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18" r:id="rId49"/>
    <p:sldId id="304" r:id="rId50"/>
    <p:sldId id="319" r:id="rId51"/>
    <p:sldId id="305" r:id="rId52"/>
    <p:sldId id="306" r:id="rId53"/>
    <p:sldId id="320" r:id="rId54"/>
    <p:sldId id="307" r:id="rId55"/>
    <p:sldId id="308" r:id="rId56"/>
    <p:sldId id="310" r:id="rId57"/>
    <p:sldId id="309" r:id="rId58"/>
    <p:sldId id="311" r:id="rId59"/>
    <p:sldId id="312" r:id="rId60"/>
    <p:sldId id="321" r:id="rId61"/>
    <p:sldId id="313" r:id="rId62"/>
    <p:sldId id="314" r:id="rId63"/>
    <p:sldId id="315" r:id="rId64"/>
    <p:sldId id="316" r:id="rId65"/>
    <p:sldId id="324" r:id="rId66"/>
    <p:sldId id="317" r:id="rId67"/>
    <p:sldId id="322" r:id="rId68"/>
    <p:sldId id="323" r:id="rId69"/>
    <p:sldId id="325" r:id="rId70"/>
    <p:sldId id="326" r:id="rId71"/>
    <p:sldId id="327" r:id="rId72"/>
    <p:sldId id="329" r:id="rId73"/>
    <p:sldId id="32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18"/>
            <p14:sldId id="304"/>
            <p14:sldId id="319"/>
            <p14:sldId id="305"/>
            <p14:sldId id="306"/>
            <p14:sldId id="320"/>
            <p14:sldId id="307"/>
            <p14:sldId id="308"/>
            <p14:sldId id="310"/>
            <p14:sldId id="309"/>
            <p14:sldId id="311"/>
            <p14:sldId id="312"/>
            <p14:sldId id="321"/>
            <p14:sldId id="313"/>
            <p14:sldId id="314"/>
            <p14:sldId id="315"/>
            <p14:sldId id="316"/>
            <p14:sldId id="324"/>
            <p14:sldId id="317"/>
            <p14:sldId id="322"/>
            <p14:sldId id="323"/>
            <p14:sldId id="325"/>
            <p14:sldId id="326"/>
            <p14:sldId id="327"/>
            <p14:sldId id="329"/>
            <p14:sldId id="32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18/01/2016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endParaRPr lang="en-US" dirty="0" smtClean="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endParaRPr lang="en-US" dirty="0" smtClean="0"/>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a:t>
            </a:r>
            <a:r>
              <a:rPr lang="en-US" dirty="0" smtClean="0"/>
              <a: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endParaRPr lang="en-US" dirty="0" smtClean="0"/>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4074</TotalTime>
  <Words>2891</Words>
  <Application>Microsoft Office PowerPoint</Application>
  <PresentationFormat>Widescreen</PresentationFormat>
  <Paragraphs>799</Paragraphs>
  <Slides>73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Numbers: Examples</vt:lpstr>
      <vt:lpstr>Strings</vt:lpstr>
      <vt:lpstr>Strings: Examples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Libraries, a.k.a Modules</vt:lpstr>
      <vt:lpstr>Libraries, a.k.a Modules</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161</cp:revision>
  <dcterms:created xsi:type="dcterms:W3CDTF">2014-07-02T14:58:32Z</dcterms:created>
  <dcterms:modified xsi:type="dcterms:W3CDTF">2016-01-19T11:40:44Z</dcterms:modified>
</cp:coreProperties>
</file>