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302" r:id="rId60"/>
    <p:sldId id="301" r:id="rId61"/>
    <p:sldId id="422" r:id="rId62"/>
    <p:sldId id="318" r:id="rId63"/>
    <p:sldId id="304" r:id="rId64"/>
    <p:sldId id="319" r:id="rId65"/>
    <p:sldId id="423" r:id="rId66"/>
    <p:sldId id="320" r:id="rId67"/>
    <p:sldId id="307" r:id="rId68"/>
    <p:sldId id="424" r:id="rId69"/>
    <p:sldId id="425" r:id="rId70"/>
    <p:sldId id="309" r:id="rId71"/>
    <p:sldId id="426" r:id="rId72"/>
    <p:sldId id="321" r:id="rId73"/>
    <p:sldId id="313" r:id="rId74"/>
    <p:sldId id="314" r:id="rId75"/>
    <p:sldId id="315" r:id="rId76"/>
    <p:sldId id="316" r:id="rId77"/>
    <p:sldId id="324" r:id="rId78"/>
    <p:sldId id="317" r:id="rId79"/>
    <p:sldId id="322" r:id="rId80"/>
    <p:sldId id="323" r:id="rId81"/>
    <p:sldId id="325" r:id="rId82"/>
    <p:sldId id="326" r:id="rId83"/>
    <p:sldId id="331" r:id="rId84"/>
    <p:sldId id="332" r:id="rId85"/>
    <p:sldId id="334" r:id="rId86"/>
    <p:sldId id="327" r:id="rId87"/>
    <p:sldId id="329" r:id="rId88"/>
    <p:sldId id="330" r:id="rId89"/>
    <p:sldId id="328" r:id="rId90"/>
    <p:sldId id="420" r:id="rId91"/>
    <p:sldId id="333" r:id="rId92"/>
    <p:sldId id="335" r:id="rId93"/>
    <p:sldId id="339" r:id="rId94"/>
    <p:sldId id="337" r:id="rId95"/>
    <p:sldId id="336" r:id="rId96"/>
    <p:sldId id="338" r:id="rId97"/>
    <p:sldId id="341" r:id="rId98"/>
    <p:sldId id="342" r:id="rId99"/>
    <p:sldId id="344" r:id="rId100"/>
    <p:sldId id="347" r:id="rId101"/>
    <p:sldId id="345" r:id="rId102"/>
    <p:sldId id="346" r:id="rId103"/>
    <p:sldId id="343" r:id="rId104"/>
    <p:sldId id="350" r:id="rId105"/>
    <p:sldId id="348" r:id="rId106"/>
    <p:sldId id="349" r:id="rId107"/>
    <p:sldId id="421" r:id="rId108"/>
    <p:sldId id="409" r:id="rId109"/>
    <p:sldId id="412" r:id="rId110"/>
    <p:sldId id="410" r:id="rId111"/>
    <p:sldId id="413" r:id="rId112"/>
    <p:sldId id="414" r:id="rId113"/>
    <p:sldId id="415" r:id="rId114"/>
    <p:sldId id="417" r:id="rId115"/>
    <p:sldId id="416" r:id="rId116"/>
    <p:sldId id="419" r:id="rId117"/>
    <p:sldId id="411" r:id="rId118"/>
    <p:sldId id="418"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319"/>
            <p14:sldId id="423"/>
            <p14:sldId id="320"/>
            <p14:sldId id="307"/>
            <p14:sldId id="424"/>
            <p14:sldId id="425"/>
            <p14:sldId id="309"/>
            <p14:sldId id="426"/>
            <p14:sldId id="321"/>
            <p14:sldId id="313"/>
            <p14:sldId id="314"/>
            <p14:sldId id="315"/>
            <p14:sldId id="316"/>
            <p14:sldId id="324"/>
            <p14:sldId id="317"/>
            <p14:sldId id="322"/>
            <p14:sldId id="323"/>
            <p14:sldId id="325"/>
            <p14:sldId id="326"/>
            <p14:sldId id="331"/>
            <p14:sldId id="332"/>
            <p14:sldId id="334"/>
            <p14:sldId id="327"/>
            <p14:sldId id="329"/>
            <p14:sldId id="330"/>
            <p14:sldId id="328"/>
            <p14:sldId id="420"/>
            <p14:sldId id="333"/>
            <p14:sldId id="335"/>
            <p14:sldId id="339"/>
            <p14:sldId id="337"/>
            <p14:sldId id="336"/>
            <p14:sldId id="338"/>
            <p14:sldId id="341"/>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21/01/2016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77</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85</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90</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94</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104</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107</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116</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File Operations Examples</a:t>
            </a:r>
            <a:endParaRPr lang="en-US" dirty="0"/>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616287261"/>
              </p:ext>
            </p:extLst>
          </p:nvPr>
        </p:nvGraphicFramePr>
        <p:xfrm>
          <a:off x="695400" y="1700808"/>
          <a:ext cx="10574338" cy="1854200"/>
        </p:xfrm>
        <a:graphic>
          <a:graphicData uri="http://schemas.openxmlformats.org/drawingml/2006/table">
            <a:tbl>
              <a:tblPr firstRow="1" bandRow="1">
                <a:tableStyleId>{5C22544A-7EE6-4342-B048-85BDC9FD1C3A}</a:tableStyleId>
              </a:tblPr>
              <a:tblGrid>
                <a:gridCol w="1512168"/>
                <a:gridCol w="6312073"/>
                <a:gridCol w="2750097"/>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Tree>
    <p:extLst>
      <p:ext uri="{BB962C8B-B14F-4D97-AF65-F5344CB8AC3E}">
        <p14:creationId xmlns:p14="http://schemas.microsoft.com/office/powerpoint/2010/main" val="30949713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885888808"/>
              </p:ext>
            </p:extLst>
          </p:nvPr>
        </p:nvGraphicFramePr>
        <p:xfrm>
          <a:off x="695400" y="1700808"/>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Tree>
    <p:extLst>
      <p:ext uri="{BB962C8B-B14F-4D97-AF65-F5344CB8AC3E}">
        <p14:creationId xmlns:p14="http://schemas.microsoft.com/office/powerpoint/2010/main" val="21123984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theguide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books.Guide</a:t>
            </a:r>
            <a:r>
              <a:rPr lang="en-US" sz="1200" dirty="0" smtClean="0">
                <a:solidFill>
                  <a:srgbClr val="00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3143672" y="1415673"/>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[5] = </a:t>
            </a:r>
            <a:r>
              <a:rPr lang="en-US" sz="1200" dirty="0" smtClean="0">
                <a:solidFill>
                  <a:srgbClr val="00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blist.remove</a:t>
            </a:r>
            <a:r>
              <a:rPr lang="en-US" sz="1200" dirty="0">
                <a:solidFill>
                  <a:srgbClr val="00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Magggie</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3143672" y="1415673"/>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 (1,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(‘Peter’, ‘Lois’, ‘Chris’, ‘</a:t>
            </a:r>
            <a:r>
              <a:rPr lang="en-US" sz="1200" dirty="0" err="1" smtClean="0">
                <a:solidFill>
                  <a:srgbClr val="000000"/>
                </a:solidFill>
                <a:highlight>
                  <a:srgbClr val="FFFFFF"/>
                </a:highlight>
                <a:latin typeface="Courier New" panose="02070309020205020404" pitchFamily="49" charset="0"/>
              </a:rPr>
              <a:t>Stewie</a:t>
            </a:r>
            <a:r>
              <a:rPr lang="en-US" sz="1200" dirty="0" smtClean="0">
                <a:solidFill>
                  <a:srgbClr val="00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 (‘Meg’)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 ()</a:t>
            </a:r>
          </a:p>
          <a:p>
            <a:r>
              <a:rPr lang="en-US" sz="1200" dirty="0" err="1" smtClean="0">
                <a:solidFill>
                  <a:srgbClr val="000000"/>
                </a:solidFill>
                <a:highlight>
                  <a:srgbClr val="FFFFFF"/>
                </a:highlight>
                <a:latin typeface="Courier New" panose="02070309020205020404" pitchFamily="49" charset="0"/>
              </a:rPr>
              <a:t>alist.append</a:t>
            </a:r>
            <a:r>
              <a:rPr lang="en-US" sz="1200" dirty="0" smtClean="0">
                <a:solidFill>
                  <a:srgbClr val="00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(‘An error was caught’)</a:t>
            </a:r>
            <a:endParaRPr lang="en-US" sz="1200" dirty="0" smtClean="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Functions: Examples</a:t>
            </a:r>
            <a:endParaRPr lang="en-US" dirty="0"/>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Libraries: Examples</a:t>
            </a:r>
            <a:endParaRPr lang="en-US" dirty="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r>
              <a:rPr lang="en-US" dirty="0"/>
              <a:t>C:\</a:t>
            </a:r>
            <a:r>
              <a:rPr lang="en-US" dirty="0" smtClean="0"/>
              <a:t>Windows\System32</a:t>
            </a:r>
          </a:p>
          <a:p>
            <a:pPr lvl="3"/>
            <a:r>
              <a:rPr lang="en-US" dirty="0" smtClean="0"/>
              <a:t>/</a:t>
            </a:r>
            <a:r>
              <a:rPr lang="en-US" dirty="0" err="1" smtClean="0"/>
              <a:t>usr</a:t>
            </a:r>
            <a:r>
              <a:rPr lang="en-US" dirty="0" smtClean="0"/>
              <a:t>/bin</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
        <p:nvSpPr>
          <p:cNvPr id="5"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Arial Unicode MS" panose="020B0604020202020204" pitchFamily="34" charset="-128"/>
                <a:cs typeface="Times New Roman" panose="02020603050405020304" pitchFamily="18" charset="0"/>
              </a:rPr>
              <a:t>/dev/hda</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 such as</a:t>
            </a:r>
          </a:p>
          <a:p>
            <a:pPr lvl="2"/>
            <a:r>
              <a:rPr lang="en-US" dirty="0" err="1" smtClean="0"/>
              <a:t>posixpath</a:t>
            </a:r>
            <a:r>
              <a:rPr lang="en-US" dirty="0" smtClean="0"/>
              <a:t> for Unix-style paths</a:t>
            </a:r>
          </a:p>
          <a:p>
            <a:pPr lvl="2"/>
            <a:r>
              <a:rPr lang="en-US" dirty="0" err="1"/>
              <a:t>n</a:t>
            </a:r>
            <a:r>
              <a:rPr lang="en-US" dirty="0" err="1" smtClean="0"/>
              <a:t>tpath</a:t>
            </a:r>
            <a:r>
              <a:rPr lang="en-US" dirty="0" smtClean="0"/>
              <a:t> for Windows-style paths</a:t>
            </a:r>
          </a:p>
          <a:p>
            <a:pPr lvl="2"/>
            <a:r>
              <a:rPr lang="en-US" dirty="0" err="1" smtClean="0"/>
              <a:t>macpath</a:t>
            </a:r>
            <a:r>
              <a:rPr lang="en-US" dirty="0" smtClean="0"/>
              <a:t> for old-style </a:t>
            </a:r>
            <a:r>
              <a:rPr lang="en-US" dirty="0" err="1" smtClean="0"/>
              <a:t>MacOS</a:t>
            </a:r>
            <a:r>
              <a:rPr lang="en-US" dirty="0" smtClean="0"/>
              <a:t> paths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4753</TotalTime>
  <Words>4726</Words>
  <Application>Microsoft Office PowerPoint</Application>
  <PresentationFormat>Widescreen</PresentationFormat>
  <Paragraphs>1153</Paragraphs>
  <Slides>118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118</vt:i4>
      </vt:variant>
    </vt:vector>
  </HeadingPairs>
  <TitlesOfParts>
    <vt:vector size="126" baseType="lpstr">
      <vt:lpstr>Arial Unicode MS</vt:lpstr>
      <vt:lpstr>Arial</vt:lpstr>
      <vt:lpstr>Calibri</vt:lpstr>
      <vt:lpstr>Calibri Light</vt:lpstr>
      <vt:lpstr>Courier New</vt:lpstr>
      <vt:lpstr>Rockwell</vt:lpstr>
      <vt:lpstr>Times New Roman</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 Examples</vt:lpstr>
      <vt:lpstr>Booleans</vt:lpstr>
      <vt:lpstr>Booleans: Examples</vt:lpstr>
      <vt:lpstr>Lists and Tuples</vt:lpstr>
      <vt:lpstr>Lists: Examples</vt:lpstr>
      <vt:lpstr>Lists: Examples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Examples</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215</cp:revision>
  <dcterms:created xsi:type="dcterms:W3CDTF">2014-07-02T14:58:32Z</dcterms:created>
  <dcterms:modified xsi:type="dcterms:W3CDTF">2016-01-21T13:48:22Z</dcterms:modified>
</cp:coreProperties>
</file>