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8"/>
  </p:handout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3" r:id="rId9"/>
    <p:sldId id="266" r:id="rId10"/>
    <p:sldId id="279" r:id="rId11"/>
    <p:sldId id="280" r:id="rId12"/>
    <p:sldId id="281" r:id="rId13"/>
    <p:sldId id="282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6" r:id="rId23"/>
    <p:sldId id="277" r:id="rId24"/>
    <p:sldId id="283" r:id="rId25"/>
    <p:sldId id="284" r:id="rId26"/>
    <p:sldId id="285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6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26FF5-CA97-4D1C-BA0E-3FEB6E91566F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A43B7-A4FA-48FC-A4AE-E4DEDEBAE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378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100" y="5670800"/>
            <a:ext cx="12192000" cy="1187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grpSp>
        <p:nvGrpSpPr>
          <p:cNvPr id="10" name="Shape 10"/>
          <p:cNvGrpSpPr/>
          <p:nvPr/>
        </p:nvGrpSpPr>
        <p:grpSpPr>
          <a:xfrm>
            <a:off x="517833" y="742709"/>
            <a:ext cx="9607043" cy="5372583"/>
            <a:chOff x="388375" y="548149"/>
            <a:chExt cx="7205282" cy="4029437"/>
          </a:xfrm>
        </p:grpSpPr>
        <p:sp>
          <p:nvSpPr>
            <p:cNvPr id="11" name="Shape 11"/>
            <p:cNvSpPr/>
            <p:nvPr/>
          </p:nvSpPr>
          <p:spPr>
            <a:xfrm>
              <a:off x="428432" y="583381"/>
              <a:ext cx="7165225" cy="3994205"/>
            </a:xfrm>
            <a:custGeom>
              <a:avLst/>
              <a:gdLst/>
              <a:ahLst/>
              <a:cxnLst/>
              <a:rect l="0" t="0" r="0" b="0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12" name="Shape 12"/>
            <p:cNvSpPr/>
            <p:nvPr/>
          </p:nvSpPr>
          <p:spPr>
            <a:xfrm>
              <a:off x="388375" y="548149"/>
              <a:ext cx="7165225" cy="3994205"/>
            </a:xfrm>
            <a:custGeom>
              <a:avLst/>
              <a:gdLst/>
              <a:ahLst/>
              <a:cxnLst/>
              <a:rect l="0" t="0" r="0" b="0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3" name="Shape 13"/>
          <p:cNvGrpSpPr/>
          <p:nvPr/>
        </p:nvGrpSpPr>
        <p:grpSpPr>
          <a:xfrm>
            <a:off x="10121092" y="4303612"/>
            <a:ext cx="1562405" cy="1849880"/>
            <a:chOff x="1384300" y="1439862"/>
            <a:chExt cx="1433400" cy="1697137"/>
          </a:xfrm>
        </p:grpSpPr>
        <p:sp>
          <p:nvSpPr>
            <p:cNvPr id="14" name="Shape 14"/>
            <p:cNvSpPr/>
            <p:nvPr/>
          </p:nvSpPr>
          <p:spPr>
            <a:xfrm>
              <a:off x="2805113" y="2438400"/>
              <a:ext cx="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2805113" y="24638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84300" y="1439862"/>
              <a:ext cx="1427100" cy="167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2805113" y="24384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2798763" y="2463800"/>
              <a:ext cx="63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805113" y="24384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2798763" y="250983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2805113" y="2438400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1733550" y="2768600"/>
              <a:ext cx="1077900" cy="368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1693863" y="2152650"/>
              <a:ext cx="1557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1655763" y="1874838"/>
              <a:ext cx="265200" cy="27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2178050" y="2198688"/>
              <a:ext cx="1683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2055813" y="1498600"/>
              <a:ext cx="690600" cy="511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1984375" y="2120900"/>
              <a:ext cx="77700" cy="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2449513" y="2100263"/>
              <a:ext cx="2970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2255838" y="2457450"/>
              <a:ext cx="355500" cy="2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2649538" y="2087563"/>
              <a:ext cx="714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1765300" y="2684463"/>
              <a:ext cx="200100" cy="33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2139950" y="2787650"/>
              <a:ext cx="135000" cy="29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2605088" y="2547938"/>
              <a:ext cx="1287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1403350" y="1620837"/>
              <a:ext cx="271500" cy="104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2424113" y="1633537"/>
              <a:ext cx="303300" cy="201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1720850" y="2055813"/>
              <a:ext cx="877800" cy="439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933575" y="2438400"/>
              <a:ext cx="1413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1965325" y="2463800"/>
              <a:ext cx="840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1384300" y="1439862"/>
              <a:ext cx="1433400" cy="167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1920875" y="2139950"/>
              <a:ext cx="1938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1752600" y="2016125"/>
              <a:ext cx="115800" cy="1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2190750" y="2055813"/>
              <a:ext cx="1239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1300467" y="1511933"/>
            <a:ext cx="7602400" cy="3834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3E4A63"/>
              </a:buClr>
              <a:buSzPct val="100000"/>
              <a:defRPr sz="8000">
                <a:solidFill>
                  <a:srgbClr val="3E4A63"/>
                </a:solidFill>
              </a:defRPr>
            </a:lvl1pPr>
            <a:lvl2pPr lvl="1">
              <a:spcBef>
                <a:spcPts val="0"/>
              </a:spcBef>
              <a:buClr>
                <a:srgbClr val="3E4A63"/>
              </a:buClr>
              <a:buSzPct val="100000"/>
              <a:defRPr sz="8000">
                <a:solidFill>
                  <a:srgbClr val="3E4A63"/>
                </a:solidFill>
              </a:defRPr>
            </a:lvl2pPr>
            <a:lvl3pPr lvl="2">
              <a:spcBef>
                <a:spcPts val="0"/>
              </a:spcBef>
              <a:buClr>
                <a:srgbClr val="3E4A63"/>
              </a:buClr>
              <a:buSzPct val="100000"/>
              <a:defRPr sz="8000">
                <a:solidFill>
                  <a:srgbClr val="3E4A63"/>
                </a:solidFill>
              </a:defRPr>
            </a:lvl3pPr>
            <a:lvl4pPr lvl="3">
              <a:spcBef>
                <a:spcPts val="0"/>
              </a:spcBef>
              <a:buClr>
                <a:srgbClr val="3E4A63"/>
              </a:buClr>
              <a:buSzPct val="100000"/>
              <a:defRPr sz="8000">
                <a:solidFill>
                  <a:srgbClr val="3E4A63"/>
                </a:solidFill>
              </a:defRPr>
            </a:lvl4pPr>
            <a:lvl5pPr lvl="4">
              <a:spcBef>
                <a:spcPts val="0"/>
              </a:spcBef>
              <a:buClr>
                <a:srgbClr val="3E4A63"/>
              </a:buClr>
              <a:buSzPct val="100000"/>
              <a:defRPr sz="8000">
                <a:solidFill>
                  <a:srgbClr val="3E4A63"/>
                </a:solidFill>
              </a:defRPr>
            </a:lvl5pPr>
            <a:lvl6pPr lvl="5">
              <a:spcBef>
                <a:spcPts val="0"/>
              </a:spcBef>
              <a:buClr>
                <a:srgbClr val="3E4A63"/>
              </a:buClr>
              <a:buSzPct val="100000"/>
              <a:defRPr sz="8000">
                <a:solidFill>
                  <a:srgbClr val="3E4A63"/>
                </a:solidFill>
              </a:defRPr>
            </a:lvl6pPr>
            <a:lvl7pPr lvl="6">
              <a:spcBef>
                <a:spcPts val="0"/>
              </a:spcBef>
              <a:buClr>
                <a:srgbClr val="3E4A63"/>
              </a:buClr>
              <a:buSzPct val="100000"/>
              <a:defRPr sz="8000">
                <a:solidFill>
                  <a:srgbClr val="3E4A63"/>
                </a:solidFill>
              </a:defRPr>
            </a:lvl7pPr>
            <a:lvl8pPr lvl="7">
              <a:spcBef>
                <a:spcPts val="0"/>
              </a:spcBef>
              <a:buClr>
                <a:srgbClr val="3E4A63"/>
              </a:buClr>
              <a:buSzPct val="100000"/>
              <a:defRPr sz="8000">
                <a:solidFill>
                  <a:srgbClr val="3E4A63"/>
                </a:solidFill>
              </a:defRPr>
            </a:lvl8pPr>
            <a:lvl9pPr lvl="8">
              <a:spcBef>
                <a:spcPts val="0"/>
              </a:spcBef>
              <a:buClr>
                <a:srgbClr val="3E4A63"/>
              </a:buClr>
              <a:buSzPct val="100000"/>
              <a:defRPr sz="8000">
                <a:solidFill>
                  <a:srgbClr val="3E4A6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834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at)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-100" y="6077200"/>
            <a:ext cx="12192000" cy="780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grpSp>
        <p:nvGrpSpPr>
          <p:cNvPr id="363" name="Shape 363"/>
          <p:cNvGrpSpPr/>
          <p:nvPr/>
        </p:nvGrpSpPr>
        <p:grpSpPr>
          <a:xfrm>
            <a:off x="10202324" y="4723121"/>
            <a:ext cx="1592464" cy="1841679"/>
            <a:chOff x="3895725" y="1433512"/>
            <a:chExt cx="1490700" cy="1723987"/>
          </a:xfrm>
        </p:grpSpPr>
        <p:sp>
          <p:nvSpPr>
            <p:cNvPr id="364" name="Shape 364"/>
            <p:cNvSpPr/>
            <p:nvPr/>
          </p:nvSpPr>
          <p:spPr>
            <a:xfrm>
              <a:off x="3895725" y="1433512"/>
              <a:ext cx="14907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4224337" y="2781300"/>
              <a:ext cx="909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5102225" y="1601787"/>
              <a:ext cx="219000" cy="13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4662487" y="1557337"/>
              <a:ext cx="368400" cy="349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3927475" y="1479550"/>
              <a:ext cx="355500" cy="374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3914775" y="1433512"/>
              <a:ext cx="212700" cy="304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4830762" y="1498600"/>
              <a:ext cx="225300" cy="298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4205287" y="2819400"/>
              <a:ext cx="115800" cy="21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4540250" y="2840038"/>
              <a:ext cx="1095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5018087" y="2638425"/>
              <a:ext cx="103200" cy="2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4056062" y="2093913"/>
              <a:ext cx="949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4346575" y="2470150"/>
              <a:ext cx="1032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4662487" y="2463800"/>
              <a:ext cx="355500" cy="317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5064125" y="1874838"/>
              <a:ext cx="2382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4095750" y="2146300"/>
              <a:ext cx="1602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4579937" y="2192338"/>
              <a:ext cx="1668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4767262" y="2093913"/>
              <a:ext cx="109500" cy="3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4759325" y="2159000"/>
              <a:ext cx="906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4740275" y="2224088"/>
              <a:ext cx="714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4005262" y="1990725"/>
              <a:ext cx="1032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4005262" y="2062163"/>
              <a:ext cx="1032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4037012" y="2139950"/>
              <a:ext cx="65100" cy="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>
              <a:off x="4314825" y="2165350"/>
              <a:ext cx="2001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Shape 387"/>
            <p:cNvSpPr/>
            <p:nvPr/>
          </p:nvSpPr>
          <p:spPr>
            <a:xfrm>
              <a:off x="4152900" y="2049463"/>
              <a:ext cx="115800" cy="12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4321175" y="2457450"/>
              <a:ext cx="162000" cy="12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Shape 389"/>
            <p:cNvSpPr/>
            <p:nvPr/>
          </p:nvSpPr>
          <p:spPr>
            <a:xfrm>
              <a:off x="4352925" y="2489200"/>
              <a:ext cx="840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3895725" y="1433512"/>
              <a:ext cx="14907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>
              <a:off x="4586287" y="2087563"/>
              <a:ext cx="1221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32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mster)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-100" y="6077200"/>
            <a:ext cx="12192000" cy="780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grpSp>
        <p:nvGrpSpPr>
          <p:cNvPr id="394" name="Shape 394"/>
          <p:cNvGrpSpPr/>
          <p:nvPr/>
        </p:nvGrpSpPr>
        <p:grpSpPr>
          <a:xfrm>
            <a:off x="10029651" y="4567960"/>
            <a:ext cx="1592679" cy="2031501"/>
            <a:chOff x="1300162" y="3487737"/>
            <a:chExt cx="1549499" cy="1976425"/>
          </a:xfrm>
        </p:grpSpPr>
        <p:sp>
          <p:nvSpPr>
            <p:cNvPr id="395" name="Shape 395"/>
            <p:cNvSpPr/>
            <p:nvPr/>
          </p:nvSpPr>
          <p:spPr>
            <a:xfrm>
              <a:off x="2674938" y="3643312"/>
              <a:ext cx="52500" cy="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2727325" y="368141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2727325" y="3681412"/>
              <a:ext cx="12600" cy="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300162" y="3487737"/>
              <a:ext cx="1549499" cy="1917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1693863" y="4699001"/>
              <a:ext cx="742800" cy="51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1700213" y="4303712"/>
              <a:ext cx="742800" cy="357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1649413" y="5224462"/>
              <a:ext cx="838200" cy="2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1636712" y="4316412"/>
              <a:ext cx="928799" cy="35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2390775" y="3694112"/>
              <a:ext cx="349200" cy="3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1443037" y="3668712"/>
              <a:ext cx="368399" cy="3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2178050" y="4829176"/>
              <a:ext cx="252300" cy="12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1714500" y="4835526"/>
              <a:ext cx="219000" cy="14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2527300" y="3805237"/>
              <a:ext cx="2778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1352550" y="3805237"/>
              <a:ext cx="315900" cy="3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1836738" y="4608512"/>
              <a:ext cx="509700" cy="11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1849438" y="4848226"/>
              <a:ext cx="777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1681163" y="5237162"/>
              <a:ext cx="265200" cy="12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2217738" y="5249862"/>
              <a:ext cx="238200" cy="109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2405063" y="4310062"/>
              <a:ext cx="1095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2384425" y="4375151"/>
              <a:ext cx="714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1643063" y="4238626"/>
              <a:ext cx="96900" cy="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1662113" y="4329112"/>
              <a:ext cx="651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2411413" y="3843337"/>
              <a:ext cx="906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2436813" y="3895726"/>
              <a:ext cx="96900" cy="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1733550" y="3779837"/>
              <a:ext cx="77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1727200" y="3830637"/>
              <a:ext cx="507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1733550" y="4356101"/>
              <a:ext cx="1602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2217738" y="4400551"/>
              <a:ext cx="1602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1300162" y="3487737"/>
              <a:ext cx="1549499" cy="1917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2171700" y="4692651"/>
              <a:ext cx="2460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1714500" y="4699001"/>
              <a:ext cx="244500" cy="29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1952625" y="4362451"/>
              <a:ext cx="1938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1784350" y="4244976"/>
              <a:ext cx="115800" cy="1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2217738" y="4284662"/>
              <a:ext cx="1221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469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sh)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Shape 430"/>
          <p:cNvGrpSpPr/>
          <p:nvPr/>
        </p:nvGrpSpPr>
        <p:grpSpPr>
          <a:xfrm>
            <a:off x="9868445" y="5014814"/>
            <a:ext cx="1938656" cy="1456567"/>
            <a:chOff x="3708400" y="3798887"/>
            <a:chExt cx="1844700" cy="1385975"/>
          </a:xfrm>
        </p:grpSpPr>
        <p:sp>
          <p:nvSpPr>
            <p:cNvPr id="431" name="Shape 431"/>
            <p:cNvSpPr/>
            <p:nvPr/>
          </p:nvSpPr>
          <p:spPr>
            <a:xfrm>
              <a:off x="3708400" y="3967162"/>
              <a:ext cx="1844700" cy="12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4017962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3946525" y="3798887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3746500" y="4906962"/>
              <a:ext cx="1938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4824412" y="4938712"/>
              <a:ext cx="174600" cy="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5064125" y="4329112"/>
              <a:ext cx="354000" cy="233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5160962" y="4646612"/>
              <a:ext cx="270000" cy="21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4476750" y="4044951"/>
              <a:ext cx="528600" cy="1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4352925" y="4194176"/>
              <a:ext cx="5937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>
              <a:off x="3952875" y="4699001"/>
              <a:ext cx="10272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3779837" y="4951412"/>
              <a:ext cx="212700" cy="1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4443412" y="4110037"/>
              <a:ext cx="439800" cy="2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4818062" y="4673601"/>
              <a:ext cx="212700" cy="2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5005387" y="4699001"/>
              <a:ext cx="5223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5167312" y="4271962"/>
              <a:ext cx="341400" cy="35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5064125" y="4471987"/>
              <a:ext cx="173100" cy="14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5076825" y="4537076"/>
              <a:ext cx="1476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Shape 449"/>
            <p:cNvSpPr/>
            <p:nvPr/>
          </p:nvSpPr>
          <p:spPr>
            <a:xfrm>
              <a:off x="5089525" y="4654551"/>
              <a:ext cx="636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5043487" y="4654551"/>
              <a:ext cx="142800" cy="147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4721225" y="4154487"/>
              <a:ext cx="969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4792662" y="4200526"/>
              <a:ext cx="1032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4759325" y="4187826"/>
              <a:ext cx="77700" cy="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4799012" y="4997451"/>
              <a:ext cx="507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4824412" y="4991101"/>
              <a:ext cx="39600" cy="5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4824412" y="4964112"/>
              <a:ext cx="714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3849687" y="4932362"/>
              <a:ext cx="71400" cy="3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3883025" y="4951412"/>
              <a:ext cx="50700" cy="3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Shape 459"/>
            <p:cNvSpPr/>
            <p:nvPr/>
          </p:nvSpPr>
          <p:spPr>
            <a:xfrm>
              <a:off x="3895725" y="4964112"/>
              <a:ext cx="63600" cy="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3952875" y="4795837"/>
              <a:ext cx="1620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4437062" y="4848226"/>
              <a:ext cx="1683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3708400" y="3967162"/>
              <a:ext cx="1844700" cy="12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5367337" y="4919662"/>
              <a:ext cx="126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3952875" y="4997451"/>
              <a:ext cx="12600" cy="1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5367337" y="4919662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5367337" y="491966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4173537" y="4816476"/>
              <a:ext cx="2001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4005262" y="4699001"/>
              <a:ext cx="115800" cy="1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4443412" y="4738687"/>
              <a:ext cx="122100" cy="1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856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43ED-038C-4672-8B95-0AB31642077B}" type="datetimeFigureOut">
              <a:rPr lang="en-GB" smtClean="0"/>
              <a:t>07/04/2017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EF660-CF6C-42F9-9EF2-AB96DA018A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00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100" y="5670800"/>
            <a:ext cx="12192000" cy="1187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grpSp>
        <p:nvGrpSpPr>
          <p:cNvPr id="47" name="Shape 47"/>
          <p:cNvGrpSpPr/>
          <p:nvPr/>
        </p:nvGrpSpPr>
        <p:grpSpPr>
          <a:xfrm>
            <a:off x="517833" y="742709"/>
            <a:ext cx="9607043" cy="5372583"/>
            <a:chOff x="388375" y="548149"/>
            <a:chExt cx="7205282" cy="4029437"/>
          </a:xfrm>
        </p:grpSpPr>
        <p:sp>
          <p:nvSpPr>
            <p:cNvPr id="48" name="Shape 48"/>
            <p:cNvSpPr/>
            <p:nvPr/>
          </p:nvSpPr>
          <p:spPr>
            <a:xfrm>
              <a:off x="428432" y="583381"/>
              <a:ext cx="7165225" cy="3994205"/>
            </a:xfrm>
            <a:custGeom>
              <a:avLst/>
              <a:gdLst/>
              <a:ahLst/>
              <a:cxnLst/>
              <a:rect l="0" t="0" r="0" b="0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49" name="Shape 49"/>
            <p:cNvSpPr/>
            <p:nvPr/>
          </p:nvSpPr>
          <p:spPr>
            <a:xfrm>
              <a:off x="388375" y="548149"/>
              <a:ext cx="7165225" cy="3994205"/>
            </a:xfrm>
            <a:custGeom>
              <a:avLst/>
              <a:gdLst/>
              <a:ahLst/>
              <a:cxnLst/>
              <a:rect l="0" t="0" r="0" b="0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50" name="Shape 50"/>
          <p:cNvGrpSpPr/>
          <p:nvPr/>
        </p:nvGrpSpPr>
        <p:grpSpPr>
          <a:xfrm>
            <a:off x="10202324" y="4316721"/>
            <a:ext cx="1592464" cy="1841679"/>
            <a:chOff x="3895725" y="1433512"/>
            <a:chExt cx="1490700" cy="1723987"/>
          </a:xfrm>
        </p:grpSpPr>
        <p:sp>
          <p:nvSpPr>
            <p:cNvPr id="51" name="Shape 51"/>
            <p:cNvSpPr/>
            <p:nvPr/>
          </p:nvSpPr>
          <p:spPr>
            <a:xfrm>
              <a:off x="3895725" y="1433512"/>
              <a:ext cx="14907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4224337" y="2781300"/>
              <a:ext cx="909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5102225" y="1601787"/>
              <a:ext cx="219000" cy="13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62487" y="1557337"/>
              <a:ext cx="368400" cy="349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3927475" y="1479550"/>
              <a:ext cx="355500" cy="374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3914775" y="1433512"/>
              <a:ext cx="212700" cy="304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4830762" y="1498600"/>
              <a:ext cx="225300" cy="298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4205287" y="2819400"/>
              <a:ext cx="115800" cy="21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4540250" y="2840038"/>
              <a:ext cx="1095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5018087" y="2638425"/>
              <a:ext cx="103200" cy="2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>
              <a:off x="4056062" y="2093913"/>
              <a:ext cx="949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Shape 62"/>
            <p:cNvSpPr/>
            <p:nvPr/>
          </p:nvSpPr>
          <p:spPr>
            <a:xfrm>
              <a:off x="4346575" y="2470150"/>
              <a:ext cx="1032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4662487" y="2463800"/>
              <a:ext cx="355500" cy="317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Shape 64"/>
            <p:cNvSpPr/>
            <p:nvPr/>
          </p:nvSpPr>
          <p:spPr>
            <a:xfrm>
              <a:off x="5064125" y="1874838"/>
              <a:ext cx="2382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>
              <a:off x="4095750" y="2146300"/>
              <a:ext cx="1602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Shape 66"/>
            <p:cNvSpPr/>
            <p:nvPr/>
          </p:nvSpPr>
          <p:spPr>
            <a:xfrm>
              <a:off x="4579937" y="2192338"/>
              <a:ext cx="1668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4767262" y="2093913"/>
              <a:ext cx="109500" cy="3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4759325" y="2159000"/>
              <a:ext cx="906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4740275" y="2224088"/>
              <a:ext cx="714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4005262" y="1990725"/>
              <a:ext cx="1032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4005262" y="2062163"/>
              <a:ext cx="1032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4037012" y="2139950"/>
              <a:ext cx="65100" cy="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4314825" y="2165350"/>
              <a:ext cx="2001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4152900" y="2049463"/>
              <a:ext cx="115800" cy="12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4321175" y="2457450"/>
              <a:ext cx="162000" cy="12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4352925" y="2489200"/>
              <a:ext cx="840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3895725" y="1433512"/>
              <a:ext cx="14907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586287" y="2087563"/>
              <a:ext cx="1221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1290133" y="2111133"/>
            <a:ext cx="7615200" cy="154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3E4A63"/>
              </a:buClr>
              <a:buSzPct val="100000"/>
              <a:defRPr sz="6400">
                <a:solidFill>
                  <a:srgbClr val="3E4A63"/>
                </a:solidFill>
              </a:defRPr>
            </a:lvl1pPr>
            <a:lvl2pPr lvl="1" rtl="0">
              <a:spcBef>
                <a:spcPts val="0"/>
              </a:spcBef>
              <a:buClr>
                <a:srgbClr val="3E4A63"/>
              </a:buClr>
              <a:buSzPct val="100000"/>
              <a:defRPr sz="6400">
                <a:solidFill>
                  <a:srgbClr val="3E4A63"/>
                </a:solidFill>
              </a:defRPr>
            </a:lvl2pPr>
            <a:lvl3pPr lvl="2" rtl="0">
              <a:spcBef>
                <a:spcPts val="0"/>
              </a:spcBef>
              <a:buClr>
                <a:srgbClr val="3E4A63"/>
              </a:buClr>
              <a:buSzPct val="100000"/>
              <a:defRPr sz="6400">
                <a:solidFill>
                  <a:srgbClr val="3E4A63"/>
                </a:solidFill>
              </a:defRPr>
            </a:lvl3pPr>
            <a:lvl4pPr lvl="3" rtl="0">
              <a:spcBef>
                <a:spcPts val="0"/>
              </a:spcBef>
              <a:buClr>
                <a:srgbClr val="3E4A63"/>
              </a:buClr>
              <a:buSzPct val="100000"/>
              <a:defRPr sz="6400">
                <a:solidFill>
                  <a:srgbClr val="3E4A63"/>
                </a:solidFill>
              </a:defRPr>
            </a:lvl4pPr>
            <a:lvl5pPr lvl="4" rtl="0">
              <a:spcBef>
                <a:spcPts val="0"/>
              </a:spcBef>
              <a:buClr>
                <a:srgbClr val="3E4A63"/>
              </a:buClr>
              <a:buSzPct val="100000"/>
              <a:defRPr sz="6400">
                <a:solidFill>
                  <a:srgbClr val="3E4A63"/>
                </a:solidFill>
              </a:defRPr>
            </a:lvl5pPr>
            <a:lvl6pPr lvl="5" rtl="0">
              <a:spcBef>
                <a:spcPts val="0"/>
              </a:spcBef>
              <a:buClr>
                <a:srgbClr val="3E4A63"/>
              </a:buClr>
              <a:buSzPct val="100000"/>
              <a:defRPr sz="6400">
                <a:solidFill>
                  <a:srgbClr val="3E4A63"/>
                </a:solidFill>
              </a:defRPr>
            </a:lvl6pPr>
            <a:lvl7pPr lvl="6" rtl="0">
              <a:spcBef>
                <a:spcPts val="0"/>
              </a:spcBef>
              <a:buClr>
                <a:srgbClr val="3E4A63"/>
              </a:buClr>
              <a:buSzPct val="100000"/>
              <a:defRPr sz="6400">
                <a:solidFill>
                  <a:srgbClr val="3E4A63"/>
                </a:solidFill>
              </a:defRPr>
            </a:lvl7pPr>
            <a:lvl8pPr lvl="7" rtl="0">
              <a:spcBef>
                <a:spcPts val="0"/>
              </a:spcBef>
              <a:buClr>
                <a:srgbClr val="3E4A63"/>
              </a:buClr>
              <a:buSzPct val="100000"/>
              <a:defRPr sz="6400">
                <a:solidFill>
                  <a:srgbClr val="3E4A63"/>
                </a:solidFill>
              </a:defRPr>
            </a:lvl8pPr>
            <a:lvl9pPr lvl="8" rtl="0">
              <a:spcBef>
                <a:spcPts val="0"/>
              </a:spcBef>
              <a:buClr>
                <a:srgbClr val="3E4A63"/>
              </a:buClr>
              <a:buSzPct val="100000"/>
              <a:defRPr sz="6400">
                <a:solidFill>
                  <a:srgbClr val="3E4A6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1290133" y="3786735"/>
            <a:ext cx="76152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6D9EEB"/>
              </a:buClr>
              <a:buNone/>
              <a:defRPr>
                <a:solidFill>
                  <a:srgbClr val="6D9EEB"/>
                </a:solidFill>
              </a:defRPr>
            </a:lvl1pPr>
            <a:lvl2pPr lvl="1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4000">
                <a:solidFill>
                  <a:srgbClr val="6D9EEB"/>
                </a:solidFill>
              </a:defRPr>
            </a:lvl2pPr>
            <a:lvl3pPr lvl="2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4000">
                <a:solidFill>
                  <a:srgbClr val="6D9EEB"/>
                </a:solidFill>
              </a:defRPr>
            </a:lvl3pPr>
            <a:lvl4pPr lvl="3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4000">
                <a:solidFill>
                  <a:srgbClr val="6D9EEB"/>
                </a:solidFill>
              </a:defRPr>
            </a:lvl4pPr>
            <a:lvl5pPr lvl="4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4000">
                <a:solidFill>
                  <a:srgbClr val="6D9EEB"/>
                </a:solidFill>
              </a:defRPr>
            </a:lvl5pPr>
            <a:lvl6pPr lvl="5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4000">
                <a:solidFill>
                  <a:srgbClr val="6D9EEB"/>
                </a:solidFill>
              </a:defRPr>
            </a:lvl6pPr>
            <a:lvl7pPr lvl="6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4000">
                <a:solidFill>
                  <a:srgbClr val="6D9EEB"/>
                </a:solidFill>
              </a:defRPr>
            </a:lvl7pPr>
            <a:lvl8pPr lvl="7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4000">
                <a:solidFill>
                  <a:srgbClr val="6D9EEB"/>
                </a:solidFill>
              </a:defRPr>
            </a:lvl8pPr>
            <a:lvl9pPr lvl="8" rtl="0">
              <a:spcBef>
                <a:spcPts val="0"/>
              </a:spcBef>
              <a:buClr>
                <a:srgbClr val="6D9EEB"/>
              </a:buClr>
              <a:buSzPct val="100000"/>
              <a:buNone/>
              <a:defRPr sz="4000">
                <a:solidFill>
                  <a:srgbClr val="6D9EEB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584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10071645" y="4100414"/>
            <a:ext cx="1938656" cy="1456567"/>
            <a:chOff x="3708400" y="3798887"/>
            <a:chExt cx="1844700" cy="1385975"/>
          </a:xfrm>
        </p:grpSpPr>
        <p:sp>
          <p:nvSpPr>
            <p:cNvPr id="83" name="Shape 83"/>
            <p:cNvSpPr/>
            <p:nvPr/>
          </p:nvSpPr>
          <p:spPr>
            <a:xfrm>
              <a:off x="3708400" y="3967162"/>
              <a:ext cx="1844700" cy="12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4017962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3946525" y="3798887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3746500" y="4906962"/>
              <a:ext cx="1938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4824412" y="4938712"/>
              <a:ext cx="174600" cy="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5064125" y="4329112"/>
              <a:ext cx="354000" cy="233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5160962" y="4646612"/>
              <a:ext cx="270000" cy="21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4476750" y="4044951"/>
              <a:ext cx="528600" cy="1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4352925" y="4194176"/>
              <a:ext cx="5937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952875" y="4699001"/>
              <a:ext cx="10272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3779837" y="4951412"/>
              <a:ext cx="212700" cy="1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4443412" y="4110037"/>
              <a:ext cx="439800" cy="2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4818062" y="4673601"/>
              <a:ext cx="212700" cy="2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5005387" y="4699001"/>
              <a:ext cx="5223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5167312" y="4271962"/>
              <a:ext cx="341400" cy="35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5064125" y="4471987"/>
              <a:ext cx="173100" cy="14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5076825" y="4537076"/>
              <a:ext cx="1476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5089525" y="4654551"/>
              <a:ext cx="636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5043487" y="4654551"/>
              <a:ext cx="142800" cy="147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4721225" y="4154487"/>
              <a:ext cx="969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4792662" y="4200526"/>
              <a:ext cx="1032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4759325" y="4187826"/>
              <a:ext cx="77700" cy="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4799012" y="4997451"/>
              <a:ext cx="507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4824412" y="4991101"/>
              <a:ext cx="39600" cy="5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4824412" y="4964112"/>
              <a:ext cx="714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3849687" y="4932362"/>
              <a:ext cx="71400" cy="3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3883025" y="4951412"/>
              <a:ext cx="50700" cy="3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3895725" y="4964112"/>
              <a:ext cx="63600" cy="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3952875" y="4795837"/>
              <a:ext cx="1620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4437062" y="4848226"/>
              <a:ext cx="1683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3708400" y="3967162"/>
              <a:ext cx="1844700" cy="12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5367337" y="4919662"/>
              <a:ext cx="126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3952875" y="4997451"/>
              <a:ext cx="12600" cy="1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5367337" y="4919662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5367337" y="491966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4173537" y="4816476"/>
              <a:ext cx="2001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4005262" y="4699001"/>
              <a:ext cx="115800" cy="1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4443412" y="4738687"/>
              <a:ext cx="122100" cy="1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Shape 122"/>
          <p:cNvGrpSpPr/>
          <p:nvPr/>
        </p:nvGrpSpPr>
        <p:grpSpPr>
          <a:xfrm>
            <a:off x="517833" y="742709"/>
            <a:ext cx="9607043" cy="5372583"/>
            <a:chOff x="388375" y="548149"/>
            <a:chExt cx="7205282" cy="4029437"/>
          </a:xfrm>
        </p:grpSpPr>
        <p:sp>
          <p:nvSpPr>
            <p:cNvPr id="123" name="Shape 123"/>
            <p:cNvSpPr/>
            <p:nvPr/>
          </p:nvSpPr>
          <p:spPr>
            <a:xfrm>
              <a:off x="428432" y="583381"/>
              <a:ext cx="7165225" cy="3994205"/>
            </a:xfrm>
            <a:custGeom>
              <a:avLst/>
              <a:gdLst/>
              <a:ahLst/>
              <a:cxnLst/>
              <a:rect l="0" t="0" r="0" b="0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124" name="Shape 124"/>
            <p:cNvSpPr/>
            <p:nvPr/>
          </p:nvSpPr>
          <p:spPr>
            <a:xfrm>
              <a:off x="388375" y="548149"/>
              <a:ext cx="7165225" cy="3994205"/>
            </a:xfrm>
            <a:custGeom>
              <a:avLst/>
              <a:gdLst/>
              <a:ahLst/>
              <a:cxnLst/>
              <a:rect l="0" t="0" r="0" b="0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510699" y="1358400"/>
            <a:ext cx="7276400" cy="109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i="1"/>
            </a:lvl1pPr>
            <a:lvl2pPr lvl="1" rtl="0">
              <a:spcBef>
                <a:spcPts val="0"/>
              </a:spcBef>
              <a:defRPr i="1"/>
            </a:lvl2pPr>
            <a:lvl3pPr lvl="2" rtl="0">
              <a:spcBef>
                <a:spcPts val="0"/>
              </a:spcBef>
              <a:defRPr i="1"/>
            </a:lvl3pPr>
            <a:lvl4pPr lvl="3" rtl="0">
              <a:spcBef>
                <a:spcPts val="0"/>
              </a:spcBef>
              <a:defRPr i="1"/>
            </a:lvl4pPr>
            <a:lvl5pPr lvl="4" rtl="0">
              <a:spcBef>
                <a:spcPts val="0"/>
              </a:spcBef>
              <a:defRPr i="1"/>
            </a:lvl5pPr>
            <a:lvl6pPr lvl="5" rtl="0">
              <a:spcBef>
                <a:spcPts val="0"/>
              </a:spcBef>
              <a:defRPr i="1"/>
            </a:lvl6pPr>
            <a:lvl7pPr lvl="6" rtl="0">
              <a:spcBef>
                <a:spcPts val="0"/>
              </a:spcBef>
              <a:defRPr i="1"/>
            </a:lvl7pPr>
            <a:lvl8pPr lvl="7" rtl="0">
              <a:spcBef>
                <a:spcPts val="0"/>
              </a:spcBef>
              <a:defRPr i="1"/>
            </a:lvl8pPr>
            <a:lvl9pPr lvl="8">
              <a:spcBef>
                <a:spcPts val="0"/>
              </a:spcBef>
              <a:defRPr i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923833" y="1103967"/>
            <a:ext cx="1276400" cy="871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 b="1">
                <a:solidFill>
                  <a:srgbClr val="6D9EEB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52395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-100" y="6077200"/>
            <a:ext cx="12192000" cy="780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29" name="Shape 129"/>
          <p:cNvSpPr/>
          <p:nvPr/>
        </p:nvSpPr>
        <p:spPr>
          <a:xfrm>
            <a:off x="571244" y="1184242"/>
            <a:ext cx="9553633" cy="5325607"/>
          </a:xfrm>
          <a:custGeom>
            <a:avLst/>
            <a:gdLst/>
            <a:ahLst/>
            <a:cxnLst/>
            <a:rect l="0" t="0" r="0" b="0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130" name="Shape 130"/>
          <p:cNvSpPr/>
          <p:nvPr/>
        </p:nvSpPr>
        <p:spPr>
          <a:xfrm>
            <a:off x="517834" y="1137266"/>
            <a:ext cx="9553633" cy="5325607"/>
          </a:xfrm>
          <a:custGeom>
            <a:avLst/>
            <a:gdLst/>
            <a:ahLst/>
            <a:cxnLst/>
            <a:rect l="0" t="0" r="0" b="0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517833" y="0"/>
            <a:ext cx="9231200" cy="1137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776267" y="1387867"/>
            <a:ext cx="8700400" cy="485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33" name="Shape 133"/>
          <p:cNvGrpSpPr/>
          <p:nvPr/>
        </p:nvGrpSpPr>
        <p:grpSpPr>
          <a:xfrm>
            <a:off x="10029651" y="4567960"/>
            <a:ext cx="1592679" cy="2031501"/>
            <a:chOff x="1300162" y="3487737"/>
            <a:chExt cx="1549499" cy="1976425"/>
          </a:xfrm>
        </p:grpSpPr>
        <p:sp>
          <p:nvSpPr>
            <p:cNvPr id="134" name="Shape 134"/>
            <p:cNvSpPr/>
            <p:nvPr/>
          </p:nvSpPr>
          <p:spPr>
            <a:xfrm>
              <a:off x="2674938" y="3643312"/>
              <a:ext cx="52500" cy="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2727325" y="368141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2727325" y="3681412"/>
              <a:ext cx="12600" cy="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300162" y="3487737"/>
              <a:ext cx="1549499" cy="1917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3863" y="4699001"/>
              <a:ext cx="742800" cy="51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700213" y="4303712"/>
              <a:ext cx="742800" cy="357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649413" y="5224462"/>
              <a:ext cx="838200" cy="2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1636712" y="4316412"/>
              <a:ext cx="928799" cy="35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390775" y="3694112"/>
              <a:ext cx="349200" cy="3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1443037" y="3668712"/>
              <a:ext cx="368399" cy="3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2178050" y="4829176"/>
              <a:ext cx="252300" cy="12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714500" y="4835526"/>
              <a:ext cx="219000" cy="14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2527300" y="3805237"/>
              <a:ext cx="2778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352550" y="3805237"/>
              <a:ext cx="315900" cy="3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836738" y="4608512"/>
              <a:ext cx="509700" cy="11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849438" y="4848226"/>
              <a:ext cx="777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681163" y="5237162"/>
              <a:ext cx="265200" cy="12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2217738" y="5249862"/>
              <a:ext cx="238200" cy="109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2405063" y="4310062"/>
              <a:ext cx="1095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2384425" y="4375151"/>
              <a:ext cx="714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1643063" y="4238626"/>
              <a:ext cx="96900" cy="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1662113" y="4329112"/>
              <a:ext cx="651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411413" y="3843337"/>
              <a:ext cx="906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2436813" y="3895726"/>
              <a:ext cx="96900" cy="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733550" y="3779837"/>
              <a:ext cx="77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1727200" y="3830637"/>
              <a:ext cx="507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1733550" y="4356101"/>
              <a:ext cx="1602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217738" y="4400551"/>
              <a:ext cx="1602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1300162" y="3487737"/>
              <a:ext cx="1549499" cy="1917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2171700" y="4692651"/>
              <a:ext cx="2460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1714500" y="4699001"/>
              <a:ext cx="244500" cy="29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1952625" y="4362451"/>
              <a:ext cx="1938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784350" y="4244976"/>
              <a:ext cx="115800" cy="1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2217738" y="4284662"/>
              <a:ext cx="1221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1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-100" y="6077200"/>
            <a:ext cx="12192000" cy="780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70" name="Shape 170"/>
          <p:cNvSpPr/>
          <p:nvPr/>
        </p:nvSpPr>
        <p:spPr>
          <a:xfrm>
            <a:off x="571244" y="1184242"/>
            <a:ext cx="9553633" cy="5325607"/>
          </a:xfrm>
          <a:custGeom>
            <a:avLst/>
            <a:gdLst/>
            <a:ahLst/>
            <a:cxnLst/>
            <a:rect l="0" t="0" r="0" b="0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171" name="Shape 171"/>
          <p:cNvSpPr/>
          <p:nvPr/>
        </p:nvSpPr>
        <p:spPr>
          <a:xfrm>
            <a:off x="517834" y="1137266"/>
            <a:ext cx="9553633" cy="5325607"/>
          </a:xfrm>
          <a:custGeom>
            <a:avLst/>
            <a:gdLst/>
            <a:ahLst/>
            <a:cxnLst/>
            <a:rect l="0" t="0" r="0" b="0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pSp>
        <p:nvGrpSpPr>
          <p:cNvPr id="172" name="Shape 172"/>
          <p:cNvGrpSpPr/>
          <p:nvPr/>
        </p:nvGrpSpPr>
        <p:grpSpPr>
          <a:xfrm>
            <a:off x="10121092" y="4710012"/>
            <a:ext cx="1562405" cy="1849880"/>
            <a:chOff x="1384300" y="1439862"/>
            <a:chExt cx="1433400" cy="1697137"/>
          </a:xfrm>
        </p:grpSpPr>
        <p:sp>
          <p:nvSpPr>
            <p:cNvPr id="173" name="Shape 173"/>
            <p:cNvSpPr/>
            <p:nvPr/>
          </p:nvSpPr>
          <p:spPr>
            <a:xfrm>
              <a:off x="2805113" y="2438400"/>
              <a:ext cx="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2805113" y="24638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1384300" y="1439862"/>
              <a:ext cx="1427100" cy="167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2805113" y="24384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2798763" y="2463800"/>
              <a:ext cx="63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2805113" y="24384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Shape 180"/>
            <p:cNvSpPr/>
            <p:nvPr/>
          </p:nvSpPr>
          <p:spPr>
            <a:xfrm>
              <a:off x="2798763" y="250983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>
              <a:off x="2805113" y="2438400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1733550" y="2768600"/>
              <a:ext cx="1077900" cy="368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1693863" y="2152650"/>
              <a:ext cx="1557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1655763" y="1874838"/>
              <a:ext cx="265200" cy="27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2178050" y="2198688"/>
              <a:ext cx="1683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2055813" y="1498600"/>
              <a:ext cx="690600" cy="511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984375" y="2120900"/>
              <a:ext cx="77700" cy="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2449513" y="2100263"/>
              <a:ext cx="2970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2255838" y="2457450"/>
              <a:ext cx="355500" cy="2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2649538" y="2087563"/>
              <a:ext cx="714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1765300" y="2684463"/>
              <a:ext cx="200100" cy="33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2139950" y="2787650"/>
              <a:ext cx="135000" cy="29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2605088" y="2547938"/>
              <a:ext cx="1287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1403350" y="1620837"/>
              <a:ext cx="271500" cy="104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2424113" y="1633537"/>
              <a:ext cx="303300" cy="201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720850" y="2055813"/>
              <a:ext cx="877800" cy="439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1933575" y="2438400"/>
              <a:ext cx="1413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1965325" y="2463800"/>
              <a:ext cx="840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1384300" y="1439862"/>
              <a:ext cx="1433400" cy="167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1920875" y="2139950"/>
              <a:ext cx="1938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1752600" y="2016125"/>
              <a:ext cx="115800" cy="1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2190750" y="2055813"/>
              <a:ext cx="1239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517833" y="0"/>
            <a:ext cx="9231200" cy="1137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98099" y="1295400"/>
            <a:ext cx="4286800" cy="496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2"/>
          </p:nvPr>
        </p:nvSpPr>
        <p:spPr>
          <a:xfrm>
            <a:off x="5243143" y="1295400"/>
            <a:ext cx="4286800" cy="496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31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-100" y="6077200"/>
            <a:ext cx="12192000" cy="780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08" name="Shape 208"/>
          <p:cNvSpPr/>
          <p:nvPr/>
        </p:nvSpPr>
        <p:spPr>
          <a:xfrm>
            <a:off x="571244" y="1184242"/>
            <a:ext cx="9553633" cy="5325607"/>
          </a:xfrm>
          <a:custGeom>
            <a:avLst/>
            <a:gdLst/>
            <a:ahLst/>
            <a:cxnLst/>
            <a:rect l="0" t="0" r="0" b="0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209" name="Shape 209"/>
          <p:cNvSpPr/>
          <p:nvPr/>
        </p:nvSpPr>
        <p:spPr>
          <a:xfrm>
            <a:off x="517834" y="1137266"/>
            <a:ext cx="9553633" cy="5325607"/>
          </a:xfrm>
          <a:custGeom>
            <a:avLst/>
            <a:gdLst/>
            <a:ahLst/>
            <a:cxnLst/>
            <a:rect l="0" t="0" r="0" b="0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517833" y="0"/>
            <a:ext cx="9231200" cy="1137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714232" y="1295400"/>
            <a:ext cx="2844000" cy="496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3704073" y="1295400"/>
            <a:ext cx="2844000" cy="496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693913" y="1295400"/>
            <a:ext cx="2844000" cy="496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14" name="Shape 214"/>
          <p:cNvGrpSpPr/>
          <p:nvPr/>
        </p:nvGrpSpPr>
        <p:grpSpPr>
          <a:xfrm>
            <a:off x="10202324" y="4723121"/>
            <a:ext cx="1592464" cy="1841679"/>
            <a:chOff x="3895725" y="1433512"/>
            <a:chExt cx="1490700" cy="1723987"/>
          </a:xfrm>
        </p:grpSpPr>
        <p:sp>
          <p:nvSpPr>
            <p:cNvPr id="215" name="Shape 215"/>
            <p:cNvSpPr/>
            <p:nvPr/>
          </p:nvSpPr>
          <p:spPr>
            <a:xfrm>
              <a:off x="3895725" y="1433512"/>
              <a:ext cx="14907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324" y="12413"/>
                  </a:moveTo>
                  <a:cubicBezTo>
                    <a:pt x="115844" y="12873"/>
                    <a:pt x="115844" y="12873"/>
                    <a:pt x="115324" y="12413"/>
                  </a:cubicBezTo>
                  <a:cubicBezTo>
                    <a:pt x="114285" y="11494"/>
                    <a:pt x="114805" y="11954"/>
                    <a:pt x="115324" y="12413"/>
                  </a:cubicBez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lose/>
                </a:path>
              </a:pathLst>
            </a:custGeom>
            <a:solidFill>
              <a:srgbClr val="F4D7B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4224337" y="2781300"/>
              <a:ext cx="909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40" y="14482"/>
                  </a:moveTo>
                  <a:cubicBezTo>
                    <a:pt x="112340" y="16551"/>
                    <a:pt x="112340" y="18620"/>
                    <a:pt x="111489" y="20689"/>
                  </a:cubicBezTo>
                  <a:cubicBezTo>
                    <a:pt x="111489" y="22758"/>
                    <a:pt x="110638" y="24827"/>
                    <a:pt x="109787" y="24827"/>
                  </a:cubicBezTo>
                  <a:cubicBezTo>
                    <a:pt x="109787" y="24827"/>
                    <a:pt x="108936" y="24827"/>
                    <a:pt x="108936" y="22758"/>
                  </a:cubicBezTo>
                  <a:cubicBezTo>
                    <a:pt x="108936" y="22758"/>
                    <a:pt x="108936" y="22758"/>
                    <a:pt x="108936" y="22758"/>
                  </a:cubicBezTo>
                  <a:cubicBezTo>
                    <a:pt x="108085" y="18620"/>
                    <a:pt x="108085" y="16551"/>
                    <a:pt x="108085" y="14482"/>
                  </a:cubicBezTo>
                  <a:cubicBezTo>
                    <a:pt x="98723" y="18620"/>
                    <a:pt x="85957" y="24827"/>
                    <a:pt x="79148" y="14482"/>
                  </a:cubicBezTo>
                  <a:cubicBezTo>
                    <a:pt x="71489" y="4137"/>
                    <a:pt x="64680" y="0"/>
                    <a:pt x="57021" y="8275"/>
                  </a:cubicBezTo>
                  <a:cubicBezTo>
                    <a:pt x="57021" y="31034"/>
                    <a:pt x="55319" y="70344"/>
                    <a:pt x="51914" y="84827"/>
                  </a:cubicBezTo>
                  <a:cubicBezTo>
                    <a:pt x="51063" y="91034"/>
                    <a:pt x="49361" y="93103"/>
                    <a:pt x="47659" y="93103"/>
                  </a:cubicBezTo>
                  <a:cubicBezTo>
                    <a:pt x="47659" y="93103"/>
                    <a:pt x="46808" y="93103"/>
                    <a:pt x="46808" y="93103"/>
                  </a:cubicBezTo>
                  <a:cubicBezTo>
                    <a:pt x="46808" y="93103"/>
                    <a:pt x="45957" y="93103"/>
                    <a:pt x="45957" y="93103"/>
                  </a:cubicBezTo>
                  <a:cubicBezTo>
                    <a:pt x="44255" y="91034"/>
                    <a:pt x="44255" y="82758"/>
                    <a:pt x="44255" y="68275"/>
                  </a:cubicBezTo>
                  <a:cubicBezTo>
                    <a:pt x="44255" y="55862"/>
                    <a:pt x="44255" y="41379"/>
                    <a:pt x="43404" y="28965"/>
                  </a:cubicBezTo>
                  <a:cubicBezTo>
                    <a:pt x="34893" y="45517"/>
                    <a:pt x="20425" y="47586"/>
                    <a:pt x="11063" y="57931"/>
                  </a:cubicBezTo>
                  <a:cubicBezTo>
                    <a:pt x="11063" y="64137"/>
                    <a:pt x="11063" y="70344"/>
                    <a:pt x="10212" y="74482"/>
                  </a:cubicBezTo>
                  <a:cubicBezTo>
                    <a:pt x="9361" y="78620"/>
                    <a:pt x="8510" y="80689"/>
                    <a:pt x="8510" y="80689"/>
                  </a:cubicBezTo>
                  <a:cubicBezTo>
                    <a:pt x="8510" y="80689"/>
                    <a:pt x="7659" y="80689"/>
                    <a:pt x="7659" y="80689"/>
                  </a:cubicBezTo>
                  <a:cubicBezTo>
                    <a:pt x="7659" y="80689"/>
                    <a:pt x="7659" y="78620"/>
                    <a:pt x="7659" y="78620"/>
                  </a:cubicBezTo>
                  <a:cubicBezTo>
                    <a:pt x="5957" y="76551"/>
                    <a:pt x="4255" y="72413"/>
                    <a:pt x="3404" y="68275"/>
                  </a:cubicBezTo>
                  <a:cubicBezTo>
                    <a:pt x="1702" y="72413"/>
                    <a:pt x="0" y="76551"/>
                    <a:pt x="0" y="84827"/>
                  </a:cubicBezTo>
                  <a:cubicBezTo>
                    <a:pt x="0" y="84827"/>
                    <a:pt x="1702" y="103448"/>
                    <a:pt x="13617" y="95172"/>
                  </a:cubicBezTo>
                  <a:cubicBezTo>
                    <a:pt x="25531" y="88965"/>
                    <a:pt x="24680" y="95172"/>
                    <a:pt x="32340" y="105517"/>
                  </a:cubicBezTo>
                  <a:cubicBezTo>
                    <a:pt x="40000" y="115862"/>
                    <a:pt x="51063" y="120000"/>
                    <a:pt x="55319" y="99310"/>
                  </a:cubicBezTo>
                  <a:cubicBezTo>
                    <a:pt x="59574" y="80689"/>
                    <a:pt x="83404" y="53793"/>
                    <a:pt x="97021" y="45517"/>
                  </a:cubicBezTo>
                  <a:cubicBezTo>
                    <a:pt x="109787" y="39310"/>
                    <a:pt x="117446" y="49655"/>
                    <a:pt x="119148" y="24827"/>
                  </a:cubicBezTo>
                  <a:cubicBezTo>
                    <a:pt x="120000" y="16551"/>
                    <a:pt x="116595" y="14482"/>
                    <a:pt x="112340" y="144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102225" y="1601787"/>
              <a:ext cx="219000" cy="136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411" y="40000"/>
                  </a:moveTo>
                  <a:cubicBezTo>
                    <a:pt x="109411" y="34285"/>
                    <a:pt x="109411" y="34285"/>
                    <a:pt x="109411" y="34285"/>
                  </a:cubicBezTo>
                  <a:cubicBezTo>
                    <a:pt x="109411" y="34285"/>
                    <a:pt x="109411" y="34285"/>
                    <a:pt x="109411" y="28571"/>
                  </a:cubicBezTo>
                  <a:cubicBezTo>
                    <a:pt x="109411" y="28571"/>
                    <a:pt x="98823" y="17142"/>
                    <a:pt x="105882" y="22857"/>
                  </a:cubicBezTo>
                  <a:cubicBezTo>
                    <a:pt x="102352" y="22857"/>
                    <a:pt x="98823" y="17142"/>
                    <a:pt x="95294" y="17142"/>
                  </a:cubicBezTo>
                  <a:cubicBezTo>
                    <a:pt x="67058" y="0"/>
                    <a:pt x="35294" y="11428"/>
                    <a:pt x="14117" y="51428"/>
                  </a:cubicBezTo>
                  <a:cubicBezTo>
                    <a:pt x="0" y="80000"/>
                    <a:pt x="28235" y="120000"/>
                    <a:pt x="42352" y="91428"/>
                  </a:cubicBezTo>
                  <a:cubicBezTo>
                    <a:pt x="52941" y="74285"/>
                    <a:pt x="67058" y="68571"/>
                    <a:pt x="77647" y="74285"/>
                  </a:cubicBezTo>
                  <a:cubicBezTo>
                    <a:pt x="81176" y="74285"/>
                    <a:pt x="81176" y="74285"/>
                    <a:pt x="81176" y="74285"/>
                  </a:cubicBezTo>
                  <a:cubicBezTo>
                    <a:pt x="88235" y="85714"/>
                    <a:pt x="98823" y="91428"/>
                    <a:pt x="109411" y="80000"/>
                  </a:cubicBezTo>
                  <a:cubicBezTo>
                    <a:pt x="120000" y="74285"/>
                    <a:pt x="120000" y="51428"/>
                    <a:pt x="109411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4662487" y="1557337"/>
              <a:ext cx="368400" cy="349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368" y="2222"/>
                  </a:moveTo>
                  <a:cubicBezTo>
                    <a:pt x="92631" y="0"/>
                    <a:pt x="77894" y="0"/>
                    <a:pt x="63157" y="2222"/>
                  </a:cubicBezTo>
                  <a:cubicBezTo>
                    <a:pt x="58947" y="2222"/>
                    <a:pt x="54736" y="2222"/>
                    <a:pt x="50526" y="4444"/>
                  </a:cubicBezTo>
                  <a:cubicBezTo>
                    <a:pt x="48421" y="4444"/>
                    <a:pt x="48421" y="4444"/>
                    <a:pt x="46315" y="4444"/>
                  </a:cubicBezTo>
                  <a:cubicBezTo>
                    <a:pt x="35789" y="0"/>
                    <a:pt x="25263" y="0"/>
                    <a:pt x="12631" y="13333"/>
                  </a:cubicBezTo>
                  <a:cubicBezTo>
                    <a:pt x="0" y="28888"/>
                    <a:pt x="6315" y="57777"/>
                    <a:pt x="12631" y="73333"/>
                  </a:cubicBezTo>
                  <a:cubicBezTo>
                    <a:pt x="21052" y="100000"/>
                    <a:pt x="42105" y="120000"/>
                    <a:pt x="67368" y="117777"/>
                  </a:cubicBezTo>
                  <a:cubicBezTo>
                    <a:pt x="80000" y="115555"/>
                    <a:pt x="84210" y="108888"/>
                    <a:pt x="84210" y="97777"/>
                  </a:cubicBezTo>
                  <a:cubicBezTo>
                    <a:pt x="86315" y="97777"/>
                    <a:pt x="86315" y="97777"/>
                    <a:pt x="86315" y="97777"/>
                  </a:cubicBezTo>
                  <a:cubicBezTo>
                    <a:pt x="94736" y="80000"/>
                    <a:pt x="119999" y="46666"/>
                    <a:pt x="111578" y="22222"/>
                  </a:cubicBezTo>
                  <a:cubicBezTo>
                    <a:pt x="111578" y="22222"/>
                    <a:pt x="113684" y="20000"/>
                    <a:pt x="113684" y="17777"/>
                  </a:cubicBezTo>
                  <a:cubicBezTo>
                    <a:pt x="115789" y="11111"/>
                    <a:pt x="113684" y="2222"/>
                    <a:pt x="107368" y="222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3927475" y="1479550"/>
              <a:ext cx="355500" cy="374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545" y="16551"/>
                  </a:moveTo>
                  <a:cubicBezTo>
                    <a:pt x="100363" y="16551"/>
                    <a:pt x="100363" y="16551"/>
                    <a:pt x="100363" y="16551"/>
                  </a:cubicBezTo>
                  <a:cubicBezTo>
                    <a:pt x="87272" y="10344"/>
                    <a:pt x="74181" y="12413"/>
                    <a:pt x="61090" y="10344"/>
                  </a:cubicBezTo>
                  <a:cubicBezTo>
                    <a:pt x="48000" y="8275"/>
                    <a:pt x="37090" y="2068"/>
                    <a:pt x="24000" y="0"/>
                  </a:cubicBezTo>
                  <a:cubicBezTo>
                    <a:pt x="19636" y="0"/>
                    <a:pt x="17454" y="2068"/>
                    <a:pt x="15272" y="6206"/>
                  </a:cubicBezTo>
                  <a:cubicBezTo>
                    <a:pt x="13090" y="6206"/>
                    <a:pt x="10909" y="6206"/>
                    <a:pt x="10909" y="8275"/>
                  </a:cubicBezTo>
                  <a:cubicBezTo>
                    <a:pt x="0" y="37241"/>
                    <a:pt x="13090" y="72413"/>
                    <a:pt x="28363" y="97241"/>
                  </a:cubicBezTo>
                  <a:cubicBezTo>
                    <a:pt x="30545" y="101379"/>
                    <a:pt x="32727" y="103448"/>
                    <a:pt x="37090" y="105517"/>
                  </a:cubicBezTo>
                  <a:cubicBezTo>
                    <a:pt x="34909" y="111724"/>
                    <a:pt x="37090" y="120000"/>
                    <a:pt x="43636" y="120000"/>
                  </a:cubicBezTo>
                  <a:cubicBezTo>
                    <a:pt x="109090" y="117931"/>
                    <a:pt x="120000" y="60000"/>
                    <a:pt x="120000" y="31034"/>
                  </a:cubicBezTo>
                  <a:cubicBezTo>
                    <a:pt x="120000" y="20689"/>
                    <a:pt x="111272" y="16551"/>
                    <a:pt x="102545" y="1655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3914775" y="1433512"/>
              <a:ext cx="212700" cy="3047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090" y="120000"/>
                  </a:moveTo>
                  <a:cubicBezTo>
                    <a:pt x="69090" y="120000"/>
                    <a:pt x="94545" y="84255"/>
                    <a:pt x="120000" y="68936"/>
                  </a:cubicBezTo>
                  <a:cubicBezTo>
                    <a:pt x="120000" y="68936"/>
                    <a:pt x="0" y="0"/>
                    <a:pt x="69090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4830762" y="1498600"/>
              <a:ext cx="225300" cy="298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714" y="120000"/>
                  </a:moveTo>
                  <a:cubicBezTo>
                    <a:pt x="37714" y="120000"/>
                    <a:pt x="20571" y="80869"/>
                    <a:pt x="0" y="65217"/>
                  </a:cubicBezTo>
                  <a:cubicBezTo>
                    <a:pt x="0" y="65217"/>
                    <a:pt x="120000" y="0"/>
                    <a:pt x="37714" y="12000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4205287" y="2819400"/>
              <a:ext cx="115800" cy="21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0000"/>
                  </a:moveTo>
                  <a:cubicBezTo>
                    <a:pt x="120000" y="29090"/>
                    <a:pt x="113333" y="21818"/>
                    <a:pt x="106666" y="18181"/>
                  </a:cubicBezTo>
                  <a:cubicBezTo>
                    <a:pt x="106666" y="14545"/>
                    <a:pt x="106666" y="14545"/>
                    <a:pt x="100000" y="10909"/>
                  </a:cubicBezTo>
                  <a:cubicBezTo>
                    <a:pt x="86666" y="0"/>
                    <a:pt x="53333" y="0"/>
                    <a:pt x="26666" y="3636"/>
                  </a:cubicBezTo>
                  <a:cubicBezTo>
                    <a:pt x="6666" y="7272"/>
                    <a:pt x="0" y="18181"/>
                    <a:pt x="6666" y="29090"/>
                  </a:cubicBezTo>
                  <a:cubicBezTo>
                    <a:pt x="6666" y="36363"/>
                    <a:pt x="13333" y="43636"/>
                    <a:pt x="13333" y="50909"/>
                  </a:cubicBezTo>
                  <a:cubicBezTo>
                    <a:pt x="20000" y="69090"/>
                    <a:pt x="26666" y="90909"/>
                    <a:pt x="46666" y="105454"/>
                  </a:cubicBezTo>
                  <a:cubicBezTo>
                    <a:pt x="60000" y="120000"/>
                    <a:pt x="106666" y="116363"/>
                    <a:pt x="106666" y="101818"/>
                  </a:cubicBezTo>
                  <a:cubicBezTo>
                    <a:pt x="113333" y="80000"/>
                    <a:pt x="120000" y="58181"/>
                    <a:pt x="120000" y="4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4540250" y="2840038"/>
              <a:ext cx="1095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9473"/>
                  </a:moveTo>
                  <a:cubicBezTo>
                    <a:pt x="84705" y="6315"/>
                    <a:pt x="77647" y="3157"/>
                    <a:pt x="70588" y="3157"/>
                  </a:cubicBezTo>
                  <a:cubicBezTo>
                    <a:pt x="56470" y="0"/>
                    <a:pt x="35294" y="3157"/>
                    <a:pt x="28235" y="9473"/>
                  </a:cubicBezTo>
                  <a:cubicBezTo>
                    <a:pt x="0" y="31578"/>
                    <a:pt x="7058" y="60000"/>
                    <a:pt x="7058" y="85263"/>
                  </a:cubicBezTo>
                  <a:cubicBezTo>
                    <a:pt x="14117" y="88421"/>
                    <a:pt x="14117" y="91578"/>
                    <a:pt x="21176" y="94736"/>
                  </a:cubicBezTo>
                  <a:cubicBezTo>
                    <a:pt x="21176" y="97894"/>
                    <a:pt x="21176" y="97894"/>
                    <a:pt x="21176" y="101052"/>
                  </a:cubicBezTo>
                  <a:cubicBezTo>
                    <a:pt x="21176" y="101052"/>
                    <a:pt x="21176" y="101052"/>
                    <a:pt x="21176" y="104210"/>
                  </a:cubicBezTo>
                  <a:cubicBezTo>
                    <a:pt x="21176" y="107368"/>
                    <a:pt x="21176" y="110526"/>
                    <a:pt x="28235" y="113684"/>
                  </a:cubicBezTo>
                  <a:cubicBezTo>
                    <a:pt x="42352" y="120000"/>
                    <a:pt x="63529" y="120000"/>
                    <a:pt x="77647" y="113684"/>
                  </a:cubicBezTo>
                  <a:cubicBezTo>
                    <a:pt x="84705" y="107368"/>
                    <a:pt x="84705" y="101052"/>
                    <a:pt x="91764" y="94736"/>
                  </a:cubicBezTo>
                  <a:cubicBezTo>
                    <a:pt x="105882" y="85263"/>
                    <a:pt x="112941" y="72631"/>
                    <a:pt x="112941" y="56842"/>
                  </a:cubicBezTo>
                  <a:cubicBezTo>
                    <a:pt x="120000" y="41052"/>
                    <a:pt x="120000" y="22105"/>
                    <a:pt x="98823" y="947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5018087" y="2638425"/>
              <a:ext cx="103200" cy="2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14117"/>
                  </a:moveTo>
                  <a:cubicBezTo>
                    <a:pt x="97500" y="3529"/>
                    <a:pt x="67500" y="0"/>
                    <a:pt x="45000" y="10588"/>
                  </a:cubicBezTo>
                  <a:cubicBezTo>
                    <a:pt x="7500" y="24705"/>
                    <a:pt x="0" y="49411"/>
                    <a:pt x="0" y="70588"/>
                  </a:cubicBezTo>
                  <a:cubicBezTo>
                    <a:pt x="0" y="84705"/>
                    <a:pt x="7500" y="95294"/>
                    <a:pt x="15000" y="105882"/>
                  </a:cubicBezTo>
                  <a:cubicBezTo>
                    <a:pt x="22500" y="116470"/>
                    <a:pt x="30000" y="116470"/>
                    <a:pt x="45000" y="120000"/>
                  </a:cubicBezTo>
                  <a:cubicBezTo>
                    <a:pt x="45000" y="120000"/>
                    <a:pt x="52500" y="120000"/>
                    <a:pt x="52500" y="116470"/>
                  </a:cubicBezTo>
                  <a:cubicBezTo>
                    <a:pt x="52500" y="116470"/>
                    <a:pt x="52500" y="116470"/>
                    <a:pt x="60000" y="116470"/>
                  </a:cubicBezTo>
                  <a:cubicBezTo>
                    <a:pt x="60000" y="112941"/>
                    <a:pt x="67500" y="112941"/>
                    <a:pt x="75000" y="109411"/>
                  </a:cubicBezTo>
                  <a:cubicBezTo>
                    <a:pt x="97500" y="98823"/>
                    <a:pt x="105000" y="77647"/>
                    <a:pt x="112500" y="63529"/>
                  </a:cubicBezTo>
                  <a:cubicBezTo>
                    <a:pt x="120000" y="45882"/>
                    <a:pt x="120000" y="28235"/>
                    <a:pt x="105000" y="1411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4056062" y="2093913"/>
              <a:ext cx="949200" cy="401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204" y="11612"/>
                  </a:moveTo>
                  <a:cubicBezTo>
                    <a:pt x="109387" y="13548"/>
                    <a:pt x="108571" y="13548"/>
                    <a:pt x="108571" y="15483"/>
                  </a:cubicBezTo>
                  <a:cubicBezTo>
                    <a:pt x="95510" y="65806"/>
                    <a:pt x="74285" y="83225"/>
                    <a:pt x="51428" y="87096"/>
                  </a:cubicBezTo>
                  <a:cubicBezTo>
                    <a:pt x="42448" y="89032"/>
                    <a:pt x="32653" y="85161"/>
                    <a:pt x="23673" y="81290"/>
                  </a:cubicBezTo>
                  <a:cubicBezTo>
                    <a:pt x="14693" y="75483"/>
                    <a:pt x="6530" y="58064"/>
                    <a:pt x="0" y="44516"/>
                  </a:cubicBezTo>
                  <a:cubicBezTo>
                    <a:pt x="0" y="44516"/>
                    <a:pt x="0" y="44516"/>
                    <a:pt x="0" y="44516"/>
                  </a:cubicBezTo>
                  <a:cubicBezTo>
                    <a:pt x="4897" y="63870"/>
                    <a:pt x="11428" y="77419"/>
                    <a:pt x="19591" y="89032"/>
                  </a:cubicBezTo>
                  <a:cubicBezTo>
                    <a:pt x="29387" y="102580"/>
                    <a:pt x="37551" y="106451"/>
                    <a:pt x="48979" y="106451"/>
                  </a:cubicBezTo>
                  <a:cubicBezTo>
                    <a:pt x="59591" y="104516"/>
                    <a:pt x="69387" y="100645"/>
                    <a:pt x="78367" y="92903"/>
                  </a:cubicBezTo>
                  <a:cubicBezTo>
                    <a:pt x="76734" y="94838"/>
                    <a:pt x="75102" y="96774"/>
                    <a:pt x="72653" y="98709"/>
                  </a:cubicBezTo>
                  <a:cubicBezTo>
                    <a:pt x="65306" y="106451"/>
                    <a:pt x="57959" y="110322"/>
                    <a:pt x="50612" y="112258"/>
                  </a:cubicBezTo>
                  <a:cubicBezTo>
                    <a:pt x="45714" y="112258"/>
                    <a:pt x="41632" y="108387"/>
                    <a:pt x="37551" y="108387"/>
                  </a:cubicBezTo>
                  <a:cubicBezTo>
                    <a:pt x="33469" y="106451"/>
                    <a:pt x="30204" y="102580"/>
                    <a:pt x="26122" y="100645"/>
                  </a:cubicBezTo>
                  <a:cubicBezTo>
                    <a:pt x="25306" y="100645"/>
                    <a:pt x="24489" y="100645"/>
                    <a:pt x="24489" y="102580"/>
                  </a:cubicBezTo>
                  <a:cubicBezTo>
                    <a:pt x="29387" y="116129"/>
                    <a:pt x="39183" y="120000"/>
                    <a:pt x="46530" y="120000"/>
                  </a:cubicBezTo>
                  <a:cubicBezTo>
                    <a:pt x="55510" y="120000"/>
                    <a:pt x="66122" y="120000"/>
                    <a:pt x="75102" y="114193"/>
                  </a:cubicBezTo>
                  <a:cubicBezTo>
                    <a:pt x="84897" y="106451"/>
                    <a:pt x="94693" y="94838"/>
                    <a:pt x="102857" y="79354"/>
                  </a:cubicBezTo>
                  <a:cubicBezTo>
                    <a:pt x="111836" y="61935"/>
                    <a:pt x="115102" y="42580"/>
                    <a:pt x="118367" y="17419"/>
                  </a:cubicBezTo>
                  <a:cubicBezTo>
                    <a:pt x="120000" y="3870"/>
                    <a:pt x="111836" y="0"/>
                    <a:pt x="110204" y="1161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4346575" y="2470150"/>
              <a:ext cx="1032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00" y="67500"/>
                  </a:moveTo>
                  <a:cubicBezTo>
                    <a:pt x="0" y="30000"/>
                    <a:pt x="30000" y="7500"/>
                    <a:pt x="60000" y="7500"/>
                  </a:cubicBezTo>
                  <a:cubicBezTo>
                    <a:pt x="90000" y="0"/>
                    <a:pt x="120000" y="30000"/>
                    <a:pt x="120000" y="60000"/>
                  </a:cubicBezTo>
                  <a:cubicBezTo>
                    <a:pt x="120000" y="90000"/>
                    <a:pt x="97500" y="120000"/>
                    <a:pt x="67500" y="120000"/>
                  </a:cubicBezTo>
                  <a:cubicBezTo>
                    <a:pt x="30000" y="120000"/>
                    <a:pt x="7500" y="97500"/>
                    <a:pt x="7500" y="675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4662487" y="2463800"/>
              <a:ext cx="355500" cy="317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818" y="19591"/>
                  </a:moveTo>
                  <a:cubicBezTo>
                    <a:pt x="91636" y="61224"/>
                    <a:pt x="37090" y="90612"/>
                    <a:pt x="6545" y="95510"/>
                  </a:cubicBezTo>
                  <a:cubicBezTo>
                    <a:pt x="0" y="95510"/>
                    <a:pt x="0" y="105306"/>
                    <a:pt x="4363" y="107755"/>
                  </a:cubicBezTo>
                  <a:cubicBezTo>
                    <a:pt x="54545" y="119999"/>
                    <a:pt x="104727" y="73469"/>
                    <a:pt x="117818" y="22040"/>
                  </a:cubicBezTo>
                  <a:cubicBezTo>
                    <a:pt x="120000" y="4897"/>
                    <a:pt x="96000" y="0"/>
                    <a:pt x="93818" y="1959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5064125" y="1874838"/>
              <a:ext cx="2382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567" y="10169"/>
                  </a:moveTo>
                  <a:cubicBezTo>
                    <a:pt x="84324" y="6101"/>
                    <a:pt x="74594" y="0"/>
                    <a:pt x="74594" y="6101"/>
                  </a:cubicBezTo>
                  <a:cubicBezTo>
                    <a:pt x="84324" y="22372"/>
                    <a:pt x="94054" y="46779"/>
                    <a:pt x="94054" y="63050"/>
                  </a:cubicBezTo>
                  <a:cubicBezTo>
                    <a:pt x="97297" y="81355"/>
                    <a:pt x="74594" y="87457"/>
                    <a:pt x="55135" y="95593"/>
                  </a:cubicBezTo>
                  <a:cubicBezTo>
                    <a:pt x="45405" y="85423"/>
                    <a:pt x="25945" y="73220"/>
                    <a:pt x="9729" y="81355"/>
                  </a:cubicBezTo>
                  <a:cubicBezTo>
                    <a:pt x="9729" y="81355"/>
                    <a:pt x="0" y="85423"/>
                    <a:pt x="0" y="85423"/>
                  </a:cubicBezTo>
                  <a:cubicBezTo>
                    <a:pt x="3243" y="93559"/>
                    <a:pt x="32432" y="97627"/>
                    <a:pt x="35675" y="107796"/>
                  </a:cubicBezTo>
                  <a:cubicBezTo>
                    <a:pt x="35675" y="115932"/>
                    <a:pt x="45405" y="120000"/>
                    <a:pt x="55135" y="115932"/>
                  </a:cubicBezTo>
                  <a:cubicBezTo>
                    <a:pt x="84324" y="105762"/>
                    <a:pt x="113513" y="87457"/>
                    <a:pt x="116756" y="69152"/>
                  </a:cubicBezTo>
                  <a:cubicBezTo>
                    <a:pt x="120000" y="48813"/>
                    <a:pt x="97297" y="28474"/>
                    <a:pt x="87567" y="1016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4095750" y="2146300"/>
              <a:ext cx="1602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800" y="18461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92307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4579937" y="2192338"/>
              <a:ext cx="1668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461" y="18461"/>
                  </a:moveTo>
                  <a:cubicBezTo>
                    <a:pt x="55384" y="18461"/>
                    <a:pt x="23076" y="0"/>
                    <a:pt x="4615" y="46153"/>
                  </a:cubicBezTo>
                  <a:cubicBezTo>
                    <a:pt x="0" y="55384"/>
                    <a:pt x="4615" y="83076"/>
                    <a:pt x="9230" y="92307"/>
                  </a:cubicBezTo>
                  <a:cubicBezTo>
                    <a:pt x="18461" y="110769"/>
                    <a:pt x="32307" y="110769"/>
                    <a:pt x="41538" y="120000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101538"/>
                    <a:pt x="110769" y="9230"/>
                    <a:pt x="78461" y="18461"/>
                  </a:cubicBezTo>
                  <a:close/>
                </a:path>
              </a:pathLst>
            </a:custGeom>
            <a:solidFill>
              <a:srgbClr val="F8BAB6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4767262" y="2093913"/>
              <a:ext cx="109500" cy="3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117" y="120000"/>
                  </a:moveTo>
                  <a:cubicBezTo>
                    <a:pt x="28235" y="120000"/>
                    <a:pt x="120000" y="100000"/>
                    <a:pt x="105882" y="40000"/>
                  </a:cubicBezTo>
                  <a:cubicBezTo>
                    <a:pt x="98823" y="0"/>
                    <a:pt x="56470" y="20000"/>
                    <a:pt x="42352" y="40000"/>
                  </a:cubicBezTo>
                  <a:cubicBezTo>
                    <a:pt x="35294" y="40000"/>
                    <a:pt x="21176" y="40000"/>
                    <a:pt x="7058" y="60000"/>
                  </a:cubicBezTo>
                  <a:cubicBezTo>
                    <a:pt x="0" y="60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/>
            <p:nvPr/>
          </p:nvSpPr>
          <p:spPr>
            <a:xfrm>
              <a:off x="4759325" y="2159000"/>
              <a:ext cx="906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142" y="60000"/>
                  </a:moveTo>
                  <a:cubicBezTo>
                    <a:pt x="42857" y="75000"/>
                    <a:pt x="68571" y="90000"/>
                    <a:pt x="94285" y="120000"/>
                  </a:cubicBezTo>
                  <a:cubicBezTo>
                    <a:pt x="111428" y="120000"/>
                    <a:pt x="119999" y="75000"/>
                    <a:pt x="102857" y="75000"/>
                  </a:cubicBezTo>
                  <a:cubicBezTo>
                    <a:pt x="77142" y="60000"/>
                    <a:pt x="51428" y="30000"/>
                    <a:pt x="25714" y="15000"/>
                  </a:cubicBezTo>
                  <a:cubicBezTo>
                    <a:pt x="8571" y="0"/>
                    <a:pt x="0" y="45000"/>
                    <a:pt x="17142" y="60000"/>
                  </a:cubicBezTo>
                  <a:cubicBezTo>
                    <a:pt x="25714" y="60000"/>
                    <a:pt x="8571" y="45000"/>
                    <a:pt x="17142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/>
            <p:nvPr/>
          </p:nvSpPr>
          <p:spPr>
            <a:xfrm>
              <a:off x="4740275" y="2224088"/>
              <a:ext cx="714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818" y="60000"/>
                  </a:moveTo>
                  <a:cubicBezTo>
                    <a:pt x="43636" y="75000"/>
                    <a:pt x="65454" y="105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65454" y="30000"/>
                    <a:pt x="43636" y="15000"/>
                  </a:cubicBezTo>
                  <a:cubicBezTo>
                    <a:pt x="21818" y="0"/>
                    <a:pt x="0" y="45000"/>
                    <a:pt x="21818" y="60000"/>
                  </a:cubicBezTo>
                  <a:cubicBezTo>
                    <a:pt x="32727" y="60000"/>
                    <a:pt x="10909" y="45000"/>
                    <a:pt x="21818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4005262" y="1990725"/>
              <a:ext cx="1032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2500" y="0"/>
                  </a:moveTo>
                  <a:cubicBezTo>
                    <a:pt x="7500" y="0"/>
                    <a:pt x="0" y="36000"/>
                    <a:pt x="15000" y="48000"/>
                  </a:cubicBezTo>
                  <a:cubicBezTo>
                    <a:pt x="45000" y="60000"/>
                    <a:pt x="67500" y="72000"/>
                    <a:pt x="90000" y="108000"/>
                  </a:cubicBezTo>
                  <a:cubicBezTo>
                    <a:pt x="97500" y="120000"/>
                    <a:pt x="120000" y="96000"/>
                    <a:pt x="105000" y="72000"/>
                  </a:cubicBezTo>
                  <a:cubicBezTo>
                    <a:pt x="82500" y="36000"/>
                    <a:pt x="52500" y="24000"/>
                    <a:pt x="22500" y="0"/>
                  </a:cubicBezTo>
                  <a:cubicBezTo>
                    <a:pt x="15000" y="0"/>
                    <a:pt x="52500" y="24000"/>
                    <a:pt x="225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>
              <a:off x="4005262" y="2062163"/>
              <a:ext cx="1032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2500" y="119999"/>
                  </a:moveTo>
                  <a:cubicBezTo>
                    <a:pt x="120000" y="119999"/>
                    <a:pt x="52500" y="0"/>
                    <a:pt x="30000" y="34285"/>
                  </a:cubicBezTo>
                  <a:cubicBezTo>
                    <a:pt x="0" y="68571"/>
                    <a:pt x="75000" y="119999"/>
                    <a:pt x="82500" y="119999"/>
                  </a:cubicBezTo>
                  <a:cubicBezTo>
                    <a:pt x="90000" y="119999"/>
                    <a:pt x="82500" y="119999"/>
                    <a:pt x="82500" y="11999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Shape 236"/>
            <p:cNvSpPr/>
            <p:nvPr/>
          </p:nvSpPr>
          <p:spPr>
            <a:xfrm>
              <a:off x="4037012" y="2139950"/>
              <a:ext cx="65100" cy="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000" y="0"/>
                  </a:moveTo>
                  <a:cubicBezTo>
                    <a:pt x="72000" y="24000"/>
                    <a:pt x="24000" y="0"/>
                    <a:pt x="12000" y="48000"/>
                  </a:cubicBezTo>
                  <a:cubicBezTo>
                    <a:pt x="0" y="72000"/>
                    <a:pt x="12000" y="120000"/>
                    <a:pt x="24000" y="120000"/>
                  </a:cubicBezTo>
                  <a:cubicBezTo>
                    <a:pt x="48000" y="96000"/>
                    <a:pt x="84000" y="96000"/>
                    <a:pt x="96000" y="72000"/>
                  </a:cubicBezTo>
                  <a:cubicBezTo>
                    <a:pt x="120000" y="72000"/>
                    <a:pt x="120000" y="0"/>
                    <a:pt x="96000" y="0"/>
                  </a:cubicBezTo>
                  <a:cubicBezTo>
                    <a:pt x="84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/>
            <p:cNvSpPr/>
            <p:nvPr/>
          </p:nvSpPr>
          <p:spPr>
            <a:xfrm>
              <a:off x="4314825" y="2165350"/>
              <a:ext cx="2001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61935" y="100000"/>
                  </a:cubicBezTo>
                  <a:cubicBezTo>
                    <a:pt x="54193" y="110000"/>
                    <a:pt x="50322" y="110000"/>
                    <a:pt x="46451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11612" y="70000"/>
                  </a:cubicBezTo>
                  <a:cubicBezTo>
                    <a:pt x="7741" y="60000"/>
                    <a:pt x="0" y="30000"/>
                    <a:pt x="7741" y="10000"/>
                  </a:cubicBezTo>
                  <a:cubicBezTo>
                    <a:pt x="11612" y="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23225" y="10000"/>
                  </a:cubicBezTo>
                  <a:cubicBezTo>
                    <a:pt x="23225" y="10000"/>
                    <a:pt x="23225" y="20000"/>
                    <a:pt x="23225" y="30000"/>
                  </a:cubicBezTo>
                  <a:cubicBezTo>
                    <a:pt x="23225" y="40000"/>
                    <a:pt x="27096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6451" y="70000"/>
                    <a:pt x="46451" y="70000"/>
                  </a:cubicBezTo>
                  <a:cubicBezTo>
                    <a:pt x="50322" y="60000"/>
                    <a:pt x="54193" y="60000"/>
                    <a:pt x="54193" y="50000"/>
                  </a:cubicBezTo>
                  <a:cubicBezTo>
                    <a:pt x="58064" y="50000"/>
                    <a:pt x="58064" y="40000"/>
                    <a:pt x="61935" y="40000"/>
                  </a:cubicBezTo>
                  <a:cubicBezTo>
                    <a:pt x="65806" y="40000"/>
                    <a:pt x="69677" y="50000"/>
                    <a:pt x="73548" y="60000"/>
                  </a:cubicBezTo>
                  <a:cubicBezTo>
                    <a:pt x="73548" y="70000"/>
                    <a:pt x="77419" y="80000"/>
                    <a:pt x="85161" y="80000"/>
                  </a:cubicBezTo>
                  <a:cubicBezTo>
                    <a:pt x="89032" y="80000"/>
                    <a:pt x="96774" y="70000"/>
                    <a:pt x="100645" y="50000"/>
                  </a:cubicBezTo>
                  <a:cubicBezTo>
                    <a:pt x="100645" y="50000"/>
                    <a:pt x="100645" y="50000"/>
                    <a:pt x="100645" y="50000"/>
                  </a:cubicBezTo>
                  <a:cubicBezTo>
                    <a:pt x="100645" y="30000"/>
                    <a:pt x="104516" y="10000"/>
                    <a:pt x="108387" y="10000"/>
                  </a:cubicBezTo>
                  <a:cubicBezTo>
                    <a:pt x="112258" y="10000"/>
                    <a:pt x="112258" y="20000"/>
                    <a:pt x="116129" y="20000"/>
                  </a:cubicBezTo>
                  <a:cubicBezTo>
                    <a:pt x="120000" y="30000"/>
                    <a:pt x="120000" y="50000"/>
                    <a:pt x="116129" y="70000"/>
                  </a:cubicBezTo>
                  <a:cubicBezTo>
                    <a:pt x="108387" y="100000"/>
                    <a:pt x="96774" y="120000"/>
                    <a:pt x="85161" y="120000"/>
                  </a:cubicBezTo>
                  <a:cubicBezTo>
                    <a:pt x="85161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4152900" y="2049463"/>
              <a:ext cx="115800" cy="12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0000" y="12000"/>
                    <a:pt x="60000" y="18000"/>
                  </a:cubicBezTo>
                  <a:cubicBezTo>
                    <a:pt x="60000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13333" y="24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0000" y="120000"/>
                    <a:pt x="53333" y="120000"/>
                  </a:cubicBezTo>
                  <a:cubicBezTo>
                    <a:pt x="86666" y="120000"/>
                    <a:pt x="113333" y="96000"/>
                    <a:pt x="113333" y="60000"/>
                  </a:cubicBezTo>
                  <a:cubicBezTo>
                    <a:pt x="120000" y="30000"/>
                    <a:pt x="93333" y="0"/>
                    <a:pt x="60000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4321175" y="2457450"/>
              <a:ext cx="162000" cy="12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400" y="120000"/>
                  </a:moveTo>
                  <a:cubicBezTo>
                    <a:pt x="4800" y="120000"/>
                    <a:pt x="0" y="6315"/>
                    <a:pt x="57600" y="0"/>
                  </a:cubicBezTo>
                  <a:cubicBezTo>
                    <a:pt x="115200" y="0"/>
                    <a:pt x="120000" y="113684"/>
                    <a:pt x="62400" y="120000"/>
                  </a:cubicBezTo>
                  <a:cubicBezTo>
                    <a:pt x="38400" y="120000"/>
                    <a:pt x="62400" y="120000"/>
                    <a:pt x="62400" y="120000"/>
                  </a:cubicBezTo>
                  <a:close/>
                  <a:moveTo>
                    <a:pt x="57600" y="18947"/>
                  </a:moveTo>
                  <a:cubicBezTo>
                    <a:pt x="19200" y="25263"/>
                    <a:pt x="24000" y="101052"/>
                    <a:pt x="62400" y="94736"/>
                  </a:cubicBezTo>
                  <a:cubicBezTo>
                    <a:pt x="96000" y="94736"/>
                    <a:pt x="96000" y="18947"/>
                    <a:pt x="57600" y="18947"/>
                  </a:cubicBezTo>
                  <a:cubicBezTo>
                    <a:pt x="43200" y="25263"/>
                    <a:pt x="57600" y="18947"/>
                    <a:pt x="57600" y="1894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4352925" y="2489200"/>
              <a:ext cx="840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615" y="120000"/>
                  </a:moveTo>
                  <a:cubicBezTo>
                    <a:pt x="46153" y="120000"/>
                    <a:pt x="0" y="80000"/>
                    <a:pt x="36923" y="66666"/>
                  </a:cubicBezTo>
                  <a:cubicBezTo>
                    <a:pt x="55384" y="66666"/>
                    <a:pt x="92307" y="93333"/>
                    <a:pt x="83076" y="40000"/>
                  </a:cubicBezTo>
                  <a:cubicBezTo>
                    <a:pt x="73846" y="13333"/>
                    <a:pt x="101538" y="0"/>
                    <a:pt x="110769" y="26666"/>
                  </a:cubicBezTo>
                  <a:cubicBezTo>
                    <a:pt x="120000" y="66666"/>
                    <a:pt x="92307" y="120000"/>
                    <a:pt x="64615" y="120000"/>
                  </a:cubicBezTo>
                  <a:cubicBezTo>
                    <a:pt x="55384" y="120000"/>
                    <a:pt x="64615" y="120000"/>
                    <a:pt x="64615" y="120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3895725" y="1433512"/>
              <a:ext cx="1490700" cy="169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324" y="12413"/>
                  </a:moveTo>
                  <a:cubicBezTo>
                    <a:pt x="111688" y="9195"/>
                    <a:pt x="105454" y="9195"/>
                    <a:pt x="100779" y="11494"/>
                  </a:cubicBezTo>
                  <a:cubicBezTo>
                    <a:pt x="96103" y="13333"/>
                    <a:pt x="94025" y="17471"/>
                    <a:pt x="94025" y="22068"/>
                  </a:cubicBezTo>
                  <a:cubicBezTo>
                    <a:pt x="94025" y="25747"/>
                    <a:pt x="95064" y="29425"/>
                    <a:pt x="96623" y="33103"/>
                  </a:cubicBezTo>
                  <a:cubicBezTo>
                    <a:pt x="97662" y="35862"/>
                    <a:pt x="101298" y="40459"/>
                    <a:pt x="100259" y="43678"/>
                  </a:cubicBezTo>
                  <a:cubicBezTo>
                    <a:pt x="99220" y="47816"/>
                    <a:pt x="90909" y="47356"/>
                    <a:pt x="87792" y="46436"/>
                  </a:cubicBezTo>
                  <a:cubicBezTo>
                    <a:pt x="85714" y="45977"/>
                    <a:pt x="86233" y="46436"/>
                    <a:pt x="86233" y="44597"/>
                  </a:cubicBezTo>
                  <a:cubicBezTo>
                    <a:pt x="85714" y="43218"/>
                    <a:pt x="85714" y="41839"/>
                    <a:pt x="85194" y="40459"/>
                  </a:cubicBezTo>
                  <a:cubicBezTo>
                    <a:pt x="84675" y="38160"/>
                    <a:pt x="83116" y="34942"/>
                    <a:pt x="84155" y="33103"/>
                  </a:cubicBezTo>
                  <a:cubicBezTo>
                    <a:pt x="84675" y="31264"/>
                    <a:pt x="87272" y="28965"/>
                    <a:pt x="88311" y="27586"/>
                  </a:cubicBezTo>
                  <a:cubicBezTo>
                    <a:pt x="89350" y="24827"/>
                    <a:pt x="90909" y="22528"/>
                    <a:pt x="91428" y="19770"/>
                  </a:cubicBezTo>
                  <a:cubicBezTo>
                    <a:pt x="92467" y="16551"/>
                    <a:pt x="95064" y="9195"/>
                    <a:pt x="90909" y="6896"/>
                  </a:cubicBezTo>
                  <a:cubicBezTo>
                    <a:pt x="87272" y="5057"/>
                    <a:pt x="79480" y="5977"/>
                    <a:pt x="74805" y="6436"/>
                  </a:cubicBezTo>
                  <a:cubicBezTo>
                    <a:pt x="72207" y="6436"/>
                    <a:pt x="69090" y="7816"/>
                    <a:pt x="66493" y="7816"/>
                  </a:cubicBezTo>
                  <a:cubicBezTo>
                    <a:pt x="63896" y="7356"/>
                    <a:pt x="62337" y="5977"/>
                    <a:pt x="60259" y="5057"/>
                  </a:cubicBezTo>
                  <a:cubicBezTo>
                    <a:pt x="54545" y="3218"/>
                    <a:pt x="48831" y="2298"/>
                    <a:pt x="42597" y="2298"/>
                  </a:cubicBezTo>
                  <a:cubicBezTo>
                    <a:pt x="40000" y="2298"/>
                    <a:pt x="36883" y="2758"/>
                    <a:pt x="34285" y="3678"/>
                  </a:cubicBezTo>
                  <a:cubicBezTo>
                    <a:pt x="31168" y="4137"/>
                    <a:pt x="30129" y="5057"/>
                    <a:pt x="27532" y="4137"/>
                  </a:cubicBezTo>
                  <a:cubicBezTo>
                    <a:pt x="21818" y="2298"/>
                    <a:pt x="16103" y="1379"/>
                    <a:pt x="10389" y="1379"/>
                  </a:cubicBezTo>
                  <a:cubicBezTo>
                    <a:pt x="6233" y="919"/>
                    <a:pt x="1558" y="0"/>
                    <a:pt x="1038" y="4597"/>
                  </a:cubicBezTo>
                  <a:cubicBezTo>
                    <a:pt x="0" y="9655"/>
                    <a:pt x="1558" y="15632"/>
                    <a:pt x="3116" y="20229"/>
                  </a:cubicBezTo>
                  <a:cubicBezTo>
                    <a:pt x="4155" y="22528"/>
                    <a:pt x="5194" y="24827"/>
                    <a:pt x="6753" y="26666"/>
                  </a:cubicBezTo>
                  <a:cubicBezTo>
                    <a:pt x="7272" y="27586"/>
                    <a:pt x="8311" y="28505"/>
                    <a:pt x="8311" y="29425"/>
                  </a:cubicBezTo>
                  <a:cubicBezTo>
                    <a:pt x="7792" y="30804"/>
                    <a:pt x="6753" y="32183"/>
                    <a:pt x="6753" y="33103"/>
                  </a:cubicBezTo>
                  <a:cubicBezTo>
                    <a:pt x="4155" y="38160"/>
                    <a:pt x="3116" y="43678"/>
                    <a:pt x="4155" y="49195"/>
                  </a:cubicBezTo>
                  <a:cubicBezTo>
                    <a:pt x="6233" y="58850"/>
                    <a:pt x="15064" y="66666"/>
                    <a:pt x="24935" y="71264"/>
                  </a:cubicBezTo>
                  <a:cubicBezTo>
                    <a:pt x="21818" y="76321"/>
                    <a:pt x="21298" y="82758"/>
                    <a:pt x="21298" y="88735"/>
                  </a:cubicBezTo>
                  <a:cubicBezTo>
                    <a:pt x="21818" y="94252"/>
                    <a:pt x="21818" y="99770"/>
                    <a:pt x="23376" y="105287"/>
                  </a:cubicBezTo>
                  <a:cubicBezTo>
                    <a:pt x="23896" y="108965"/>
                    <a:pt x="26493" y="117241"/>
                    <a:pt x="32207" y="116321"/>
                  </a:cubicBezTo>
                  <a:cubicBezTo>
                    <a:pt x="37922" y="115402"/>
                    <a:pt x="36363" y="107126"/>
                    <a:pt x="36883" y="103448"/>
                  </a:cubicBezTo>
                  <a:cubicBezTo>
                    <a:pt x="36883" y="100689"/>
                    <a:pt x="37922" y="98390"/>
                    <a:pt x="39480" y="96091"/>
                  </a:cubicBezTo>
                  <a:cubicBezTo>
                    <a:pt x="40519" y="93793"/>
                    <a:pt x="41038" y="93333"/>
                    <a:pt x="43636" y="94712"/>
                  </a:cubicBezTo>
                  <a:cubicBezTo>
                    <a:pt x="48831" y="96551"/>
                    <a:pt x="50389" y="102068"/>
                    <a:pt x="50389" y="106206"/>
                  </a:cubicBezTo>
                  <a:cubicBezTo>
                    <a:pt x="50389" y="109425"/>
                    <a:pt x="48831" y="120000"/>
                    <a:pt x="55064" y="120000"/>
                  </a:cubicBezTo>
                  <a:cubicBezTo>
                    <a:pt x="60259" y="120000"/>
                    <a:pt x="62337" y="112183"/>
                    <a:pt x="63376" y="108965"/>
                  </a:cubicBezTo>
                  <a:cubicBezTo>
                    <a:pt x="63896" y="106666"/>
                    <a:pt x="63896" y="104367"/>
                    <a:pt x="63896" y="102068"/>
                  </a:cubicBezTo>
                  <a:cubicBezTo>
                    <a:pt x="64415" y="100689"/>
                    <a:pt x="64415" y="99310"/>
                    <a:pt x="64415" y="98390"/>
                  </a:cubicBezTo>
                  <a:cubicBezTo>
                    <a:pt x="64415" y="98390"/>
                    <a:pt x="64415" y="97011"/>
                    <a:pt x="64935" y="96551"/>
                  </a:cubicBezTo>
                  <a:cubicBezTo>
                    <a:pt x="64935" y="96551"/>
                    <a:pt x="68051" y="96091"/>
                    <a:pt x="68571" y="96091"/>
                  </a:cubicBezTo>
                  <a:cubicBezTo>
                    <a:pt x="75844" y="94712"/>
                    <a:pt x="82597" y="91494"/>
                    <a:pt x="87272" y="86436"/>
                  </a:cubicBezTo>
                  <a:cubicBezTo>
                    <a:pt x="87792" y="91034"/>
                    <a:pt x="87792" y="95632"/>
                    <a:pt x="88831" y="100229"/>
                  </a:cubicBezTo>
                  <a:cubicBezTo>
                    <a:pt x="90389" y="103908"/>
                    <a:pt x="94025" y="105747"/>
                    <a:pt x="97142" y="102068"/>
                  </a:cubicBezTo>
                  <a:cubicBezTo>
                    <a:pt x="100259" y="99310"/>
                    <a:pt x="101298" y="93333"/>
                    <a:pt x="102337" y="89655"/>
                  </a:cubicBezTo>
                  <a:cubicBezTo>
                    <a:pt x="103896" y="84597"/>
                    <a:pt x="104935" y="79540"/>
                    <a:pt x="104935" y="74482"/>
                  </a:cubicBezTo>
                  <a:cubicBezTo>
                    <a:pt x="105454" y="71724"/>
                    <a:pt x="105454" y="69425"/>
                    <a:pt x="104935" y="66666"/>
                  </a:cubicBezTo>
                  <a:cubicBezTo>
                    <a:pt x="104935" y="65287"/>
                    <a:pt x="103376" y="61609"/>
                    <a:pt x="103896" y="60689"/>
                  </a:cubicBezTo>
                  <a:cubicBezTo>
                    <a:pt x="104415" y="59770"/>
                    <a:pt x="107012" y="58850"/>
                    <a:pt x="107532" y="57931"/>
                  </a:cubicBezTo>
                  <a:cubicBezTo>
                    <a:pt x="109610" y="57011"/>
                    <a:pt x="111168" y="55172"/>
                    <a:pt x="112727" y="53793"/>
                  </a:cubicBezTo>
                  <a:cubicBezTo>
                    <a:pt x="119999" y="45057"/>
                    <a:pt x="112207" y="36321"/>
                    <a:pt x="108051" y="28505"/>
                  </a:cubicBezTo>
                  <a:cubicBezTo>
                    <a:pt x="107012" y="26666"/>
                    <a:pt x="104935" y="23448"/>
                    <a:pt x="105454" y="21609"/>
                  </a:cubicBezTo>
                  <a:cubicBezTo>
                    <a:pt x="105974" y="19310"/>
                    <a:pt x="108051" y="20689"/>
                    <a:pt x="110129" y="21149"/>
                  </a:cubicBezTo>
                  <a:cubicBezTo>
                    <a:pt x="112727" y="21609"/>
                    <a:pt x="115844" y="21609"/>
                    <a:pt x="116883" y="19310"/>
                  </a:cubicBezTo>
                  <a:cubicBezTo>
                    <a:pt x="117922" y="17011"/>
                    <a:pt x="117402" y="13793"/>
                    <a:pt x="115324" y="12413"/>
                  </a:cubicBezTo>
                  <a:cubicBezTo>
                    <a:pt x="113246" y="10574"/>
                    <a:pt x="116883" y="13793"/>
                    <a:pt x="115324" y="12413"/>
                  </a:cubicBezTo>
                  <a:close/>
                  <a:moveTo>
                    <a:pt x="109610" y="38620"/>
                  </a:moveTo>
                  <a:cubicBezTo>
                    <a:pt x="114285" y="47356"/>
                    <a:pt x="109610" y="53333"/>
                    <a:pt x="101298" y="57471"/>
                  </a:cubicBezTo>
                  <a:cubicBezTo>
                    <a:pt x="100259" y="54712"/>
                    <a:pt x="97662" y="51954"/>
                    <a:pt x="95064" y="50574"/>
                  </a:cubicBezTo>
                  <a:cubicBezTo>
                    <a:pt x="98181" y="50114"/>
                    <a:pt x="101818" y="48735"/>
                    <a:pt x="103376" y="46436"/>
                  </a:cubicBezTo>
                  <a:cubicBezTo>
                    <a:pt x="105454" y="43678"/>
                    <a:pt x="103896" y="40459"/>
                    <a:pt x="102857" y="37701"/>
                  </a:cubicBezTo>
                  <a:cubicBezTo>
                    <a:pt x="100779" y="32183"/>
                    <a:pt x="95584" y="23908"/>
                    <a:pt x="98701" y="17931"/>
                  </a:cubicBezTo>
                  <a:cubicBezTo>
                    <a:pt x="100259" y="15172"/>
                    <a:pt x="103896" y="13793"/>
                    <a:pt x="107532" y="13793"/>
                  </a:cubicBezTo>
                  <a:cubicBezTo>
                    <a:pt x="109090" y="13793"/>
                    <a:pt x="114285" y="14712"/>
                    <a:pt x="113766" y="17011"/>
                  </a:cubicBezTo>
                  <a:cubicBezTo>
                    <a:pt x="112207" y="20229"/>
                    <a:pt x="103896" y="14252"/>
                    <a:pt x="101818" y="18850"/>
                  </a:cubicBezTo>
                  <a:cubicBezTo>
                    <a:pt x="99740" y="23908"/>
                    <a:pt x="106493" y="33103"/>
                    <a:pt x="109610" y="38620"/>
                  </a:cubicBezTo>
                  <a:close/>
                  <a:moveTo>
                    <a:pt x="94025" y="100229"/>
                  </a:moveTo>
                  <a:cubicBezTo>
                    <a:pt x="94025" y="100229"/>
                    <a:pt x="94025" y="100229"/>
                    <a:pt x="93506" y="100229"/>
                  </a:cubicBezTo>
                  <a:cubicBezTo>
                    <a:pt x="92987" y="100689"/>
                    <a:pt x="91948" y="90574"/>
                    <a:pt x="91428" y="89655"/>
                  </a:cubicBezTo>
                  <a:cubicBezTo>
                    <a:pt x="91428" y="85977"/>
                    <a:pt x="91948" y="81379"/>
                    <a:pt x="90909" y="77701"/>
                  </a:cubicBezTo>
                  <a:cubicBezTo>
                    <a:pt x="89870" y="75402"/>
                    <a:pt x="86753" y="71724"/>
                    <a:pt x="83636" y="73563"/>
                  </a:cubicBezTo>
                  <a:cubicBezTo>
                    <a:pt x="80519" y="75862"/>
                    <a:pt x="86753" y="75862"/>
                    <a:pt x="87792" y="76781"/>
                  </a:cubicBezTo>
                  <a:cubicBezTo>
                    <a:pt x="90909" y="80000"/>
                    <a:pt x="83636" y="85057"/>
                    <a:pt x="81558" y="86896"/>
                  </a:cubicBezTo>
                  <a:cubicBezTo>
                    <a:pt x="76363" y="90574"/>
                    <a:pt x="70129" y="92873"/>
                    <a:pt x="63376" y="92873"/>
                  </a:cubicBezTo>
                  <a:cubicBezTo>
                    <a:pt x="63376" y="91494"/>
                    <a:pt x="63376" y="85057"/>
                    <a:pt x="61298" y="84597"/>
                  </a:cubicBezTo>
                  <a:cubicBezTo>
                    <a:pt x="59740" y="84137"/>
                    <a:pt x="60259" y="91954"/>
                    <a:pt x="60779" y="92873"/>
                  </a:cubicBezTo>
                  <a:cubicBezTo>
                    <a:pt x="61298" y="98850"/>
                    <a:pt x="60779" y="107586"/>
                    <a:pt x="58181" y="113563"/>
                  </a:cubicBezTo>
                  <a:cubicBezTo>
                    <a:pt x="57142" y="115402"/>
                    <a:pt x="55064" y="117241"/>
                    <a:pt x="54545" y="114482"/>
                  </a:cubicBezTo>
                  <a:cubicBezTo>
                    <a:pt x="53506" y="110804"/>
                    <a:pt x="54545" y="106206"/>
                    <a:pt x="54025" y="102528"/>
                  </a:cubicBezTo>
                  <a:cubicBezTo>
                    <a:pt x="52987" y="97471"/>
                    <a:pt x="50389" y="92873"/>
                    <a:pt x="45194" y="91034"/>
                  </a:cubicBezTo>
                  <a:cubicBezTo>
                    <a:pt x="42597" y="90114"/>
                    <a:pt x="37922" y="89195"/>
                    <a:pt x="35324" y="90574"/>
                  </a:cubicBezTo>
                  <a:cubicBezTo>
                    <a:pt x="32727" y="91954"/>
                    <a:pt x="34805" y="92873"/>
                    <a:pt x="36883" y="92413"/>
                  </a:cubicBezTo>
                  <a:cubicBezTo>
                    <a:pt x="33246" y="97931"/>
                    <a:pt x="32727" y="103448"/>
                    <a:pt x="32207" y="109425"/>
                  </a:cubicBezTo>
                  <a:cubicBezTo>
                    <a:pt x="32207" y="110804"/>
                    <a:pt x="32727" y="113103"/>
                    <a:pt x="30649" y="112183"/>
                  </a:cubicBezTo>
                  <a:cubicBezTo>
                    <a:pt x="28571" y="110804"/>
                    <a:pt x="28051" y="107586"/>
                    <a:pt x="27532" y="105287"/>
                  </a:cubicBezTo>
                  <a:cubicBezTo>
                    <a:pt x="26493" y="100689"/>
                    <a:pt x="21818" y="69425"/>
                    <a:pt x="32207" y="71724"/>
                  </a:cubicBezTo>
                  <a:cubicBezTo>
                    <a:pt x="39480" y="73563"/>
                    <a:pt x="46233" y="74482"/>
                    <a:pt x="54025" y="73103"/>
                  </a:cubicBezTo>
                  <a:cubicBezTo>
                    <a:pt x="60779" y="72183"/>
                    <a:pt x="68051" y="69425"/>
                    <a:pt x="73766" y="65287"/>
                  </a:cubicBezTo>
                  <a:cubicBezTo>
                    <a:pt x="75844" y="63908"/>
                    <a:pt x="77922" y="61609"/>
                    <a:pt x="80000" y="59310"/>
                  </a:cubicBezTo>
                  <a:cubicBezTo>
                    <a:pt x="81038" y="58390"/>
                    <a:pt x="81558" y="57011"/>
                    <a:pt x="82077" y="55632"/>
                  </a:cubicBezTo>
                  <a:cubicBezTo>
                    <a:pt x="82597" y="54712"/>
                    <a:pt x="83116" y="50574"/>
                    <a:pt x="84155" y="50114"/>
                  </a:cubicBezTo>
                  <a:cubicBezTo>
                    <a:pt x="85714" y="48735"/>
                    <a:pt x="91428" y="51034"/>
                    <a:pt x="92987" y="51954"/>
                  </a:cubicBezTo>
                  <a:cubicBezTo>
                    <a:pt x="95584" y="53333"/>
                    <a:pt x="97662" y="55632"/>
                    <a:pt x="99220" y="58390"/>
                  </a:cubicBezTo>
                  <a:cubicBezTo>
                    <a:pt x="101818" y="63908"/>
                    <a:pt x="101298" y="70804"/>
                    <a:pt x="100779" y="76781"/>
                  </a:cubicBezTo>
                  <a:cubicBezTo>
                    <a:pt x="99740" y="84597"/>
                    <a:pt x="97142" y="92413"/>
                    <a:pt x="94025" y="100229"/>
                  </a:cubicBezTo>
                  <a:cubicBezTo>
                    <a:pt x="94025" y="100689"/>
                    <a:pt x="97142" y="92873"/>
                    <a:pt x="94025" y="100229"/>
                  </a:cubicBezTo>
                  <a:close/>
                  <a:moveTo>
                    <a:pt x="11428" y="31724"/>
                  </a:moveTo>
                  <a:cubicBezTo>
                    <a:pt x="12467" y="29885"/>
                    <a:pt x="13506" y="27586"/>
                    <a:pt x="14545" y="25747"/>
                  </a:cubicBezTo>
                  <a:cubicBezTo>
                    <a:pt x="14545" y="25287"/>
                    <a:pt x="15584" y="23908"/>
                    <a:pt x="15584" y="22988"/>
                  </a:cubicBezTo>
                  <a:cubicBezTo>
                    <a:pt x="14545" y="19770"/>
                    <a:pt x="11948" y="25747"/>
                    <a:pt x="11428" y="26206"/>
                  </a:cubicBezTo>
                  <a:cubicBezTo>
                    <a:pt x="8831" y="23448"/>
                    <a:pt x="7272" y="20229"/>
                    <a:pt x="6233" y="16551"/>
                  </a:cubicBezTo>
                  <a:cubicBezTo>
                    <a:pt x="5714" y="13793"/>
                    <a:pt x="4155" y="8735"/>
                    <a:pt x="5194" y="5517"/>
                  </a:cubicBezTo>
                  <a:cubicBezTo>
                    <a:pt x="6233" y="3678"/>
                    <a:pt x="10909" y="5057"/>
                    <a:pt x="12987" y="5057"/>
                  </a:cubicBezTo>
                  <a:cubicBezTo>
                    <a:pt x="17662" y="5517"/>
                    <a:pt x="22337" y="6436"/>
                    <a:pt x="27012" y="7816"/>
                  </a:cubicBezTo>
                  <a:cubicBezTo>
                    <a:pt x="25454" y="8735"/>
                    <a:pt x="20259" y="13333"/>
                    <a:pt x="24935" y="11954"/>
                  </a:cubicBezTo>
                  <a:cubicBezTo>
                    <a:pt x="27012" y="11494"/>
                    <a:pt x="28571" y="9655"/>
                    <a:pt x="30649" y="8735"/>
                  </a:cubicBezTo>
                  <a:cubicBezTo>
                    <a:pt x="33766" y="6896"/>
                    <a:pt x="37922" y="6436"/>
                    <a:pt x="41558" y="5977"/>
                  </a:cubicBezTo>
                  <a:cubicBezTo>
                    <a:pt x="48311" y="5517"/>
                    <a:pt x="56103" y="7356"/>
                    <a:pt x="62337" y="10114"/>
                  </a:cubicBezTo>
                  <a:cubicBezTo>
                    <a:pt x="63376" y="11034"/>
                    <a:pt x="64935" y="11954"/>
                    <a:pt x="66493" y="12873"/>
                  </a:cubicBezTo>
                  <a:cubicBezTo>
                    <a:pt x="67012" y="13333"/>
                    <a:pt x="68571" y="15172"/>
                    <a:pt x="69610" y="15172"/>
                  </a:cubicBezTo>
                  <a:cubicBezTo>
                    <a:pt x="73766" y="15632"/>
                    <a:pt x="68571" y="11494"/>
                    <a:pt x="68051" y="11034"/>
                  </a:cubicBezTo>
                  <a:cubicBezTo>
                    <a:pt x="72207" y="10114"/>
                    <a:pt x="76363" y="9655"/>
                    <a:pt x="81038" y="9655"/>
                  </a:cubicBezTo>
                  <a:cubicBezTo>
                    <a:pt x="82597" y="9655"/>
                    <a:pt x="87792" y="9195"/>
                    <a:pt x="88831" y="11034"/>
                  </a:cubicBezTo>
                  <a:cubicBezTo>
                    <a:pt x="89870" y="12873"/>
                    <a:pt x="87792" y="18390"/>
                    <a:pt x="86753" y="20229"/>
                  </a:cubicBezTo>
                  <a:cubicBezTo>
                    <a:pt x="85714" y="23908"/>
                    <a:pt x="83636" y="27586"/>
                    <a:pt x="81038" y="30344"/>
                  </a:cubicBezTo>
                  <a:cubicBezTo>
                    <a:pt x="80519" y="29425"/>
                    <a:pt x="80000" y="27126"/>
                    <a:pt x="78961" y="26666"/>
                  </a:cubicBezTo>
                  <a:cubicBezTo>
                    <a:pt x="77402" y="26206"/>
                    <a:pt x="77402" y="28045"/>
                    <a:pt x="77922" y="29425"/>
                  </a:cubicBezTo>
                  <a:cubicBezTo>
                    <a:pt x="77922" y="31264"/>
                    <a:pt x="78961" y="33103"/>
                    <a:pt x="79480" y="34942"/>
                  </a:cubicBezTo>
                  <a:cubicBezTo>
                    <a:pt x="80519" y="37701"/>
                    <a:pt x="81558" y="41379"/>
                    <a:pt x="82077" y="44597"/>
                  </a:cubicBezTo>
                  <a:cubicBezTo>
                    <a:pt x="82597" y="54712"/>
                    <a:pt x="75324" y="63448"/>
                    <a:pt x="64935" y="67586"/>
                  </a:cubicBezTo>
                  <a:cubicBezTo>
                    <a:pt x="47272" y="75402"/>
                    <a:pt x="22857" y="71724"/>
                    <a:pt x="11948" y="56091"/>
                  </a:cubicBezTo>
                  <a:cubicBezTo>
                    <a:pt x="7272" y="49655"/>
                    <a:pt x="7792" y="40000"/>
                    <a:pt x="11428" y="31724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4586287" y="2087563"/>
              <a:ext cx="1221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473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14285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324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571244" y="1184242"/>
            <a:ext cx="9553633" cy="5325607"/>
          </a:xfrm>
          <a:custGeom>
            <a:avLst/>
            <a:gdLst/>
            <a:ahLst/>
            <a:cxnLst/>
            <a:rect l="0" t="0" r="0" b="0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0D0138">
              <a:alpha val="16540"/>
            </a:srgbClr>
          </a:solidFill>
          <a:ln>
            <a:noFill/>
          </a:ln>
        </p:spPr>
      </p:sp>
      <p:sp>
        <p:nvSpPr>
          <p:cNvPr id="245" name="Shape 245"/>
          <p:cNvSpPr/>
          <p:nvPr/>
        </p:nvSpPr>
        <p:spPr>
          <a:xfrm>
            <a:off x="517834" y="1137266"/>
            <a:ext cx="9553633" cy="5325607"/>
          </a:xfrm>
          <a:custGeom>
            <a:avLst/>
            <a:gdLst/>
            <a:ahLst/>
            <a:cxnLst/>
            <a:rect l="0" t="0" r="0" b="0"/>
            <a:pathLst>
              <a:path w="286609" h="181658" extrusionOk="0">
                <a:moveTo>
                  <a:pt x="0" y="0"/>
                </a:moveTo>
                <a:lnTo>
                  <a:pt x="0" y="181658"/>
                </a:lnTo>
                <a:lnTo>
                  <a:pt x="276798" y="181658"/>
                </a:lnTo>
                <a:lnTo>
                  <a:pt x="276798" y="159359"/>
                </a:lnTo>
                <a:lnTo>
                  <a:pt x="286609" y="149845"/>
                </a:lnTo>
                <a:lnTo>
                  <a:pt x="276798" y="149845"/>
                </a:lnTo>
                <a:lnTo>
                  <a:pt x="276798" y="2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517833" y="0"/>
            <a:ext cx="9231200" cy="1137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7" name="Shape 247"/>
          <p:cNvGrpSpPr/>
          <p:nvPr/>
        </p:nvGrpSpPr>
        <p:grpSpPr>
          <a:xfrm>
            <a:off x="10071645" y="4608414"/>
            <a:ext cx="1938656" cy="1456567"/>
            <a:chOff x="3708400" y="3798887"/>
            <a:chExt cx="1844700" cy="1385975"/>
          </a:xfrm>
        </p:grpSpPr>
        <p:sp>
          <p:nvSpPr>
            <p:cNvPr id="248" name="Shape 248"/>
            <p:cNvSpPr/>
            <p:nvPr/>
          </p:nvSpPr>
          <p:spPr>
            <a:xfrm>
              <a:off x="3708400" y="3967162"/>
              <a:ext cx="1844700" cy="12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62" y="84893"/>
                  </a:move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lose/>
                </a:path>
              </a:pathLst>
            </a:custGeom>
            <a:solidFill>
              <a:srgbClr val="F6B26B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921125" y="4044951"/>
              <a:ext cx="128700" cy="122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4017962" y="3908426"/>
              <a:ext cx="71400" cy="65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3946525" y="3798887"/>
              <a:ext cx="39600" cy="38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3746500" y="4906962"/>
              <a:ext cx="1938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000" y="20000"/>
                  </a:moveTo>
                  <a:cubicBezTo>
                    <a:pt x="92000" y="0"/>
                    <a:pt x="72000" y="10000"/>
                    <a:pt x="56000" y="10000"/>
                  </a:cubicBezTo>
                  <a:cubicBezTo>
                    <a:pt x="40000" y="20000"/>
                    <a:pt x="24000" y="40000"/>
                    <a:pt x="8000" y="60000"/>
                  </a:cubicBezTo>
                  <a:cubicBezTo>
                    <a:pt x="0" y="80000"/>
                    <a:pt x="12000" y="120000"/>
                    <a:pt x="20000" y="110000"/>
                  </a:cubicBezTo>
                  <a:cubicBezTo>
                    <a:pt x="36000" y="100000"/>
                    <a:pt x="48000" y="100000"/>
                    <a:pt x="64000" y="90000"/>
                  </a:cubicBezTo>
                  <a:cubicBezTo>
                    <a:pt x="76000" y="90000"/>
                    <a:pt x="92000" y="100000"/>
                    <a:pt x="108000" y="90000"/>
                  </a:cubicBezTo>
                  <a:cubicBezTo>
                    <a:pt x="120000" y="80000"/>
                    <a:pt x="120000" y="30000"/>
                    <a:pt x="108000" y="2000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4824412" y="4938712"/>
              <a:ext cx="174600" cy="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87272"/>
                  </a:moveTo>
                  <a:cubicBezTo>
                    <a:pt x="120000" y="43636"/>
                    <a:pt x="97777" y="32727"/>
                    <a:pt x="84444" y="21818"/>
                  </a:cubicBezTo>
                  <a:cubicBezTo>
                    <a:pt x="66666" y="10909"/>
                    <a:pt x="44444" y="0"/>
                    <a:pt x="26666" y="10909"/>
                  </a:cubicBezTo>
                  <a:cubicBezTo>
                    <a:pt x="26666" y="10909"/>
                    <a:pt x="22222" y="10909"/>
                    <a:pt x="22222" y="10909"/>
                  </a:cubicBezTo>
                  <a:cubicBezTo>
                    <a:pt x="17777" y="10909"/>
                    <a:pt x="13333" y="10909"/>
                    <a:pt x="8888" y="10909"/>
                  </a:cubicBezTo>
                  <a:cubicBezTo>
                    <a:pt x="4444" y="10909"/>
                    <a:pt x="0" y="21818"/>
                    <a:pt x="4444" y="32727"/>
                  </a:cubicBezTo>
                  <a:cubicBezTo>
                    <a:pt x="13333" y="54545"/>
                    <a:pt x="17777" y="65454"/>
                    <a:pt x="26666" y="76363"/>
                  </a:cubicBezTo>
                  <a:cubicBezTo>
                    <a:pt x="48888" y="109090"/>
                    <a:pt x="84444" y="120000"/>
                    <a:pt x="106666" y="120000"/>
                  </a:cubicBezTo>
                  <a:cubicBezTo>
                    <a:pt x="106666" y="120000"/>
                    <a:pt x="106666" y="120000"/>
                    <a:pt x="106666" y="120000"/>
                  </a:cubicBezTo>
                  <a:cubicBezTo>
                    <a:pt x="111111" y="120000"/>
                    <a:pt x="120000" y="109090"/>
                    <a:pt x="120000" y="87272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5064125" y="4329112"/>
              <a:ext cx="354000" cy="233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636" y="3333"/>
                  </a:moveTo>
                  <a:cubicBezTo>
                    <a:pt x="104727" y="0"/>
                    <a:pt x="89454" y="6666"/>
                    <a:pt x="76363" y="13333"/>
                  </a:cubicBezTo>
                  <a:cubicBezTo>
                    <a:pt x="63272" y="16666"/>
                    <a:pt x="50181" y="20000"/>
                    <a:pt x="39272" y="26666"/>
                  </a:cubicBezTo>
                  <a:cubicBezTo>
                    <a:pt x="13090" y="46666"/>
                    <a:pt x="0" y="73333"/>
                    <a:pt x="0" y="116666"/>
                  </a:cubicBezTo>
                  <a:cubicBezTo>
                    <a:pt x="0" y="120000"/>
                    <a:pt x="2181" y="120000"/>
                    <a:pt x="2181" y="116666"/>
                  </a:cubicBezTo>
                  <a:cubicBezTo>
                    <a:pt x="10909" y="76666"/>
                    <a:pt x="32727" y="53333"/>
                    <a:pt x="61090" y="40000"/>
                  </a:cubicBezTo>
                  <a:cubicBezTo>
                    <a:pt x="72000" y="36666"/>
                    <a:pt x="82909" y="33333"/>
                    <a:pt x="93818" y="30000"/>
                  </a:cubicBezTo>
                  <a:cubicBezTo>
                    <a:pt x="104727" y="26666"/>
                    <a:pt x="113454" y="30000"/>
                    <a:pt x="117818" y="13333"/>
                  </a:cubicBezTo>
                  <a:cubicBezTo>
                    <a:pt x="120000" y="10000"/>
                    <a:pt x="117818" y="6666"/>
                    <a:pt x="115636" y="3333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5160962" y="4646612"/>
              <a:ext cx="270000" cy="214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42" y="94545"/>
                  </a:moveTo>
                  <a:cubicBezTo>
                    <a:pt x="102857" y="65454"/>
                    <a:pt x="91428" y="47272"/>
                    <a:pt x="65714" y="32727"/>
                  </a:cubicBezTo>
                  <a:cubicBezTo>
                    <a:pt x="48571" y="21818"/>
                    <a:pt x="17142" y="0"/>
                    <a:pt x="0" y="7272"/>
                  </a:cubicBezTo>
                  <a:cubicBezTo>
                    <a:pt x="0" y="7272"/>
                    <a:pt x="0" y="7272"/>
                    <a:pt x="0" y="7272"/>
                  </a:cubicBezTo>
                  <a:cubicBezTo>
                    <a:pt x="5714" y="25454"/>
                    <a:pt x="31428" y="36363"/>
                    <a:pt x="45714" y="43636"/>
                  </a:cubicBezTo>
                  <a:cubicBezTo>
                    <a:pt x="71428" y="61818"/>
                    <a:pt x="82857" y="80000"/>
                    <a:pt x="97142" y="109090"/>
                  </a:cubicBezTo>
                  <a:cubicBezTo>
                    <a:pt x="100000" y="116363"/>
                    <a:pt x="105714" y="120000"/>
                    <a:pt x="111428" y="116363"/>
                  </a:cubicBezTo>
                  <a:cubicBezTo>
                    <a:pt x="111428" y="116363"/>
                    <a:pt x="114285" y="116363"/>
                    <a:pt x="117142" y="112727"/>
                  </a:cubicBezTo>
                  <a:cubicBezTo>
                    <a:pt x="120000" y="109090"/>
                    <a:pt x="120000" y="101818"/>
                    <a:pt x="117142" y="9454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476750" y="4044951"/>
              <a:ext cx="528600" cy="168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682" y="69230"/>
                  </a:moveTo>
                  <a:cubicBezTo>
                    <a:pt x="96585" y="55384"/>
                    <a:pt x="74634" y="23076"/>
                    <a:pt x="57073" y="13846"/>
                  </a:cubicBezTo>
                  <a:cubicBezTo>
                    <a:pt x="38048" y="0"/>
                    <a:pt x="19024" y="9230"/>
                    <a:pt x="1463" y="18461"/>
                  </a:cubicBezTo>
                  <a:cubicBezTo>
                    <a:pt x="0" y="18461"/>
                    <a:pt x="0" y="18461"/>
                    <a:pt x="1463" y="18461"/>
                  </a:cubicBezTo>
                  <a:cubicBezTo>
                    <a:pt x="17560" y="27692"/>
                    <a:pt x="33658" y="23076"/>
                    <a:pt x="51219" y="32307"/>
                  </a:cubicBezTo>
                  <a:cubicBezTo>
                    <a:pt x="68780" y="50769"/>
                    <a:pt x="89268" y="87692"/>
                    <a:pt x="105365" y="110769"/>
                  </a:cubicBezTo>
                  <a:cubicBezTo>
                    <a:pt x="109756" y="120000"/>
                    <a:pt x="120000" y="78461"/>
                    <a:pt x="112682" y="6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352925" y="4194176"/>
              <a:ext cx="593700" cy="433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2835"/>
                  </a:moveTo>
                  <a:cubicBezTo>
                    <a:pt x="108260" y="109253"/>
                    <a:pt x="101739" y="91343"/>
                    <a:pt x="97826" y="77014"/>
                  </a:cubicBezTo>
                  <a:cubicBezTo>
                    <a:pt x="92608" y="64477"/>
                    <a:pt x="86086" y="51940"/>
                    <a:pt x="79565" y="39402"/>
                  </a:cubicBezTo>
                  <a:cubicBezTo>
                    <a:pt x="62608" y="14328"/>
                    <a:pt x="36521" y="0"/>
                    <a:pt x="13043" y="5373"/>
                  </a:cubicBezTo>
                  <a:cubicBezTo>
                    <a:pt x="0" y="8955"/>
                    <a:pt x="5217" y="34029"/>
                    <a:pt x="18260" y="30447"/>
                  </a:cubicBezTo>
                  <a:cubicBezTo>
                    <a:pt x="45652" y="25074"/>
                    <a:pt x="67826" y="44776"/>
                    <a:pt x="83478" y="75223"/>
                  </a:cubicBezTo>
                  <a:cubicBezTo>
                    <a:pt x="92608" y="93134"/>
                    <a:pt x="100434" y="120000"/>
                    <a:pt x="120000" y="112835"/>
                  </a:cubicBezTo>
                  <a:cubicBezTo>
                    <a:pt x="120000" y="112835"/>
                    <a:pt x="120000" y="112835"/>
                    <a:pt x="120000" y="112835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3952875" y="4699001"/>
              <a:ext cx="10272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90" y="93529"/>
                  </a:moveTo>
                  <a:cubicBezTo>
                    <a:pt x="115471" y="95294"/>
                    <a:pt x="110188" y="95294"/>
                    <a:pt x="108679" y="95294"/>
                  </a:cubicBezTo>
                  <a:cubicBezTo>
                    <a:pt x="105660" y="95294"/>
                    <a:pt x="103396" y="91764"/>
                    <a:pt x="101132" y="90000"/>
                  </a:cubicBezTo>
                  <a:cubicBezTo>
                    <a:pt x="97358" y="84705"/>
                    <a:pt x="93584" y="77647"/>
                    <a:pt x="89811" y="79411"/>
                  </a:cubicBezTo>
                  <a:cubicBezTo>
                    <a:pt x="89056" y="79411"/>
                    <a:pt x="85283" y="86470"/>
                    <a:pt x="84528" y="86470"/>
                  </a:cubicBezTo>
                  <a:cubicBezTo>
                    <a:pt x="91320" y="70588"/>
                    <a:pt x="98867" y="47647"/>
                    <a:pt x="101132" y="26470"/>
                  </a:cubicBezTo>
                  <a:cubicBezTo>
                    <a:pt x="102641" y="15882"/>
                    <a:pt x="101132" y="0"/>
                    <a:pt x="99622" y="10588"/>
                  </a:cubicBezTo>
                  <a:cubicBezTo>
                    <a:pt x="93584" y="52941"/>
                    <a:pt x="72452" y="93529"/>
                    <a:pt x="53584" y="100588"/>
                  </a:cubicBezTo>
                  <a:cubicBezTo>
                    <a:pt x="44528" y="102352"/>
                    <a:pt x="34716" y="100588"/>
                    <a:pt x="26415" y="95294"/>
                  </a:cubicBezTo>
                  <a:cubicBezTo>
                    <a:pt x="21886" y="91764"/>
                    <a:pt x="17358" y="88235"/>
                    <a:pt x="12830" y="82941"/>
                  </a:cubicBezTo>
                  <a:cubicBezTo>
                    <a:pt x="8301" y="77647"/>
                    <a:pt x="3773" y="72352"/>
                    <a:pt x="0" y="65294"/>
                  </a:cubicBezTo>
                  <a:cubicBezTo>
                    <a:pt x="0" y="65294"/>
                    <a:pt x="0" y="65294"/>
                    <a:pt x="0" y="65294"/>
                  </a:cubicBezTo>
                  <a:cubicBezTo>
                    <a:pt x="3773" y="75882"/>
                    <a:pt x="6037" y="86470"/>
                    <a:pt x="10566" y="93529"/>
                  </a:cubicBezTo>
                  <a:cubicBezTo>
                    <a:pt x="15094" y="98823"/>
                    <a:pt x="20377" y="104117"/>
                    <a:pt x="24905" y="109411"/>
                  </a:cubicBezTo>
                  <a:cubicBezTo>
                    <a:pt x="35471" y="118235"/>
                    <a:pt x="46037" y="120000"/>
                    <a:pt x="56603" y="118235"/>
                  </a:cubicBezTo>
                  <a:cubicBezTo>
                    <a:pt x="61132" y="116470"/>
                    <a:pt x="65660" y="112941"/>
                    <a:pt x="69433" y="109411"/>
                  </a:cubicBezTo>
                  <a:cubicBezTo>
                    <a:pt x="69433" y="109411"/>
                    <a:pt x="69433" y="109411"/>
                    <a:pt x="69433" y="109411"/>
                  </a:cubicBezTo>
                  <a:cubicBezTo>
                    <a:pt x="69433" y="109411"/>
                    <a:pt x="69433" y="111176"/>
                    <a:pt x="69433" y="111176"/>
                  </a:cubicBezTo>
                  <a:cubicBezTo>
                    <a:pt x="69433" y="111176"/>
                    <a:pt x="69433" y="111176"/>
                    <a:pt x="70188" y="112941"/>
                  </a:cubicBezTo>
                  <a:cubicBezTo>
                    <a:pt x="70188" y="112941"/>
                    <a:pt x="70943" y="114705"/>
                    <a:pt x="70943" y="114705"/>
                  </a:cubicBezTo>
                  <a:cubicBezTo>
                    <a:pt x="78490" y="112941"/>
                    <a:pt x="85283" y="95294"/>
                    <a:pt x="92830" y="98823"/>
                  </a:cubicBezTo>
                  <a:cubicBezTo>
                    <a:pt x="100377" y="100588"/>
                    <a:pt x="106415" y="120000"/>
                    <a:pt x="113962" y="105882"/>
                  </a:cubicBezTo>
                  <a:cubicBezTo>
                    <a:pt x="115471" y="104117"/>
                    <a:pt x="120000" y="93529"/>
                    <a:pt x="118490" y="9352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3779837" y="4951412"/>
              <a:ext cx="212700" cy="123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636" y="25263"/>
                  </a:moveTo>
                  <a:cubicBezTo>
                    <a:pt x="76363" y="44210"/>
                    <a:pt x="65454" y="56842"/>
                    <a:pt x="50909" y="63157"/>
                  </a:cubicBezTo>
                  <a:cubicBezTo>
                    <a:pt x="40000" y="75789"/>
                    <a:pt x="18181" y="69473"/>
                    <a:pt x="3636" y="63157"/>
                  </a:cubicBezTo>
                  <a:cubicBezTo>
                    <a:pt x="0" y="56842"/>
                    <a:pt x="7272" y="75789"/>
                    <a:pt x="7272" y="75789"/>
                  </a:cubicBezTo>
                  <a:cubicBezTo>
                    <a:pt x="7272" y="107368"/>
                    <a:pt x="36363" y="120000"/>
                    <a:pt x="50909" y="120000"/>
                  </a:cubicBezTo>
                  <a:cubicBezTo>
                    <a:pt x="72727" y="113684"/>
                    <a:pt x="90909" y="88421"/>
                    <a:pt x="105454" y="63157"/>
                  </a:cubicBezTo>
                  <a:cubicBezTo>
                    <a:pt x="120000" y="37894"/>
                    <a:pt x="98181" y="0"/>
                    <a:pt x="83636" y="2526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4443412" y="4110037"/>
              <a:ext cx="439800" cy="2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705" y="87567"/>
                  </a:moveTo>
                  <a:cubicBezTo>
                    <a:pt x="105882" y="48648"/>
                    <a:pt x="91764" y="25945"/>
                    <a:pt x="68823" y="12972"/>
                  </a:cubicBezTo>
                  <a:cubicBezTo>
                    <a:pt x="45882" y="0"/>
                    <a:pt x="24705" y="6486"/>
                    <a:pt x="0" y="6486"/>
                  </a:cubicBezTo>
                  <a:cubicBezTo>
                    <a:pt x="0" y="6486"/>
                    <a:pt x="0" y="6486"/>
                    <a:pt x="0" y="6486"/>
                  </a:cubicBezTo>
                  <a:cubicBezTo>
                    <a:pt x="19411" y="12972"/>
                    <a:pt x="37058" y="19459"/>
                    <a:pt x="54705" y="29189"/>
                  </a:cubicBezTo>
                  <a:cubicBezTo>
                    <a:pt x="60000" y="32432"/>
                    <a:pt x="65294" y="35675"/>
                    <a:pt x="68823" y="38918"/>
                  </a:cubicBezTo>
                  <a:cubicBezTo>
                    <a:pt x="68823" y="38918"/>
                    <a:pt x="70588" y="42162"/>
                    <a:pt x="70588" y="42162"/>
                  </a:cubicBezTo>
                  <a:cubicBezTo>
                    <a:pt x="72352" y="51891"/>
                    <a:pt x="77647" y="55135"/>
                    <a:pt x="82941" y="61621"/>
                  </a:cubicBezTo>
                  <a:cubicBezTo>
                    <a:pt x="88235" y="71351"/>
                    <a:pt x="91764" y="81081"/>
                    <a:pt x="95294" y="90810"/>
                  </a:cubicBezTo>
                  <a:cubicBezTo>
                    <a:pt x="95294" y="90810"/>
                    <a:pt x="95294" y="90810"/>
                    <a:pt x="95294" y="90810"/>
                  </a:cubicBezTo>
                  <a:cubicBezTo>
                    <a:pt x="97058" y="94054"/>
                    <a:pt x="97058" y="94054"/>
                    <a:pt x="97058" y="97297"/>
                  </a:cubicBezTo>
                  <a:cubicBezTo>
                    <a:pt x="100588" y="120000"/>
                    <a:pt x="120000" y="107027"/>
                    <a:pt x="114705" y="8756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818062" y="4673601"/>
              <a:ext cx="212700" cy="271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818" y="5714"/>
                  </a:moveTo>
                  <a:cubicBezTo>
                    <a:pt x="76363" y="17142"/>
                    <a:pt x="58181" y="42857"/>
                    <a:pt x="47272" y="62857"/>
                  </a:cubicBezTo>
                  <a:cubicBezTo>
                    <a:pt x="32727" y="94285"/>
                    <a:pt x="0" y="108571"/>
                    <a:pt x="3636" y="111428"/>
                  </a:cubicBezTo>
                  <a:cubicBezTo>
                    <a:pt x="25454" y="120000"/>
                    <a:pt x="47272" y="91428"/>
                    <a:pt x="58181" y="82857"/>
                  </a:cubicBezTo>
                  <a:cubicBezTo>
                    <a:pt x="76363" y="60000"/>
                    <a:pt x="80000" y="31428"/>
                    <a:pt x="109090" y="14285"/>
                  </a:cubicBezTo>
                  <a:cubicBezTo>
                    <a:pt x="120000" y="11428"/>
                    <a:pt x="112727" y="0"/>
                    <a:pt x="101818" y="571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5005387" y="4699001"/>
              <a:ext cx="5223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55" y="100000"/>
                  </a:moveTo>
                  <a:cubicBezTo>
                    <a:pt x="100740" y="74285"/>
                    <a:pt x="74074" y="74285"/>
                    <a:pt x="56296" y="68571"/>
                  </a:cubicBezTo>
                  <a:cubicBezTo>
                    <a:pt x="45925" y="65714"/>
                    <a:pt x="35555" y="60000"/>
                    <a:pt x="26666" y="48571"/>
                  </a:cubicBezTo>
                  <a:cubicBezTo>
                    <a:pt x="22222" y="42857"/>
                    <a:pt x="19259" y="34285"/>
                    <a:pt x="16296" y="25714"/>
                  </a:cubicBezTo>
                  <a:cubicBezTo>
                    <a:pt x="13333" y="17142"/>
                    <a:pt x="11851" y="8571"/>
                    <a:pt x="8888" y="0"/>
                  </a:cubicBezTo>
                  <a:cubicBezTo>
                    <a:pt x="8888" y="0"/>
                    <a:pt x="7407" y="0"/>
                    <a:pt x="7407" y="0"/>
                  </a:cubicBezTo>
                  <a:cubicBezTo>
                    <a:pt x="0" y="31428"/>
                    <a:pt x="25185" y="65714"/>
                    <a:pt x="37037" y="74285"/>
                  </a:cubicBezTo>
                  <a:cubicBezTo>
                    <a:pt x="59259" y="94285"/>
                    <a:pt x="85925" y="94285"/>
                    <a:pt x="108148" y="114285"/>
                  </a:cubicBezTo>
                  <a:cubicBezTo>
                    <a:pt x="114074" y="120000"/>
                    <a:pt x="120000" y="108571"/>
                    <a:pt x="115555" y="10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5167312" y="4271962"/>
              <a:ext cx="341400" cy="35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622" y="10909"/>
                  </a:moveTo>
                  <a:cubicBezTo>
                    <a:pt x="90566" y="34909"/>
                    <a:pt x="83773" y="54545"/>
                    <a:pt x="65660" y="74181"/>
                  </a:cubicBezTo>
                  <a:cubicBezTo>
                    <a:pt x="47547" y="93818"/>
                    <a:pt x="24905" y="102545"/>
                    <a:pt x="0" y="111272"/>
                  </a:cubicBezTo>
                  <a:cubicBezTo>
                    <a:pt x="0" y="111272"/>
                    <a:pt x="0" y="111272"/>
                    <a:pt x="0" y="111272"/>
                  </a:cubicBezTo>
                  <a:cubicBezTo>
                    <a:pt x="24905" y="120000"/>
                    <a:pt x="49811" y="104727"/>
                    <a:pt x="65660" y="89454"/>
                  </a:cubicBezTo>
                  <a:cubicBezTo>
                    <a:pt x="92830" y="69818"/>
                    <a:pt x="101886" y="45818"/>
                    <a:pt x="115471" y="15272"/>
                  </a:cubicBezTo>
                  <a:cubicBezTo>
                    <a:pt x="120000" y="6545"/>
                    <a:pt x="104150" y="0"/>
                    <a:pt x="99622" y="10909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5064125" y="4471987"/>
              <a:ext cx="173100" cy="14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555" y="0"/>
                  </a:moveTo>
                  <a:cubicBezTo>
                    <a:pt x="93333" y="0"/>
                    <a:pt x="71111" y="20869"/>
                    <a:pt x="53333" y="36521"/>
                  </a:cubicBezTo>
                  <a:cubicBezTo>
                    <a:pt x="31111" y="62608"/>
                    <a:pt x="13333" y="88695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7777" y="93913"/>
                    <a:pt x="35555" y="73043"/>
                    <a:pt x="53333" y="52173"/>
                  </a:cubicBezTo>
                  <a:cubicBezTo>
                    <a:pt x="71111" y="31304"/>
                    <a:pt x="97777" y="15652"/>
                    <a:pt x="120000" y="0"/>
                  </a:cubicBezTo>
                  <a:cubicBezTo>
                    <a:pt x="120000" y="0"/>
                    <a:pt x="120000" y="0"/>
                    <a:pt x="115555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5076825" y="4537076"/>
              <a:ext cx="147600" cy="90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782" y="0"/>
                  </a:moveTo>
                  <a:cubicBezTo>
                    <a:pt x="93913" y="8571"/>
                    <a:pt x="73043" y="34285"/>
                    <a:pt x="57391" y="51428"/>
                  </a:cubicBezTo>
                  <a:cubicBezTo>
                    <a:pt x="36521" y="77142"/>
                    <a:pt x="20869" y="94285"/>
                    <a:pt x="0" y="119999"/>
                  </a:cubicBezTo>
                  <a:cubicBezTo>
                    <a:pt x="0" y="119999"/>
                    <a:pt x="0" y="119999"/>
                    <a:pt x="5217" y="119999"/>
                  </a:cubicBezTo>
                  <a:cubicBezTo>
                    <a:pt x="26086" y="102857"/>
                    <a:pt x="46956" y="85714"/>
                    <a:pt x="73043" y="68571"/>
                  </a:cubicBezTo>
                  <a:cubicBezTo>
                    <a:pt x="88695" y="51428"/>
                    <a:pt x="109565" y="42857"/>
                    <a:pt x="120000" y="8571"/>
                  </a:cubicBezTo>
                  <a:cubicBezTo>
                    <a:pt x="120000" y="8571"/>
                    <a:pt x="120000" y="0"/>
                    <a:pt x="114782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5089525" y="4654551"/>
              <a:ext cx="63600" cy="44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000" y="102857"/>
                  </a:moveTo>
                  <a:cubicBezTo>
                    <a:pt x="108000" y="102857"/>
                    <a:pt x="108000" y="85714"/>
                    <a:pt x="96000" y="68571"/>
                  </a:cubicBezTo>
                  <a:cubicBezTo>
                    <a:pt x="96000" y="68571"/>
                    <a:pt x="84000" y="51428"/>
                    <a:pt x="72000" y="34285"/>
                  </a:cubicBezTo>
                  <a:cubicBezTo>
                    <a:pt x="48000" y="17142"/>
                    <a:pt x="36000" y="17142"/>
                    <a:pt x="12000" y="0"/>
                  </a:cubicBezTo>
                  <a:cubicBezTo>
                    <a:pt x="0" y="0"/>
                    <a:pt x="0" y="17142"/>
                    <a:pt x="0" y="17142"/>
                  </a:cubicBezTo>
                  <a:cubicBezTo>
                    <a:pt x="24000" y="34285"/>
                    <a:pt x="36000" y="51428"/>
                    <a:pt x="48000" y="68571"/>
                  </a:cubicBezTo>
                  <a:cubicBezTo>
                    <a:pt x="60000" y="85714"/>
                    <a:pt x="72000" y="102857"/>
                    <a:pt x="72000" y="102857"/>
                  </a:cubicBezTo>
                  <a:cubicBezTo>
                    <a:pt x="84000" y="119999"/>
                    <a:pt x="96000" y="119999"/>
                    <a:pt x="108000" y="119999"/>
                  </a:cubicBezTo>
                  <a:cubicBezTo>
                    <a:pt x="108000" y="119999"/>
                    <a:pt x="120000" y="119999"/>
                    <a:pt x="108000" y="10285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5043487" y="4654551"/>
              <a:ext cx="142800" cy="147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4782"/>
                  </a:moveTo>
                  <a:cubicBezTo>
                    <a:pt x="103636" y="93913"/>
                    <a:pt x="76363" y="83478"/>
                    <a:pt x="54545" y="62608"/>
                  </a:cubicBezTo>
                  <a:cubicBezTo>
                    <a:pt x="38181" y="41739"/>
                    <a:pt x="27272" y="20869"/>
                    <a:pt x="10909" y="0"/>
                  </a:cubicBezTo>
                  <a:cubicBezTo>
                    <a:pt x="10909" y="0"/>
                    <a:pt x="5454" y="0"/>
                    <a:pt x="5454" y="5217"/>
                  </a:cubicBezTo>
                  <a:cubicBezTo>
                    <a:pt x="0" y="26086"/>
                    <a:pt x="21818" y="52173"/>
                    <a:pt x="38181" y="67826"/>
                  </a:cubicBezTo>
                  <a:cubicBezTo>
                    <a:pt x="60000" y="88695"/>
                    <a:pt x="87272" y="114782"/>
                    <a:pt x="114545" y="120000"/>
                  </a:cubicBezTo>
                  <a:cubicBezTo>
                    <a:pt x="120000" y="120000"/>
                    <a:pt x="120000" y="114782"/>
                    <a:pt x="120000" y="1147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721225" y="4154487"/>
              <a:ext cx="969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0000"/>
                  </a:moveTo>
                  <a:cubicBezTo>
                    <a:pt x="72000" y="0"/>
                    <a:pt x="32000" y="60000"/>
                    <a:pt x="0" y="100000"/>
                  </a:cubicBezTo>
                  <a:cubicBezTo>
                    <a:pt x="0" y="110000"/>
                    <a:pt x="8000" y="120000"/>
                    <a:pt x="16000" y="110000"/>
                  </a:cubicBezTo>
                  <a:cubicBezTo>
                    <a:pt x="32000" y="90000"/>
                    <a:pt x="48000" y="80000"/>
                    <a:pt x="64000" y="60000"/>
                  </a:cubicBezTo>
                  <a:cubicBezTo>
                    <a:pt x="80000" y="40000"/>
                    <a:pt x="104000" y="30000"/>
                    <a:pt x="120000" y="20000"/>
                  </a:cubicBezTo>
                  <a:cubicBezTo>
                    <a:pt x="120000" y="10000"/>
                    <a:pt x="120000" y="10000"/>
                    <a:pt x="120000" y="1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792662" y="4200526"/>
              <a:ext cx="1032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500" y="0"/>
                  </a:moveTo>
                  <a:cubicBezTo>
                    <a:pt x="82500" y="0"/>
                    <a:pt x="60000" y="30000"/>
                    <a:pt x="45000" y="52500"/>
                  </a:cubicBezTo>
                  <a:cubicBezTo>
                    <a:pt x="30000" y="67500"/>
                    <a:pt x="0" y="97500"/>
                    <a:pt x="0" y="120000"/>
                  </a:cubicBezTo>
                  <a:cubicBezTo>
                    <a:pt x="0" y="120000"/>
                    <a:pt x="7500" y="120000"/>
                    <a:pt x="7500" y="120000"/>
                  </a:cubicBezTo>
                  <a:cubicBezTo>
                    <a:pt x="15000" y="120000"/>
                    <a:pt x="22500" y="112500"/>
                    <a:pt x="30000" y="105000"/>
                  </a:cubicBezTo>
                  <a:cubicBezTo>
                    <a:pt x="37500" y="90000"/>
                    <a:pt x="45000" y="75000"/>
                    <a:pt x="60000" y="67500"/>
                  </a:cubicBezTo>
                  <a:cubicBezTo>
                    <a:pt x="67500" y="52500"/>
                    <a:pt x="82500" y="45000"/>
                    <a:pt x="90000" y="37500"/>
                  </a:cubicBezTo>
                  <a:cubicBezTo>
                    <a:pt x="105000" y="30000"/>
                    <a:pt x="112500" y="22500"/>
                    <a:pt x="120000" y="7500"/>
                  </a:cubicBezTo>
                  <a:cubicBezTo>
                    <a:pt x="120000" y="0"/>
                    <a:pt x="112500" y="0"/>
                    <a:pt x="1125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759325" y="4187826"/>
              <a:ext cx="77700" cy="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00000" y="0"/>
                    <a:pt x="70000" y="21818"/>
                    <a:pt x="60000" y="32727"/>
                  </a:cubicBezTo>
                  <a:cubicBezTo>
                    <a:pt x="40000" y="54545"/>
                    <a:pt x="20000" y="76363"/>
                    <a:pt x="10000" y="109090"/>
                  </a:cubicBezTo>
                  <a:cubicBezTo>
                    <a:pt x="0" y="109090"/>
                    <a:pt x="10000" y="120000"/>
                    <a:pt x="10000" y="120000"/>
                  </a:cubicBezTo>
                  <a:cubicBezTo>
                    <a:pt x="30000" y="98181"/>
                    <a:pt x="50000" y="87272"/>
                    <a:pt x="70000" y="65454"/>
                  </a:cubicBezTo>
                  <a:cubicBezTo>
                    <a:pt x="80000" y="54545"/>
                    <a:pt x="90000" y="43636"/>
                    <a:pt x="100000" y="32727"/>
                  </a:cubicBezTo>
                  <a:cubicBezTo>
                    <a:pt x="110000" y="32727"/>
                    <a:pt x="120000" y="21818"/>
                    <a:pt x="120000" y="10909"/>
                  </a:cubicBezTo>
                  <a:cubicBezTo>
                    <a:pt x="120000" y="10909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799012" y="4997451"/>
              <a:ext cx="507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000" y="55384"/>
                  </a:moveTo>
                  <a:cubicBezTo>
                    <a:pt x="60000" y="36923"/>
                    <a:pt x="45000" y="18461"/>
                    <a:pt x="15000" y="9230"/>
                  </a:cubicBezTo>
                  <a:cubicBezTo>
                    <a:pt x="15000" y="0"/>
                    <a:pt x="0" y="0"/>
                    <a:pt x="0" y="9230"/>
                  </a:cubicBezTo>
                  <a:cubicBezTo>
                    <a:pt x="0" y="27692"/>
                    <a:pt x="15000" y="46153"/>
                    <a:pt x="30000" y="64615"/>
                  </a:cubicBezTo>
                  <a:cubicBezTo>
                    <a:pt x="45000" y="83076"/>
                    <a:pt x="75000" y="101538"/>
                    <a:pt x="105000" y="110769"/>
                  </a:cubicBezTo>
                  <a:cubicBezTo>
                    <a:pt x="105000" y="120000"/>
                    <a:pt x="120000" y="110769"/>
                    <a:pt x="120000" y="110769"/>
                  </a:cubicBezTo>
                  <a:cubicBezTo>
                    <a:pt x="120000" y="83076"/>
                    <a:pt x="90000" y="73846"/>
                    <a:pt x="75000" y="55384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4824412" y="4991101"/>
              <a:ext cx="39600" cy="5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000" y="15000"/>
                    <a:pt x="40000" y="30000"/>
                    <a:pt x="60000" y="60000"/>
                  </a:cubicBezTo>
                  <a:cubicBezTo>
                    <a:pt x="60000" y="75000"/>
                    <a:pt x="80000" y="90000"/>
                    <a:pt x="100000" y="105000"/>
                  </a:cubicBezTo>
                  <a:cubicBezTo>
                    <a:pt x="100000" y="120000"/>
                    <a:pt x="120000" y="120000"/>
                    <a:pt x="120000" y="105000"/>
                  </a:cubicBezTo>
                  <a:cubicBezTo>
                    <a:pt x="120000" y="60000"/>
                    <a:pt x="40000" y="15000"/>
                    <a:pt x="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824412" y="4964112"/>
              <a:ext cx="714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90" y="72000"/>
                  </a:moveTo>
                  <a:cubicBezTo>
                    <a:pt x="98181" y="48000"/>
                    <a:pt x="76363" y="48000"/>
                    <a:pt x="54545" y="24000"/>
                  </a:cubicBezTo>
                  <a:cubicBezTo>
                    <a:pt x="32727" y="24000"/>
                    <a:pt x="10909" y="0"/>
                    <a:pt x="0" y="0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10909" y="72000"/>
                    <a:pt x="32727" y="72000"/>
                    <a:pt x="43636" y="72000"/>
                  </a:cubicBezTo>
                  <a:cubicBezTo>
                    <a:pt x="65454" y="96000"/>
                    <a:pt x="87272" y="120000"/>
                    <a:pt x="109090" y="120000"/>
                  </a:cubicBezTo>
                  <a:cubicBezTo>
                    <a:pt x="120000" y="96000"/>
                    <a:pt x="120000" y="96000"/>
                    <a:pt x="109090" y="7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3849687" y="4932362"/>
              <a:ext cx="71400" cy="3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0000"/>
                  </a:moveTo>
                  <a:cubicBezTo>
                    <a:pt x="98181" y="0"/>
                    <a:pt x="76363" y="20000"/>
                    <a:pt x="54545" y="20000"/>
                  </a:cubicBezTo>
                  <a:cubicBezTo>
                    <a:pt x="43636" y="40000"/>
                    <a:pt x="10909" y="40000"/>
                    <a:pt x="10909" y="80000"/>
                  </a:cubicBezTo>
                  <a:cubicBezTo>
                    <a:pt x="0" y="80000"/>
                    <a:pt x="0" y="100000"/>
                    <a:pt x="10909" y="100000"/>
                  </a:cubicBezTo>
                  <a:cubicBezTo>
                    <a:pt x="21818" y="120000"/>
                    <a:pt x="43636" y="100000"/>
                    <a:pt x="54545" y="80000"/>
                  </a:cubicBezTo>
                  <a:cubicBezTo>
                    <a:pt x="76363" y="80000"/>
                    <a:pt x="109090" y="80000"/>
                    <a:pt x="120000" y="40000"/>
                  </a:cubicBezTo>
                  <a:cubicBezTo>
                    <a:pt x="120000" y="40000"/>
                    <a:pt x="120000" y="20000"/>
                    <a:pt x="120000" y="20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3883025" y="4951412"/>
              <a:ext cx="50700" cy="39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000" y="0"/>
                  </a:moveTo>
                  <a:cubicBezTo>
                    <a:pt x="90000" y="20000"/>
                    <a:pt x="75000" y="40000"/>
                    <a:pt x="60000" y="40000"/>
                  </a:cubicBezTo>
                  <a:cubicBezTo>
                    <a:pt x="45000" y="80000"/>
                    <a:pt x="15000" y="100000"/>
                    <a:pt x="0" y="10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0000" y="100000"/>
                    <a:pt x="45000" y="80000"/>
                    <a:pt x="60000" y="60000"/>
                  </a:cubicBezTo>
                  <a:cubicBezTo>
                    <a:pt x="75000" y="60000"/>
                    <a:pt x="105000" y="40000"/>
                    <a:pt x="105000" y="20000"/>
                  </a:cubicBezTo>
                  <a:cubicBezTo>
                    <a:pt x="120000" y="20000"/>
                    <a:pt x="105000" y="0"/>
                    <a:pt x="105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3895725" y="4964112"/>
              <a:ext cx="63600" cy="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000" y="0"/>
                  </a:moveTo>
                  <a:cubicBezTo>
                    <a:pt x="72000" y="10909"/>
                    <a:pt x="60000" y="32727"/>
                    <a:pt x="48000" y="54545"/>
                  </a:cubicBezTo>
                  <a:cubicBezTo>
                    <a:pt x="24000" y="65454"/>
                    <a:pt x="12000" y="87272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36000" y="109090"/>
                    <a:pt x="48000" y="98181"/>
                    <a:pt x="72000" y="76363"/>
                  </a:cubicBezTo>
                  <a:cubicBezTo>
                    <a:pt x="84000" y="65454"/>
                    <a:pt x="108000" y="32727"/>
                    <a:pt x="120000" y="10909"/>
                  </a:cubicBezTo>
                  <a:cubicBezTo>
                    <a:pt x="120000" y="0"/>
                    <a:pt x="108000" y="0"/>
                    <a:pt x="96000" y="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3952875" y="4795837"/>
              <a:ext cx="1620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9600" y="18461"/>
                  </a:cubicBezTo>
                  <a:cubicBezTo>
                    <a:pt x="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152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437062" y="4848226"/>
              <a:ext cx="1683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846" y="9230"/>
                  </a:moveTo>
                  <a:cubicBezTo>
                    <a:pt x="50769" y="18461"/>
                    <a:pt x="23076" y="0"/>
                    <a:pt x="4615" y="36923"/>
                  </a:cubicBezTo>
                  <a:cubicBezTo>
                    <a:pt x="0" y="46153"/>
                    <a:pt x="4615" y="73846"/>
                    <a:pt x="9230" y="83076"/>
                  </a:cubicBezTo>
                  <a:cubicBezTo>
                    <a:pt x="18461" y="101538"/>
                    <a:pt x="32307" y="101538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06153" y="0"/>
                    <a:pt x="73846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3708400" y="3967162"/>
              <a:ext cx="1844700" cy="12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62" y="44042"/>
                  </a:moveTo>
                  <a:cubicBezTo>
                    <a:pt x="118321" y="38936"/>
                    <a:pt x="120000" y="32553"/>
                    <a:pt x="119580" y="27446"/>
                  </a:cubicBezTo>
                  <a:cubicBezTo>
                    <a:pt x="119580" y="25531"/>
                    <a:pt x="118741" y="22978"/>
                    <a:pt x="117062" y="22978"/>
                  </a:cubicBezTo>
                  <a:cubicBezTo>
                    <a:pt x="115804" y="23617"/>
                    <a:pt x="115804" y="25531"/>
                    <a:pt x="114965" y="27446"/>
                  </a:cubicBezTo>
                  <a:cubicBezTo>
                    <a:pt x="113286" y="30000"/>
                    <a:pt x="109510" y="30000"/>
                    <a:pt x="107412" y="30638"/>
                  </a:cubicBezTo>
                  <a:cubicBezTo>
                    <a:pt x="103216" y="31276"/>
                    <a:pt x="99020" y="31914"/>
                    <a:pt x="95244" y="33829"/>
                  </a:cubicBezTo>
                  <a:cubicBezTo>
                    <a:pt x="88951" y="37021"/>
                    <a:pt x="84755" y="45319"/>
                    <a:pt x="83916" y="55531"/>
                  </a:cubicBezTo>
                  <a:cubicBezTo>
                    <a:pt x="80979" y="51702"/>
                    <a:pt x="75524" y="42127"/>
                    <a:pt x="76363" y="36382"/>
                  </a:cubicBezTo>
                  <a:cubicBezTo>
                    <a:pt x="77202" y="29361"/>
                    <a:pt x="82237" y="24893"/>
                    <a:pt x="85594" y="21063"/>
                  </a:cubicBezTo>
                  <a:cubicBezTo>
                    <a:pt x="86853" y="19787"/>
                    <a:pt x="88531" y="17872"/>
                    <a:pt x="87692" y="15319"/>
                  </a:cubicBezTo>
                  <a:cubicBezTo>
                    <a:pt x="86433" y="12765"/>
                    <a:pt x="82237" y="12765"/>
                    <a:pt x="80559" y="11489"/>
                  </a:cubicBezTo>
                  <a:cubicBezTo>
                    <a:pt x="75524" y="8297"/>
                    <a:pt x="71748" y="3829"/>
                    <a:pt x="66713" y="1914"/>
                  </a:cubicBezTo>
                  <a:cubicBezTo>
                    <a:pt x="61258" y="0"/>
                    <a:pt x="55384" y="638"/>
                    <a:pt x="49930" y="2553"/>
                  </a:cubicBezTo>
                  <a:cubicBezTo>
                    <a:pt x="47832" y="3829"/>
                    <a:pt x="45734" y="5106"/>
                    <a:pt x="44055" y="7021"/>
                  </a:cubicBezTo>
                  <a:cubicBezTo>
                    <a:pt x="41538" y="8936"/>
                    <a:pt x="39860" y="12127"/>
                    <a:pt x="37762" y="14042"/>
                  </a:cubicBezTo>
                  <a:cubicBezTo>
                    <a:pt x="36083" y="15319"/>
                    <a:pt x="33146" y="15319"/>
                    <a:pt x="31048" y="16595"/>
                  </a:cubicBezTo>
                  <a:cubicBezTo>
                    <a:pt x="28951" y="17872"/>
                    <a:pt x="26853" y="19787"/>
                    <a:pt x="24755" y="21702"/>
                  </a:cubicBezTo>
                  <a:cubicBezTo>
                    <a:pt x="20979" y="25531"/>
                    <a:pt x="18041" y="31276"/>
                    <a:pt x="15944" y="37021"/>
                  </a:cubicBezTo>
                  <a:cubicBezTo>
                    <a:pt x="10069" y="51702"/>
                    <a:pt x="4615" y="72765"/>
                    <a:pt x="9650" y="89361"/>
                  </a:cubicBezTo>
                  <a:cubicBezTo>
                    <a:pt x="6293" y="89361"/>
                    <a:pt x="0" y="90638"/>
                    <a:pt x="0" y="97659"/>
                  </a:cubicBezTo>
                  <a:cubicBezTo>
                    <a:pt x="419" y="102765"/>
                    <a:pt x="3776" y="108510"/>
                    <a:pt x="6713" y="111063"/>
                  </a:cubicBezTo>
                  <a:cubicBezTo>
                    <a:pt x="10489" y="114255"/>
                    <a:pt x="14265" y="113617"/>
                    <a:pt x="17202" y="108510"/>
                  </a:cubicBezTo>
                  <a:cubicBezTo>
                    <a:pt x="18041" y="107234"/>
                    <a:pt x="18041" y="106595"/>
                    <a:pt x="18881" y="106595"/>
                  </a:cubicBezTo>
                  <a:cubicBezTo>
                    <a:pt x="19720" y="107234"/>
                    <a:pt x="20979" y="109148"/>
                    <a:pt x="21818" y="109787"/>
                  </a:cubicBezTo>
                  <a:cubicBezTo>
                    <a:pt x="23496" y="111702"/>
                    <a:pt x="25594" y="112978"/>
                    <a:pt x="27272" y="114255"/>
                  </a:cubicBezTo>
                  <a:cubicBezTo>
                    <a:pt x="35664" y="119361"/>
                    <a:pt x="45314" y="120000"/>
                    <a:pt x="54125" y="118085"/>
                  </a:cubicBezTo>
                  <a:cubicBezTo>
                    <a:pt x="56223" y="117446"/>
                    <a:pt x="57902" y="116808"/>
                    <a:pt x="60000" y="115531"/>
                  </a:cubicBezTo>
                  <a:cubicBezTo>
                    <a:pt x="60839" y="114893"/>
                    <a:pt x="62097" y="114255"/>
                    <a:pt x="62937" y="113617"/>
                  </a:cubicBezTo>
                  <a:cubicBezTo>
                    <a:pt x="64195" y="112978"/>
                    <a:pt x="65874" y="111063"/>
                    <a:pt x="67132" y="110425"/>
                  </a:cubicBezTo>
                  <a:cubicBezTo>
                    <a:pt x="68811" y="110425"/>
                    <a:pt x="71328" y="114893"/>
                    <a:pt x="73426" y="116170"/>
                  </a:cubicBezTo>
                  <a:cubicBezTo>
                    <a:pt x="78041" y="117446"/>
                    <a:pt x="82657" y="112340"/>
                    <a:pt x="84755" y="107234"/>
                  </a:cubicBezTo>
                  <a:cubicBezTo>
                    <a:pt x="85594" y="104680"/>
                    <a:pt x="87272" y="100212"/>
                    <a:pt x="86433" y="97021"/>
                  </a:cubicBezTo>
                  <a:cubicBezTo>
                    <a:pt x="85594" y="93829"/>
                    <a:pt x="82237" y="93191"/>
                    <a:pt x="80139" y="92553"/>
                  </a:cubicBezTo>
                  <a:cubicBezTo>
                    <a:pt x="82237" y="88085"/>
                    <a:pt x="83076" y="83617"/>
                    <a:pt x="84335" y="79148"/>
                  </a:cubicBezTo>
                  <a:cubicBezTo>
                    <a:pt x="86433" y="88723"/>
                    <a:pt x="91888" y="93829"/>
                    <a:pt x="98181" y="96382"/>
                  </a:cubicBezTo>
                  <a:cubicBezTo>
                    <a:pt x="101958" y="97659"/>
                    <a:pt x="105734" y="98297"/>
                    <a:pt x="109510" y="98936"/>
                  </a:cubicBezTo>
                  <a:cubicBezTo>
                    <a:pt x="110769" y="99574"/>
                    <a:pt x="112867" y="99574"/>
                    <a:pt x="114125" y="100212"/>
                  </a:cubicBezTo>
                  <a:cubicBezTo>
                    <a:pt x="115384" y="101489"/>
                    <a:pt x="114965" y="103404"/>
                    <a:pt x="115804" y="104680"/>
                  </a:cubicBezTo>
                  <a:cubicBezTo>
                    <a:pt x="116643" y="105957"/>
                    <a:pt x="118321" y="105957"/>
                    <a:pt x="119160" y="104680"/>
                  </a:cubicBezTo>
                  <a:cubicBezTo>
                    <a:pt x="120000" y="102765"/>
                    <a:pt x="119580" y="100212"/>
                    <a:pt x="119580" y="98297"/>
                  </a:cubicBezTo>
                  <a:cubicBezTo>
                    <a:pt x="119160" y="93191"/>
                    <a:pt x="118321" y="88723"/>
                    <a:pt x="117062" y="84893"/>
                  </a:cubicBezTo>
                  <a:cubicBezTo>
                    <a:pt x="114965" y="75957"/>
                    <a:pt x="110769" y="68297"/>
                    <a:pt x="104895" y="64468"/>
                  </a:cubicBezTo>
                  <a:cubicBezTo>
                    <a:pt x="111188" y="60638"/>
                    <a:pt x="114545" y="52978"/>
                    <a:pt x="117062" y="44042"/>
                  </a:cubicBezTo>
                  <a:close/>
                  <a:moveTo>
                    <a:pt x="109510" y="93829"/>
                  </a:moveTo>
                  <a:cubicBezTo>
                    <a:pt x="103636" y="92553"/>
                    <a:pt x="96923" y="91914"/>
                    <a:pt x="91468" y="86808"/>
                  </a:cubicBezTo>
                  <a:cubicBezTo>
                    <a:pt x="88951" y="83617"/>
                    <a:pt x="87272" y="79787"/>
                    <a:pt x="86853" y="74680"/>
                  </a:cubicBezTo>
                  <a:cubicBezTo>
                    <a:pt x="86853" y="72765"/>
                    <a:pt x="87272" y="70212"/>
                    <a:pt x="85594" y="70212"/>
                  </a:cubicBezTo>
                  <a:cubicBezTo>
                    <a:pt x="84335" y="70212"/>
                    <a:pt x="83076" y="72127"/>
                    <a:pt x="82657" y="73404"/>
                  </a:cubicBezTo>
                  <a:cubicBezTo>
                    <a:pt x="80559" y="77234"/>
                    <a:pt x="80139" y="81702"/>
                    <a:pt x="78881" y="85531"/>
                  </a:cubicBezTo>
                  <a:cubicBezTo>
                    <a:pt x="78461" y="88085"/>
                    <a:pt x="77202" y="90000"/>
                    <a:pt x="76363" y="91914"/>
                  </a:cubicBezTo>
                  <a:cubicBezTo>
                    <a:pt x="75524" y="93191"/>
                    <a:pt x="75524" y="93191"/>
                    <a:pt x="74265" y="93829"/>
                  </a:cubicBezTo>
                  <a:cubicBezTo>
                    <a:pt x="73846" y="93829"/>
                    <a:pt x="72587" y="93191"/>
                    <a:pt x="72587" y="94468"/>
                  </a:cubicBezTo>
                  <a:cubicBezTo>
                    <a:pt x="71748" y="97659"/>
                    <a:pt x="77202" y="97021"/>
                    <a:pt x="78041" y="97021"/>
                  </a:cubicBezTo>
                  <a:cubicBezTo>
                    <a:pt x="79720" y="97659"/>
                    <a:pt x="82657" y="97659"/>
                    <a:pt x="83076" y="100212"/>
                  </a:cubicBezTo>
                  <a:cubicBezTo>
                    <a:pt x="83496" y="102127"/>
                    <a:pt x="80979" y="107234"/>
                    <a:pt x="79720" y="108510"/>
                  </a:cubicBezTo>
                  <a:cubicBezTo>
                    <a:pt x="77622" y="110425"/>
                    <a:pt x="75104" y="111702"/>
                    <a:pt x="73006" y="109787"/>
                  </a:cubicBezTo>
                  <a:cubicBezTo>
                    <a:pt x="71328" y="108510"/>
                    <a:pt x="70489" y="104680"/>
                    <a:pt x="68811" y="104042"/>
                  </a:cubicBezTo>
                  <a:cubicBezTo>
                    <a:pt x="67132" y="103404"/>
                    <a:pt x="65034" y="106595"/>
                    <a:pt x="63776" y="107872"/>
                  </a:cubicBezTo>
                  <a:cubicBezTo>
                    <a:pt x="60839" y="109787"/>
                    <a:pt x="57902" y="111702"/>
                    <a:pt x="54965" y="112340"/>
                  </a:cubicBezTo>
                  <a:cubicBezTo>
                    <a:pt x="60839" y="108510"/>
                    <a:pt x="66293" y="102127"/>
                    <a:pt x="69650" y="93829"/>
                  </a:cubicBezTo>
                  <a:cubicBezTo>
                    <a:pt x="71328" y="89361"/>
                    <a:pt x="72587" y="84893"/>
                    <a:pt x="73426" y="79787"/>
                  </a:cubicBezTo>
                  <a:cubicBezTo>
                    <a:pt x="73846" y="75957"/>
                    <a:pt x="74685" y="69574"/>
                    <a:pt x="73426" y="66382"/>
                  </a:cubicBezTo>
                  <a:cubicBezTo>
                    <a:pt x="72167" y="62553"/>
                    <a:pt x="71748" y="66382"/>
                    <a:pt x="71748" y="68936"/>
                  </a:cubicBezTo>
                  <a:cubicBezTo>
                    <a:pt x="71328" y="72765"/>
                    <a:pt x="71748" y="75957"/>
                    <a:pt x="71328" y="80425"/>
                  </a:cubicBezTo>
                  <a:cubicBezTo>
                    <a:pt x="70069" y="88723"/>
                    <a:pt x="66713" y="95744"/>
                    <a:pt x="62517" y="101489"/>
                  </a:cubicBezTo>
                  <a:cubicBezTo>
                    <a:pt x="53706" y="112978"/>
                    <a:pt x="41958" y="116808"/>
                    <a:pt x="31048" y="111063"/>
                  </a:cubicBezTo>
                  <a:cubicBezTo>
                    <a:pt x="20559" y="105957"/>
                    <a:pt x="10069" y="91914"/>
                    <a:pt x="10909" y="73404"/>
                  </a:cubicBezTo>
                  <a:cubicBezTo>
                    <a:pt x="11328" y="61914"/>
                    <a:pt x="14685" y="49787"/>
                    <a:pt x="18461" y="40212"/>
                  </a:cubicBezTo>
                  <a:cubicBezTo>
                    <a:pt x="22657" y="30000"/>
                    <a:pt x="28531" y="22340"/>
                    <a:pt x="36083" y="19787"/>
                  </a:cubicBezTo>
                  <a:cubicBezTo>
                    <a:pt x="35664" y="21702"/>
                    <a:pt x="33986" y="23617"/>
                    <a:pt x="33986" y="26170"/>
                  </a:cubicBezTo>
                  <a:cubicBezTo>
                    <a:pt x="33986" y="29361"/>
                    <a:pt x="35244" y="28085"/>
                    <a:pt x="36083" y="26170"/>
                  </a:cubicBezTo>
                  <a:cubicBezTo>
                    <a:pt x="39440" y="19148"/>
                    <a:pt x="42377" y="13404"/>
                    <a:pt x="47412" y="9574"/>
                  </a:cubicBezTo>
                  <a:cubicBezTo>
                    <a:pt x="53286" y="5744"/>
                    <a:pt x="60000" y="5106"/>
                    <a:pt x="66293" y="7021"/>
                  </a:cubicBezTo>
                  <a:cubicBezTo>
                    <a:pt x="72167" y="8936"/>
                    <a:pt x="76783" y="16595"/>
                    <a:pt x="82657" y="17872"/>
                  </a:cubicBezTo>
                  <a:cubicBezTo>
                    <a:pt x="78881" y="22340"/>
                    <a:pt x="74265" y="28085"/>
                    <a:pt x="73006" y="35106"/>
                  </a:cubicBezTo>
                  <a:cubicBezTo>
                    <a:pt x="67552" y="21702"/>
                    <a:pt x="59160" y="16595"/>
                    <a:pt x="49090" y="15319"/>
                  </a:cubicBezTo>
                  <a:cubicBezTo>
                    <a:pt x="48251" y="15319"/>
                    <a:pt x="45734" y="14042"/>
                    <a:pt x="45734" y="16595"/>
                  </a:cubicBezTo>
                  <a:cubicBezTo>
                    <a:pt x="45734" y="19148"/>
                    <a:pt x="49090" y="18510"/>
                    <a:pt x="49930" y="18510"/>
                  </a:cubicBezTo>
                  <a:cubicBezTo>
                    <a:pt x="55384" y="19148"/>
                    <a:pt x="60419" y="21063"/>
                    <a:pt x="64615" y="25531"/>
                  </a:cubicBezTo>
                  <a:cubicBezTo>
                    <a:pt x="71328" y="32553"/>
                    <a:pt x="73426" y="45319"/>
                    <a:pt x="78881" y="54255"/>
                  </a:cubicBezTo>
                  <a:cubicBezTo>
                    <a:pt x="80139" y="56808"/>
                    <a:pt x="82657" y="61914"/>
                    <a:pt x="85174" y="62553"/>
                  </a:cubicBezTo>
                  <a:cubicBezTo>
                    <a:pt x="88531" y="63829"/>
                    <a:pt x="87272" y="54893"/>
                    <a:pt x="87692" y="51702"/>
                  </a:cubicBezTo>
                  <a:cubicBezTo>
                    <a:pt x="89370" y="44042"/>
                    <a:pt x="93986" y="39574"/>
                    <a:pt x="99020" y="37659"/>
                  </a:cubicBezTo>
                  <a:cubicBezTo>
                    <a:pt x="104475" y="35744"/>
                    <a:pt x="110769" y="36382"/>
                    <a:pt x="115804" y="32553"/>
                  </a:cubicBezTo>
                  <a:cubicBezTo>
                    <a:pt x="114545" y="42127"/>
                    <a:pt x="111608" y="51063"/>
                    <a:pt x="106573" y="56808"/>
                  </a:cubicBezTo>
                  <a:cubicBezTo>
                    <a:pt x="104055" y="59361"/>
                    <a:pt x="101118" y="61276"/>
                    <a:pt x="97762" y="61914"/>
                  </a:cubicBezTo>
                  <a:cubicBezTo>
                    <a:pt x="96923" y="62553"/>
                    <a:pt x="92727" y="61914"/>
                    <a:pt x="93146" y="65106"/>
                  </a:cubicBezTo>
                  <a:cubicBezTo>
                    <a:pt x="93566" y="67021"/>
                    <a:pt x="96503" y="66382"/>
                    <a:pt x="97762" y="67021"/>
                  </a:cubicBezTo>
                  <a:cubicBezTo>
                    <a:pt x="100699" y="67659"/>
                    <a:pt x="103636" y="69574"/>
                    <a:pt x="106153" y="72127"/>
                  </a:cubicBezTo>
                  <a:cubicBezTo>
                    <a:pt x="111608" y="77872"/>
                    <a:pt x="114545" y="86808"/>
                    <a:pt x="115804" y="96382"/>
                  </a:cubicBezTo>
                  <a:cubicBezTo>
                    <a:pt x="113706" y="94468"/>
                    <a:pt x="111188" y="94468"/>
                    <a:pt x="108671" y="93829"/>
                  </a:cubicBezTo>
                  <a:cubicBezTo>
                    <a:pt x="108671" y="93829"/>
                    <a:pt x="109090" y="93829"/>
                    <a:pt x="109510" y="93829"/>
                  </a:cubicBezTo>
                  <a:close/>
                  <a:moveTo>
                    <a:pt x="109510" y="93829"/>
                  </a:moveTo>
                  <a:cubicBezTo>
                    <a:pt x="109510" y="93829"/>
                    <a:pt x="109510" y="93829"/>
                    <a:pt x="109510" y="93829"/>
                  </a:cubicBezTo>
                  <a:close/>
                  <a:moveTo>
                    <a:pt x="4195" y="98936"/>
                  </a:moveTo>
                  <a:cubicBezTo>
                    <a:pt x="3356" y="97021"/>
                    <a:pt x="3356" y="97021"/>
                    <a:pt x="4195" y="96382"/>
                  </a:cubicBezTo>
                  <a:cubicBezTo>
                    <a:pt x="5034" y="95744"/>
                    <a:pt x="6713" y="95106"/>
                    <a:pt x="7132" y="95106"/>
                  </a:cubicBezTo>
                  <a:cubicBezTo>
                    <a:pt x="8811" y="94468"/>
                    <a:pt x="10909" y="93829"/>
                    <a:pt x="12587" y="94468"/>
                  </a:cubicBezTo>
                  <a:cubicBezTo>
                    <a:pt x="13426" y="95106"/>
                    <a:pt x="16363" y="99574"/>
                    <a:pt x="16363" y="100851"/>
                  </a:cubicBezTo>
                  <a:cubicBezTo>
                    <a:pt x="16783" y="103404"/>
                    <a:pt x="13426" y="107234"/>
                    <a:pt x="11748" y="107872"/>
                  </a:cubicBezTo>
                  <a:cubicBezTo>
                    <a:pt x="8391" y="108510"/>
                    <a:pt x="5034" y="103404"/>
                    <a:pt x="4195" y="98936"/>
                  </a:cubicBezTo>
                  <a:cubicBezTo>
                    <a:pt x="3776" y="98297"/>
                    <a:pt x="5034" y="103404"/>
                    <a:pt x="4195" y="98936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5367337" y="4919662"/>
              <a:ext cx="1260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0"/>
                    <a:pt x="120000" y="0"/>
                    <a:pt x="0" y="0"/>
                  </a:cubicBezTo>
                  <a:cubicBezTo>
                    <a:pt x="60000" y="0"/>
                    <a:pt x="6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3952875" y="4997451"/>
              <a:ext cx="12600" cy="12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0" y="120000"/>
                    <a:pt x="120000" y="0"/>
                    <a:pt x="12000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5367337" y="4919662"/>
              <a:ext cx="1500" cy="150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5367337" y="491966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4173537" y="4816476"/>
              <a:ext cx="2001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290" y="120000"/>
                  </a:moveTo>
                  <a:cubicBezTo>
                    <a:pt x="81290" y="120000"/>
                    <a:pt x="77419" y="120000"/>
                    <a:pt x="77419" y="120000"/>
                  </a:cubicBezTo>
                  <a:cubicBezTo>
                    <a:pt x="69677" y="120000"/>
                    <a:pt x="65806" y="110000"/>
                    <a:pt x="58064" y="100000"/>
                  </a:cubicBezTo>
                  <a:cubicBezTo>
                    <a:pt x="54193" y="110000"/>
                    <a:pt x="50322" y="120000"/>
                    <a:pt x="42580" y="120000"/>
                  </a:cubicBezTo>
                  <a:cubicBezTo>
                    <a:pt x="42580" y="120000"/>
                    <a:pt x="42580" y="120000"/>
                    <a:pt x="38709" y="120000"/>
                  </a:cubicBezTo>
                  <a:cubicBezTo>
                    <a:pt x="27096" y="120000"/>
                    <a:pt x="15483" y="100000"/>
                    <a:pt x="7741" y="70000"/>
                  </a:cubicBezTo>
                  <a:cubicBezTo>
                    <a:pt x="7741" y="70000"/>
                    <a:pt x="0" y="30000"/>
                    <a:pt x="7741" y="10000"/>
                  </a:cubicBezTo>
                  <a:cubicBezTo>
                    <a:pt x="11612" y="10000"/>
                    <a:pt x="11612" y="0"/>
                    <a:pt x="15483" y="0"/>
                  </a:cubicBezTo>
                  <a:cubicBezTo>
                    <a:pt x="15483" y="0"/>
                    <a:pt x="19354" y="10000"/>
                    <a:pt x="19354" y="10000"/>
                  </a:cubicBezTo>
                  <a:cubicBezTo>
                    <a:pt x="23225" y="20000"/>
                    <a:pt x="23225" y="20000"/>
                    <a:pt x="23225" y="30000"/>
                  </a:cubicBezTo>
                  <a:cubicBezTo>
                    <a:pt x="23225" y="40000"/>
                    <a:pt x="23225" y="50000"/>
                    <a:pt x="27096" y="60000"/>
                  </a:cubicBezTo>
                  <a:cubicBezTo>
                    <a:pt x="30967" y="70000"/>
                    <a:pt x="34838" y="70000"/>
                    <a:pt x="38709" y="70000"/>
                  </a:cubicBezTo>
                  <a:cubicBezTo>
                    <a:pt x="42580" y="70000"/>
                    <a:pt x="42580" y="70000"/>
                    <a:pt x="46451" y="70000"/>
                  </a:cubicBezTo>
                  <a:cubicBezTo>
                    <a:pt x="50322" y="60000"/>
                    <a:pt x="50322" y="60000"/>
                    <a:pt x="54193" y="50000"/>
                  </a:cubicBezTo>
                  <a:cubicBezTo>
                    <a:pt x="54193" y="50000"/>
                    <a:pt x="58064" y="40000"/>
                    <a:pt x="61935" y="40000"/>
                  </a:cubicBezTo>
                  <a:cubicBezTo>
                    <a:pt x="61935" y="40000"/>
                    <a:pt x="65806" y="50000"/>
                    <a:pt x="69677" y="60000"/>
                  </a:cubicBezTo>
                  <a:cubicBezTo>
                    <a:pt x="73548" y="70000"/>
                    <a:pt x="77419" y="80000"/>
                    <a:pt x="81290" y="80000"/>
                  </a:cubicBezTo>
                  <a:cubicBezTo>
                    <a:pt x="89032" y="80000"/>
                    <a:pt x="96774" y="70000"/>
                    <a:pt x="96774" y="50000"/>
                  </a:cubicBezTo>
                  <a:cubicBezTo>
                    <a:pt x="96774" y="50000"/>
                    <a:pt x="96774" y="50000"/>
                    <a:pt x="100645" y="50000"/>
                  </a:cubicBezTo>
                  <a:cubicBezTo>
                    <a:pt x="100645" y="30000"/>
                    <a:pt x="100645" y="20000"/>
                    <a:pt x="108387" y="20000"/>
                  </a:cubicBezTo>
                  <a:cubicBezTo>
                    <a:pt x="112258" y="20000"/>
                    <a:pt x="112258" y="20000"/>
                    <a:pt x="116129" y="30000"/>
                  </a:cubicBezTo>
                  <a:cubicBezTo>
                    <a:pt x="120000" y="40000"/>
                    <a:pt x="116129" y="50000"/>
                    <a:pt x="112258" y="70000"/>
                  </a:cubicBezTo>
                  <a:cubicBezTo>
                    <a:pt x="108387" y="100000"/>
                    <a:pt x="96774" y="120000"/>
                    <a:pt x="81290" y="120000"/>
                  </a:cubicBezTo>
                  <a:cubicBezTo>
                    <a:pt x="81290" y="120000"/>
                    <a:pt x="81290" y="120000"/>
                    <a:pt x="8129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4005262" y="4699001"/>
              <a:ext cx="115800" cy="1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60000" y="0"/>
                    <a:pt x="53333" y="6000"/>
                  </a:cubicBezTo>
                  <a:cubicBezTo>
                    <a:pt x="60000" y="6000"/>
                    <a:pt x="66666" y="12000"/>
                    <a:pt x="66666" y="24000"/>
                  </a:cubicBezTo>
                  <a:cubicBezTo>
                    <a:pt x="66666" y="36000"/>
                    <a:pt x="60000" y="42000"/>
                    <a:pt x="46666" y="42000"/>
                  </a:cubicBezTo>
                  <a:cubicBezTo>
                    <a:pt x="33333" y="42000"/>
                    <a:pt x="20000" y="36000"/>
                    <a:pt x="20000" y="24000"/>
                  </a:cubicBezTo>
                  <a:cubicBezTo>
                    <a:pt x="13333" y="30000"/>
                    <a:pt x="6666" y="48000"/>
                    <a:pt x="6666" y="60000"/>
                  </a:cubicBezTo>
                  <a:cubicBezTo>
                    <a:pt x="0" y="90000"/>
                    <a:pt x="26666" y="120000"/>
                    <a:pt x="60000" y="120000"/>
                  </a:cubicBezTo>
                  <a:cubicBezTo>
                    <a:pt x="93333" y="120000"/>
                    <a:pt x="120000" y="96000"/>
                    <a:pt x="120000" y="60000"/>
                  </a:cubicBezTo>
                  <a:cubicBezTo>
                    <a:pt x="120000" y="30000"/>
                    <a:pt x="100000" y="600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4443412" y="4738687"/>
              <a:ext cx="122100" cy="135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473" y="0"/>
                  </a:moveTo>
                  <a:cubicBezTo>
                    <a:pt x="63157" y="0"/>
                    <a:pt x="56842" y="0"/>
                    <a:pt x="44210" y="5714"/>
                  </a:cubicBezTo>
                  <a:cubicBezTo>
                    <a:pt x="56842" y="5714"/>
                    <a:pt x="63157" y="17142"/>
                    <a:pt x="63157" y="22857"/>
                  </a:cubicBezTo>
                  <a:cubicBezTo>
                    <a:pt x="63157" y="34285"/>
                    <a:pt x="56842" y="45714"/>
                    <a:pt x="44210" y="45714"/>
                  </a:cubicBezTo>
                  <a:cubicBezTo>
                    <a:pt x="31578" y="45714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34285"/>
                    <a:pt x="6315" y="40000"/>
                    <a:pt x="6315" y="51428"/>
                  </a:cubicBezTo>
                  <a:cubicBezTo>
                    <a:pt x="0" y="85714"/>
                    <a:pt x="18947" y="114285"/>
                    <a:pt x="50526" y="120000"/>
                  </a:cubicBezTo>
                  <a:cubicBezTo>
                    <a:pt x="82105" y="120000"/>
                    <a:pt x="107368" y="97142"/>
                    <a:pt x="113684" y="62857"/>
                  </a:cubicBezTo>
                  <a:cubicBezTo>
                    <a:pt x="120000" y="34285"/>
                    <a:pt x="101052" y="5714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06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-100" y="5670800"/>
            <a:ext cx="12192000" cy="1187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grpSp>
        <p:nvGrpSpPr>
          <p:cNvPr id="289" name="Shape 289"/>
          <p:cNvGrpSpPr/>
          <p:nvPr/>
        </p:nvGrpSpPr>
        <p:grpSpPr>
          <a:xfrm>
            <a:off x="517833" y="742709"/>
            <a:ext cx="9607043" cy="5372583"/>
            <a:chOff x="388375" y="548149"/>
            <a:chExt cx="7205282" cy="4029437"/>
          </a:xfrm>
        </p:grpSpPr>
        <p:sp>
          <p:nvSpPr>
            <p:cNvPr id="290" name="Shape 290"/>
            <p:cNvSpPr/>
            <p:nvPr/>
          </p:nvSpPr>
          <p:spPr>
            <a:xfrm>
              <a:off x="428432" y="583381"/>
              <a:ext cx="7165225" cy="3994205"/>
            </a:xfrm>
            <a:custGeom>
              <a:avLst/>
              <a:gdLst/>
              <a:ahLst/>
              <a:cxnLst/>
              <a:rect l="0" t="0" r="0" b="0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</p:sp>
        <p:sp>
          <p:nvSpPr>
            <p:cNvPr id="291" name="Shape 291"/>
            <p:cNvSpPr/>
            <p:nvPr/>
          </p:nvSpPr>
          <p:spPr>
            <a:xfrm>
              <a:off x="388375" y="548149"/>
              <a:ext cx="7165225" cy="3994205"/>
            </a:xfrm>
            <a:custGeom>
              <a:avLst/>
              <a:gdLst/>
              <a:ahLst/>
              <a:cxnLst/>
              <a:rect l="0" t="0" r="0" b="0"/>
              <a:pathLst>
                <a:path w="286609" h="181658" extrusionOk="0">
                  <a:moveTo>
                    <a:pt x="0" y="0"/>
                  </a:moveTo>
                  <a:lnTo>
                    <a:pt x="0" y="181658"/>
                  </a:lnTo>
                  <a:lnTo>
                    <a:pt x="276798" y="181658"/>
                  </a:lnTo>
                  <a:lnTo>
                    <a:pt x="276798" y="159359"/>
                  </a:lnTo>
                  <a:lnTo>
                    <a:pt x="286609" y="149845"/>
                  </a:lnTo>
                  <a:lnTo>
                    <a:pt x="276798" y="149845"/>
                  </a:lnTo>
                  <a:lnTo>
                    <a:pt x="276798" y="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703567" y="5265467"/>
            <a:ext cx="8792000" cy="692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480"/>
              </a:spcBef>
              <a:buSzPct val="100000"/>
              <a:buNone/>
              <a:defRPr sz="18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93" name="Shape 293"/>
          <p:cNvGrpSpPr/>
          <p:nvPr/>
        </p:nvGrpSpPr>
        <p:grpSpPr>
          <a:xfrm>
            <a:off x="10029651" y="4161560"/>
            <a:ext cx="1592679" cy="2031501"/>
            <a:chOff x="1300162" y="3487737"/>
            <a:chExt cx="1549499" cy="1976425"/>
          </a:xfrm>
        </p:grpSpPr>
        <p:sp>
          <p:nvSpPr>
            <p:cNvPr id="294" name="Shape 294"/>
            <p:cNvSpPr/>
            <p:nvPr/>
          </p:nvSpPr>
          <p:spPr>
            <a:xfrm>
              <a:off x="2674938" y="3643312"/>
              <a:ext cx="52500" cy="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60000"/>
                  </a:moveTo>
                  <a:cubicBezTo>
                    <a:pt x="75000" y="80000"/>
                    <a:pt x="105000" y="100000"/>
                    <a:pt x="120000" y="120000"/>
                  </a:cubicBezTo>
                  <a:cubicBezTo>
                    <a:pt x="75000" y="80000"/>
                    <a:pt x="0" y="0"/>
                    <a:pt x="60000" y="6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2727325" y="368141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2727325" y="3681412"/>
              <a:ext cx="12600" cy="6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120000" y="120000"/>
                    <a:pt x="60000" y="12000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1300162" y="3487737"/>
              <a:ext cx="1549499" cy="1917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7000" y="14189"/>
                    <a:pt x="77000" y="14594"/>
                    <a:pt x="77000" y="14594"/>
                  </a:cubicBezTo>
                  <a:cubicBezTo>
                    <a:pt x="77000" y="14594"/>
                    <a:pt x="765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lose/>
                </a:path>
              </a:pathLst>
            </a:custGeom>
            <a:solidFill>
              <a:srgbClr val="E6C39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1693863" y="4699001"/>
              <a:ext cx="742800" cy="512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9217" y="21265"/>
                  </a:moveTo>
                  <a:cubicBezTo>
                    <a:pt x="29217" y="21265"/>
                    <a:pt x="36521" y="7594"/>
                    <a:pt x="46956" y="7594"/>
                  </a:cubicBezTo>
                  <a:cubicBezTo>
                    <a:pt x="57391" y="9113"/>
                    <a:pt x="90782" y="0"/>
                    <a:pt x="92869" y="22784"/>
                  </a:cubicBezTo>
                  <a:cubicBezTo>
                    <a:pt x="92869" y="22784"/>
                    <a:pt x="80347" y="44050"/>
                    <a:pt x="85565" y="50126"/>
                  </a:cubicBezTo>
                  <a:cubicBezTo>
                    <a:pt x="90782" y="56202"/>
                    <a:pt x="102260" y="53164"/>
                    <a:pt x="106434" y="47088"/>
                  </a:cubicBezTo>
                  <a:cubicBezTo>
                    <a:pt x="110608" y="41012"/>
                    <a:pt x="120000" y="110886"/>
                    <a:pt x="59478" y="115443"/>
                  </a:cubicBezTo>
                  <a:cubicBezTo>
                    <a:pt x="0" y="120000"/>
                    <a:pt x="14608" y="45569"/>
                    <a:pt x="14608" y="45569"/>
                  </a:cubicBezTo>
                  <a:cubicBezTo>
                    <a:pt x="14608" y="45569"/>
                    <a:pt x="30260" y="62278"/>
                    <a:pt x="37565" y="50126"/>
                  </a:cubicBezTo>
                  <a:cubicBezTo>
                    <a:pt x="39652" y="44050"/>
                    <a:pt x="29217" y="21265"/>
                    <a:pt x="29217" y="212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1700213" y="4303712"/>
              <a:ext cx="742800" cy="357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043" y="15272"/>
                  </a:moveTo>
                  <a:cubicBezTo>
                    <a:pt x="87652" y="10909"/>
                    <a:pt x="75130" y="6545"/>
                    <a:pt x="69913" y="30545"/>
                  </a:cubicBezTo>
                  <a:cubicBezTo>
                    <a:pt x="64695" y="54545"/>
                    <a:pt x="56347" y="34909"/>
                    <a:pt x="56347" y="34909"/>
                  </a:cubicBezTo>
                  <a:cubicBezTo>
                    <a:pt x="52173" y="43636"/>
                    <a:pt x="44869" y="37090"/>
                    <a:pt x="41739" y="24000"/>
                  </a:cubicBezTo>
                  <a:cubicBezTo>
                    <a:pt x="39652" y="13090"/>
                    <a:pt x="33391" y="8727"/>
                    <a:pt x="24000" y="2181"/>
                  </a:cubicBezTo>
                  <a:cubicBezTo>
                    <a:pt x="17739" y="0"/>
                    <a:pt x="13565" y="2181"/>
                    <a:pt x="9391" y="8727"/>
                  </a:cubicBezTo>
                  <a:cubicBezTo>
                    <a:pt x="8347" y="10909"/>
                    <a:pt x="7304" y="13090"/>
                    <a:pt x="6260" y="15272"/>
                  </a:cubicBezTo>
                  <a:cubicBezTo>
                    <a:pt x="0" y="30545"/>
                    <a:pt x="0" y="50181"/>
                    <a:pt x="0" y="61090"/>
                  </a:cubicBezTo>
                  <a:cubicBezTo>
                    <a:pt x="13565" y="98181"/>
                    <a:pt x="36521" y="120000"/>
                    <a:pt x="62608" y="120000"/>
                  </a:cubicBezTo>
                  <a:cubicBezTo>
                    <a:pt x="63652" y="120000"/>
                    <a:pt x="64695" y="120000"/>
                    <a:pt x="65739" y="120000"/>
                  </a:cubicBezTo>
                  <a:cubicBezTo>
                    <a:pt x="80347" y="117818"/>
                    <a:pt x="93913" y="111272"/>
                    <a:pt x="106434" y="96000"/>
                  </a:cubicBezTo>
                  <a:cubicBezTo>
                    <a:pt x="110608" y="91636"/>
                    <a:pt x="113739" y="87272"/>
                    <a:pt x="116869" y="82909"/>
                  </a:cubicBezTo>
                  <a:cubicBezTo>
                    <a:pt x="120000" y="58909"/>
                    <a:pt x="105391" y="19636"/>
                    <a:pt x="97043" y="152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1649413" y="5224462"/>
              <a:ext cx="838200" cy="239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923" y="16216"/>
                  </a:move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08923" y="16216"/>
                    <a:pt x="108923" y="16216"/>
                    <a:pt x="108923" y="16216"/>
                  </a:cubicBezTo>
                  <a:cubicBezTo>
                    <a:pt x="110769" y="22702"/>
                    <a:pt x="114461" y="35675"/>
                    <a:pt x="113538" y="45405"/>
                  </a:cubicBezTo>
                  <a:cubicBezTo>
                    <a:pt x="112615" y="55135"/>
                    <a:pt x="107076" y="58378"/>
                    <a:pt x="104307" y="58378"/>
                  </a:cubicBezTo>
                  <a:cubicBezTo>
                    <a:pt x="104307" y="58378"/>
                    <a:pt x="104307" y="58378"/>
                    <a:pt x="104307" y="58378"/>
                  </a:cubicBezTo>
                  <a:cubicBezTo>
                    <a:pt x="103384" y="58378"/>
                    <a:pt x="103384" y="58378"/>
                    <a:pt x="102461" y="58378"/>
                  </a:cubicBezTo>
                  <a:cubicBezTo>
                    <a:pt x="95076" y="58378"/>
                    <a:pt x="86769" y="45405"/>
                    <a:pt x="82153" y="29189"/>
                  </a:cubicBezTo>
                  <a:cubicBezTo>
                    <a:pt x="82153" y="25945"/>
                    <a:pt x="82153" y="25945"/>
                    <a:pt x="82153" y="25945"/>
                  </a:cubicBezTo>
                  <a:cubicBezTo>
                    <a:pt x="82153" y="22702"/>
                    <a:pt x="82153" y="22702"/>
                    <a:pt x="83076" y="22702"/>
                  </a:cubicBezTo>
                  <a:cubicBezTo>
                    <a:pt x="83076" y="22702"/>
                    <a:pt x="83076" y="22702"/>
                    <a:pt x="83076" y="22702"/>
                  </a:cubicBezTo>
                  <a:cubicBezTo>
                    <a:pt x="84000" y="22702"/>
                    <a:pt x="84923" y="22702"/>
                    <a:pt x="85846" y="22702"/>
                  </a:cubicBezTo>
                  <a:cubicBezTo>
                    <a:pt x="89538" y="22702"/>
                    <a:pt x="91384" y="22702"/>
                    <a:pt x="93230" y="16216"/>
                  </a:cubicBezTo>
                  <a:cubicBezTo>
                    <a:pt x="93230" y="12972"/>
                    <a:pt x="93230" y="12972"/>
                    <a:pt x="93230" y="12972"/>
                  </a:cubicBezTo>
                  <a:cubicBezTo>
                    <a:pt x="93230" y="12972"/>
                    <a:pt x="93230" y="9729"/>
                    <a:pt x="91384" y="9729"/>
                  </a:cubicBezTo>
                  <a:cubicBezTo>
                    <a:pt x="89538" y="9729"/>
                    <a:pt x="86769" y="12972"/>
                    <a:pt x="84923" y="12972"/>
                  </a:cubicBezTo>
                  <a:cubicBezTo>
                    <a:pt x="84000" y="12972"/>
                    <a:pt x="84000" y="12972"/>
                    <a:pt x="83076" y="12972"/>
                  </a:cubicBezTo>
                  <a:cubicBezTo>
                    <a:pt x="81230" y="12972"/>
                    <a:pt x="78461" y="12972"/>
                    <a:pt x="75692" y="9729"/>
                  </a:cubicBezTo>
                  <a:cubicBezTo>
                    <a:pt x="74769" y="9729"/>
                    <a:pt x="74769" y="9729"/>
                    <a:pt x="74769" y="9729"/>
                  </a:cubicBezTo>
                  <a:cubicBezTo>
                    <a:pt x="72000" y="9729"/>
                    <a:pt x="69230" y="6486"/>
                    <a:pt x="66461" y="6486"/>
                  </a:cubicBezTo>
                  <a:cubicBezTo>
                    <a:pt x="65538" y="6486"/>
                    <a:pt x="64615" y="6486"/>
                    <a:pt x="63692" y="6486"/>
                  </a:cubicBezTo>
                  <a:cubicBezTo>
                    <a:pt x="58153" y="6486"/>
                    <a:pt x="52615" y="9729"/>
                    <a:pt x="48000" y="9729"/>
                  </a:cubicBezTo>
                  <a:cubicBezTo>
                    <a:pt x="47076" y="12972"/>
                    <a:pt x="47076" y="12972"/>
                    <a:pt x="47076" y="12972"/>
                  </a:cubicBezTo>
                  <a:cubicBezTo>
                    <a:pt x="44307" y="12972"/>
                    <a:pt x="41538" y="12972"/>
                    <a:pt x="38769" y="12972"/>
                  </a:cubicBezTo>
                  <a:cubicBezTo>
                    <a:pt x="37846" y="12972"/>
                    <a:pt x="37846" y="12972"/>
                    <a:pt x="37846" y="12972"/>
                  </a:cubicBezTo>
                  <a:cubicBezTo>
                    <a:pt x="36923" y="12972"/>
                    <a:pt x="35076" y="12972"/>
                    <a:pt x="34153" y="12972"/>
                  </a:cubicBezTo>
                  <a:cubicBezTo>
                    <a:pt x="33230" y="12972"/>
                    <a:pt x="32307" y="9729"/>
                    <a:pt x="31384" y="9729"/>
                  </a:cubicBezTo>
                  <a:cubicBezTo>
                    <a:pt x="31384" y="9729"/>
                    <a:pt x="31384" y="9729"/>
                    <a:pt x="30461" y="9729"/>
                  </a:cubicBezTo>
                  <a:cubicBezTo>
                    <a:pt x="30461" y="12972"/>
                    <a:pt x="29538" y="12972"/>
                    <a:pt x="29538" y="16216"/>
                  </a:cubicBezTo>
                  <a:cubicBezTo>
                    <a:pt x="29538" y="16216"/>
                    <a:pt x="30461" y="19459"/>
                    <a:pt x="30461" y="19459"/>
                  </a:cubicBezTo>
                  <a:cubicBezTo>
                    <a:pt x="33230" y="22702"/>
                    <a:pt x="35076" y="22702"/>
                    <a:pt x="37846" y="22702"/>
                  </a:cubicBezTo>
                  <a:cubicBezTo>
                    <a:pt x="38769" y="22702"/>
                    <a:pt x="38769" y="25945"/>
                    <a:pt x="38769" y="25945"/>
                  </a:cubicBezTo>
                  <a:cubicBezTo>
                    <a:pt x="38769" y="25945"/>
                    <a:pt x="38769" y="29189"/>
                    <a:pt x="38769" y="29189"/>
                  </a:cubicBezTo>
                  <a:cubicBezTo>
                    <a:pt x="38769" y="32432"/>
                    <a:pt x="38769" y="32432"/>
                    <a:pt x="38769" y="32432"/>
                  </a:cubicBezTo>
                  <a:cubicBezTo>
                    <a:pt x="37846" y="32432"/>
                    <a:pt x="37846" y="35675"/>
                    <a:pt x="36923" y="35675"/>
                  </a:cubicBezTo>
                  <a:cubicBezTo>
                    <a:pt x="32307" y="51891"/>
                    <a:pt x="26769" y="61621"/>
                    <a:pt x="21230" y="61621"/>
                  </a:cubicBezTo>
                  <a:cubicBezTo>
                    <a:pt x="19384" y="61621"/>
                    <a:pt x="18461" y="64864"/>
                    <a:pt x="17538" y="64864"/>
                  </a:cubicBezTo>
                  <a:cubicBezTo>
                    <a:pt x="13846" y="64864"/>
                    <a:pt x="11076" y="61621"/>
                    <a:pt x="9230" y="55135"/>
                  </a:cubicBezTo>
                  <a:cubicBezTo>
                    <a:pt x="8307" y="51891"/>
                    <a:pt x="7384" y="48648"/>
                    <a:pt x="8307" y="42162"/>
                  </a:cubicBezTo>
                  <a:cubicBezTo>
                    <a:pt x="8307" y="35675"/>
                    <a:pt x="10153" y="25945"/>
                    <a:pt x="11076" y="22702"/>
                  </a:cubicBezTo>
                  <a:cubicBezTo>
                    <a:pt x="12000" y="19459"/>
                    <a:pt x="12923" y="16216"/>
                    <a:pt x="14769" y="9729"/>
                  </a:cubicBezTo>
                  <a:cubicBezTo>
                    <a:pt x="15692" y="6486"/>
                    <a:pt x="16615" y="3243"/>
                    <a:pt x="17538" y="0"/>
                  </a:cubicBezTo>
                  <a:cubicBezTo>
                    <a:pt x="9230" y="9729"/>
                    <a:pt x="3692" y="29189"/>
                    <a:pt x="0" y="58378"/>
                  </a:cubicBezTo>
                  <a:cubicBezTo>
                    <a:pt x="0" y="58378"/>
                    <a:pt x="7384" y="120000"/>
                    <a:pt x="33230" y="81081"/>
                  </a:cubicBezTo>
                  <a:cubicBezTo>
                    <a:pt x="58153" y="45405"/>
                    <a:pt x="75692" y="64864"/>
                    <a:pt x="84000" y="74594"/>
                  </a:cubicBezTo>
                  <a:cubicBezTo>
                    <a:pt x="91384" y="84324"/>
                    <a:pt x="118153" y="110270"/>
                    <a:pt x="120000" y="55135"/>
                  </a:cubicBezTo>
                  <a:cubicBezTo>
                    <a:pt x="120000" y="35675"/>
                    <a:pt x="115384" y="22702"/>
                    <a:pt x="108923" y="1621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Shape 301"/>
            <p:cNvSpPr/>
            <p:nvPr/>
          </p:nvSpPr>
          <p:spPr>
            <a:xfrm>
              <a:off x="1636712" y="4316412"/>
              <a:ext cx="928799" cy="35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833" y="6666"/>
                  </a:moveTo>
                  <a:cubicBezTo>
                    <a:pt x="111666" y="40000"/>
                    <a:pt x="103333" y="64444"/>
                    <a:pt x="91666" y="80000"/>
                  </a:cubicBezTo>
                  <a:cubicBezTo>
                    <a:pt x="80833" y="93333"/>
                    <a:pt x="68333" y="95555"/>
                    <a:pt x="56666" y="93333"/>
                  </a:cubicBezTo>
                  <a:cubicBezTo>
                    <a:pt x="34166" y="91111"/>
                    <a:pt x="12500" y="73333"/>
                    <a:pt x="833" y="17777"/>
                  </a:cubicBezTo>
                  <a:cubicBezTo>
                    <a:pt x="833" y="17777"/>
                    <a:pt x="0" y="17777"/>
                    <a:pt x="0" y="20000"/>
                  </a:cubicBezTo>
                  <a:cubicBezTo>
                    <a:pt x="3333" y="48888"/>
                    <a:pt x="10833" y="71111"/>
                    <a:pt x="20833" y="88888"/>
                  </a:cubicBezTo>
                  <a:cubicBezTo>
                    <a:pt x="25833" y="97777"/>
                    <a:pt x="31666" y="104444"/>
                    <a:pt x="38333" y="106666"/>
                  </a:cubicBezTo>
                  <a:cubicBezTo>
                    <a:pt x="38333" y="108888"/>
                    <a:pt x="38333" y="108888"/>
                    <a:pt x="38333" y="108888"/>
                  </a:cubicBezTo>
                  <a:cubicBezTo>
                    <a:pt x="42500" y="115555"/>
                    <a:pt x="47500" y="115555"/>
                    <a:pt x="52500" y="117777"/>
                  </a:cubicBezTo>
                  <a:cubicBezTo>
                    <a:pt x="55833" y="117777"/>
                    <a:pt x="60833" y="120000"/>
                    <a:pt x="65000" y="115555"/>
                  </a:cubicBezTo>
                  <a:cubicBezTo>
                    <a:pt x="75833" y="115555"/>
                    <a:pt x="86666" y="108888"/>
                    <a:pt x="96666" y="93333"/>
                  </a:cubicBezTo>
                  <a:cubicBezTo>
                    <a:pt x="107500" y="77777"/>
                    <a:pt x="117500" y="42222"/>
                    <a:pt x="120000" y="8888"/>
                  </a:cubicBezTo>
                  <a:cubicBezTo>
                    <a:pt x="120000" y="2222"/>
                    <a:pt x="116666" y="0"/>
                    <a:pt x="115833" y="666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Shape 302"/>
            <p:cNvSpPr/>
            <p:nvPr/>
          </p:nvSpPr>
          <p:spPr>
            <a:xfrm>
              <a:off x="2390775" y="3694112"/>
              <a:ext cx="349200" cy="3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41311"/>
                  </a:moveTo>
                  <a:cubicBezTo>
                    <a:pt x="0" y="41311"/>
                    <a:pt x="35555" y="80655"/>
                    <a:pt x="42222" y="120000"/>
                  </a:cubicBezTo>
                  <a:cubicBezTo>
                    <a:pt x="42222" y="120000"/>
                    <a:pt x="120000" y="102295"/>
                    <a:pt x="93333" y="51147"/>
                  </a:cubicBezTo>
                  <a:cubicBezTo>
                    <a:pt x="66666" y="0"/>
                    <a:pt x="6666" y="9836"/>
                    <a:pt x="0" y="413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Shape 303"/>
            <p:cNvSpPr/>
            <p:nvPr/>
          </p:nvSpPr>
          <p:spPr>
            <a:xfrm>
              <a:off x="1443037" y="3668712"/>
              <a:ext cx="368399" cy="395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43278"/>
                  </a:moveTo>
                  <a:cubicBezTo>
                    <a:pt x="119999" y="43278"/>
                    <a:pt x="84210" y="82622"/>
                    <a:pt x="75789" y="120000"/>
                  </a:cubicBezTo>
                  <a:cubicBezTo>
                    <a:pt x="75789" y="120000"/>
                    <a:pt x="0" y="100327"/>
                    <a:pt x="29473" y="51147"/>
                  </a:cubicBezTo>
                  <a:cubicBezTo>
                    <a:pt x="56842" y="0"/>
                    <a:pt x="113684" y="11803"/>
                    <a:pt x="119999" y="432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Shape 304"/>
            <p:cNvSpPr/>
            <p:nvPr/>
          </p:nvSpPr>
          <p:spPr>
            <a:xfrm>
              <a:off x="2178050" y="4829176"/>
              <a:ext cx="252300" cy="128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1538" y="18000"/>
                  </a:moveTo>
                  <a:cubicBezTo>
                    <a:pt x="95384" y="60000"/>
                    <a:pt x="76923" y="78000"/>
                    <a:pt x="58461" y="84000"/>
                  </a:cubicBezTo>
                  <a:cubicBezTo>
                    <a:pt x="58461" y="84000"/>
                    <a:pt x="58461" y="84000"/>
                    <a:pt x="58461" y="84000"/>
                  </a:cubicBezTo>
                  <a:cubicBezTo>
                    <a:pt x="61538" y="78000"/>
                    <a:pt x="58461" y="66000"/>
                    <a:pt x="55384" y="60000"/>
                  </a:cubicBezTo>
                  <a:cubicBezTo>
                    <a:pt x="52307" y="54000"/>
                    <a:pt x="49230" y="54000"/>
                    <a:pt x="46153" y="54000"/>
                  </a:cubicBezTo>
                  <a:cubicBezTo>
                    <a:pt x="43076" y="54000"/>
                    <a:pt x="43076" y="54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40000" y="48000"/>
                    <a:pt x="40000" y="48000"/>
                    <a:pt x="40000" y="48000"/>
                  </a:cubicBezTo>
                  <a:cubicBezTo>
                    <a:pt x="36923" y="48000"/>
                    <a:pt x="36923" y="48000"/>
                    <a:pt x="36923" y="48000"/>
                  </a:cubicBezTo>
                  <a:cubicBezTo>
                    <a:pt x="36923" y="48000"/>
                    <a:pt x="36923" y="42000"/>
                    <a:pt x="33846" y="42000"/>
                  </a:cubicBezTo>
                  <a:cubicBezTo>
                    <a:pt x="36923" y="42000"/>
                    <a:pt x="33846" y="42000"/>
                    <a:pt x="33846" y="36000"/>
                  </a:cubicBezTo>
                  <a:cubicBezTo>
                    <a:pt x="33846" y="36000"/>
                    <a:pt x="33846" y="30000"/>
                    <a:pt x="30769" y="30000"/>
                  </a:cubicBezTo>
                  <a:cubicBezTo>
                    <a:pt x="27692" y="24000"/>
                    <a:pt x="24615" y="24000"/>
                    <a:pt x="21538" y="30000"/>
                  </a:cubicBezTo>
                  <a:cubicBezTo>
                    <a:pt x="18461" y="42000"/>
                    <a:pt x="21538" y="66000"/>
                    <a:pt x="24615" y="72000"/>
                  </a:cubicBezTo>
                  <a:cubicBezTo>
                    <a:pt x="27692" y="78000"/>
                    <a:pt x="27692" y="78000"/>
                    <a:pt x="27692" y="78000"/>
                  </a:cubicBezTo>
                  <a:cubicBezTo>
                    <a:pt x="24615" y="78000"/>
                    <a:pt x="18461" y="72000"/>
                    <a:pt x="15384" y="78000"/>
                  </a:cubicBezTo>
                  <a:cubicBezTo>
                    <a:pt x="0" y="90000"/>
                    <a:pt x="27692" y="114000"/>
                    <a:pt x="30769" y="114000"/>
                  </a:cubicBezTo>
                  <a:cubicBezTo>
                    <a:pt x="40000" y="120000"/>
                    <a:pt x="52307" y="120000"/>
                    <a:pt x="61538" y="114000"/>
                  </a:cubicBezTo>
                  <a:cubicBezTo>
                    <a:pt x="89230" y="108000"/>
                    <a:pt x="107692" y="84000"/>
                    <a:pt x="116923" y="30000"/>
                  </a:cubicBezTo>
                  <a:cubicBezTo>
                    <a:pt x="120000" y="6000"/>
                    <a:pt x="104615" y="0"/>
                    <a:pt x="101538" y="1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1714500" y="4835526"/>
              <a:ext cx="219000" cy="149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941" y="67826"/>
                  </a:moveTo>
                  <a:cubicBezTo>
                    <a:pt x="102352" y="67826"/>
                    <a:pt x="98823" y="73043"/>
                    <a:pt x="88235" y="73043"/>
                  </a:cubicBezTo>
                  <a:cubicBezTo>
                    <a:pt x="77647" y="78260"/>
                    <a:pt x="63529" y="73043"/>
                    <a:pt x="52941" y="62608"/>
                  </a:cubicBezTo>
                  <a:cubicBezTo>
                    <a:pt x="35294" y="46956"/>
                    <a:pt x="24705" y="26086"/>
                    <a:pt x="14117" y="0"/>
                  </a:cubicBezTo>
                  <a:cubicBezTo>
                    <a:pt x="14117" y="0"/>
                    <a:pt x="14117" y="0"/>
                    <a:pt x="10588" y="5217"/>
                  </a:cubicBezTo>
                  <a:cubicBezTo>
                    <a:pt x="0" y="36521"/>
                    <a:pt x="24705" y="73043"/>
                    <a:pt x="42352" y="88695"/>
                  </a:cubicBezTo>
                  <a:cubicBezTo>
                    <a:pt x="63529" y="104347"/>
                    <a:pt x="105882" y="120000"/>
                    <a:pt x="116470" y="83478"/>
                  </a:cubicBezTo>
                  <a:cubicBezTo>
                    <a:pt x="120000" y="78260"/>
                    <a:pt x="116470" y="73043"/>
                    <a:pt x="112941" y="67826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2527300" y="3805237"/>
              <a:ext cx="2778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09" y="37241"/>
                  </a:moveTo>
                  <a:cubicBezTo>
                    <a:pt x="117209" y="35172"/>
                    <a:pt x="117209" y="33103"/>
                    <a:pt x="117209" y="31034"/>
                  </a:cubicBezTo>
                  <a:cubicBezTo>
                    <a:pt x="117209" y="20689"/>
                    <a:pt x="111627" y="12413"/>
                    <a:pt x="108837" y="2068"/>
                  </a:cubicBezTo>
                  <a:cubicBezTo>
                    <a:pt x="108837" y="0"/>
                    <a:pt x="103255" y="0"/>
                    <a:pt x="103255" y="2068"/>
                  </a:cubicBezTo>
                  <a:cubicBezTo>
                    <a:pt x="106046" y="28965"/>
                    <a:pt x="94883" y="55862"/>
                    <a:pt x="69767" y="74482"/>
                  </a:cubicBezTo>
                  <a:cubicBezTo>
                    <a:pt x="61395" y="82758"/>
                    <a:pt x="47441" y="88965"/>
                    <a:pt x="36279" y="95172"/>
                  </a:cubicBezTo>
                  <a:cubicBezTo>
                    <a:pt x="22325" y="101379"/>
                    <a:pt x="13953" y="99310"/>
                    <a:pt x="2790" y="97241"/>
                  </a:cubicBezTo>
                  <a:cubicBezTo>
                    <a:pt x="0" y="97241"/>
                    <a:pt x="0" y="97241"/>
                    <a:pt x="0" y="97241"/>
                  </a:cubicBezTo>
                  <a:cubicBezTo>
                    <a:pt x="0" y="99310"/>
                    <a:pt x="2790" y="103448"/>
                    <a:pt x="5581" y="107586"/>
                  </a:cubicBezTo>
                  <a:cubicBezTo>
                    <a:pt x="5581" y="109655"/>
                    <a:pt x="5581" y="111724"/>
                    <a:pt x="8372" y="113793"/>
                  </a:cubicBezTo>
                  <a:cubicBezTo>
                    <a:pt x="36279" y="120000"/>
                    <a:pt x="64186" y="101379"/>
                    <a:pt x="83720" y="88965"/>
                  </a:cubicBezTo>
                  <a:cubicBezTo>
                    <a:pt x="94883" y="82758"/>
                    <a:pt x="106046" y="72413"/>
                    <a:pt x="111627" y="62068"/>
                  </a:cubicBezTo>
                  <a:cubicBezTo>
                    <a:pt x="114418" y="55862"/>
                    <a:pt x="120000" y="45517"/>
                    <a:pt x="117209" y="372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1352550" y="3805237"/>
              <a:ext cx="315900" cy="3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306" y="96470"/>
                  </a:moveTo>
                  <a:cubicBezTo>
                    <a:pt x="53877" y="89411"/>
                    <a:pt x="19591" y="49411"/>
                    <a:pt x="26938" y="0"/>
                  </a:cubicBezTo>
                  <a:cubicBezTo>
                    <a:pt x="26938" y="0"/>
                    <a:pt x="26938" y="0"/>
                    <a:pt x="26938" y="0"/>
                  </a:cubicBezTo>
                  <a:cubicBezTo>
                    <a:pt x="0" y="51764"/>
                    <a:pt x="44081" y="110588"/>
                    <a:pt x="97959" y="117647"/>
                  </a:cubicBezTo>
                  <a:cubicBezTo>
                    <a:pt x="112653" y="120000"/>
                    <a:pt x="119999" y="98823"/>
                    <a:pt x="105306" y="9647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1836738" y="4608512"/>
              <a:ext cx="509700" cy="115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367" y="13333"/>
                  </a:moveTo>
                  <a:cubicBezTo>
                    <a:pt x="92658" y="53333"/>
                    <a:pt x="71392" y="60000"/>
                    <a:pt x="53164" y="66666"/>
                  </a:cubicBezTo>
                  <a:cubicBezTo>
                    <a:pt x="42531" y="66666"/>
                    <a:pt x="33417" y="53333"/>
                    <a:pt x="22784" y="46666"/>
                  </a:cubicBezTo>
                  <a:cubicBezTo>
                    <a:pt x="19746" y="40000"/>
                    <a:pt x="16708" y="33333"/>
                    <a:pt x="13670" y="26666"/>
                  </a:cubicBezTo>
                  <a:cubicBezTo>
                    <a:pt x="9113" y="20000"/>
                    <a:pt x="4556" y="13333"/>
                    <a:pt x="0" y="26666"/>
                  </a:cubicBezTo>
                  <a:cubicBezTo>
                    <a:pt x="0" y="26666"/>
                    <a:pt x="0" y="26666"/>
                    <a:pt x="0" y="26666"/>
                  </a:cubicBezTo>
                  <a:cubicBezTo>
                    <a:pt x="6075" y="66666"/>
                    <a:pt x="21265" y="86666"/>
                    <a:pt x="33417" y="93333"/>
                  </a:cubicBezTo>
                  <a:cubicBezTo>
                    <a:pt x="39493" y="106666"/>
                    <a:pt x="45569" y="113333"/>
                    <a:pt x="53164" y="113333"/>
                  </a:cubicBezTo>
                  <a:cubicBezTo>
                    <a:pt x="72911" y="120000"/>
                    <a:pt x="97215" y="93333"/>
                    <a:pt x="113924" y="53333"/>
                  </a:cubicBezTo>
                  <a:cubicBezTo>
                    <a:pt x="120000" y="33333"/>
                    <a:pt x="113924" y="0"/>
                    <a:pt x="109367" y="1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1849438" y="4848226"/>
              <a:ext cx="777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7692"/>
                  </a:moveTo>
                  <a:cubicBezTo>
                    <a:pt x="120000" y="9230"/>
                    <a:pt x="90000" y="0"/>
                    <a:pt x="80000" y="9230"/>
                  </a:cubicBezTo>
                  <a:cubicBezTo>
                    <a:pt x="60000" y="9230"/>
                    <a:pt x="50000" y="27692"/>
                    <a:pt x="60000" y="46153"/>
                  </a:cubicBezTo>
                  <a:cubicBezTo>
                    <a:pt x="60000" y="46153"/>
                    <a:pt x="60000" y="46153"/>
                    <a:pt x="50000" y="55384"/>
                  </a:cubicBezTo>
                  <a:cubicBezTo>
                    <a:pt x="50000" y="55384"/>
                    <a:pt x="50000" y="55384"/>
                    <a:pt x="50000" y="64615"/>
                  </a:cubicBezTo>
                  <a:cubicBezTo>
                    <a:pt x="40000" y="73846"/>
                    <a:pt x="20000" y="73846"/>
                    <a:pt x="10000" y="73846"/>
                  </a:cubicBezTo>
                  <a:cubicBezTo>
                    <a:pt x="0" y="83076"/>
                    <a:pt x="0" y="92307"/>
                    <a:pt x="10000" y="101538"/>
                  </a:cubicBezTo>
                  <a:cubicBezTo>
                    <a:pt x="30000" y="120000"/>
                    <a:pt x="60000" y="110769"/>
                    <a:pt x="80000" y="101538"/>
                  </a:cubicBezTo>
                  <a:cubicBezTo>
                    <a:pt x="110000" y="83076"/>
                    <a:pt x="120000" y="55384"/>
                    <a:pt x="120000" y="2769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1681163" y="5237162"/>
              <a:ext cx="265200" cy="12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585" y="18947"/>
                  </a:moveTo>
                  <a:cubicBezTo>
                    <a:pt x="84878" y="37894"/>
                    <a:pt x="70243" y="56842"/>
                    <a:pt x="58536" y="69473"/>
                  </a:cubicBezTo>
                  <a:cubicBezTo>
                    <a:pt x="46829" y="82105"/>
                    <a:pt x="20487" y="113684"/>
                    <a:pt x="17560" y="69473"/>
                  </a:cubicBezTo>
                  <a:cubicBezTo>
                    <a:pt x="17560" y="56842"/>
                    <a:pt x="8780" y="63157"/>
                    <a:pt x="8780" y="69473"/>
                  </a:cubicBezTo>
                  <a:cubicBezTo>
                    <a:pt x="0" y="113684"/>
                    <a:pt x="26341" y="120000"/>
                    <a:pt x="40975" y="113684"/>
                  </a:cubicBezTo>
                  <a:cubicBezTo>
                    <a:pt x="64390" y="107368"/>
                    <a:pt x="84878" y="82105"/>
                    <a:pt x="105365" y="69473"/>
                  </a:cubicBezTo>
                  <a:cubicBezTo>
                    <a:pt x="120000" y="56842"/>
                    <a:pt x="108292" y="0"/>
                    <a:pt x="96585" y="18947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217738" y="5249862"/>
              <a:ext cx="238200" cy="109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513" y="42352"/>
                  </a:moveTo>
                  <a:cubicBezTo>
                    <a:pt x="110270" y="35294"/>
                    <a:pt x="110270" y="35294"/>
                    <a:pt x="107027" y="35294"/>
                  </a:cubicBezTo>
                  <a:cubicBezTo>
                    <a:pt x="103783" y="42352"/>
                    <a:pt x="103783" y="42352"/>
                    <a:pt x="100540" y="49411"/>
                  </a:cubicBezTo>
                  <a:cubicBezTo>
                    <a:pt x="90810" y="120000"/>
                    <a:pt x="29189" y="0"/>
                    <a:pt x="6486" y="14117"/>
                  </a:cubicBezTo>
                  <a:cubicBezTo>
                    <a:pt x="3243" y="14117"/>
                    <a:pt x="0" y="28235"/>
                    <a:pt x="3243" y="35294"/>
                  </a:cubicBezTo>
                  <a:cubicBezTo>
                    <a:pt x="12972" y="77647"/>
                    <a:pt x="45405" y="98823"/>
                    <a:pt x="64864" y="105882"/>
                  </a:cubicBezTo>
                  <a:cubicBezTo>
                    <a:pt x="87567" y="120000"/>
                    <a:pt x="110270" y="112941"/>
                    <a:pt x="116756" y="63529"/>
                  </a:cubicBezTo>
                  <a:cubicBezTo>
                    <a:pt x="120000" y="56470"/>
                    <a:pt x="116756" y="42352"/>
                    <a:pt x="113513" y="4235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2405063" y="4310062"/>
              <a:ext cx="1095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117" y="120000"/>
                  </a:moveTo>
                  <a:cubicBezTo>
                    <a:pt x="28235" y="120000"/>
                    <a:pt x="120000" y="96000"/>
                    <a:pt x="105882" y="48000"/>
                  </a:cubicBezTo>
                  <a:cubicBezTo>
                    <a:pt x="98823" y="0"/>
                    <a:pt x="56470" y="24000"/>
                    <a:pt x="42352" y="24000"/>
                  </a:cubicBezTo>
                  <a:cubicBezTo>
                    <a:pt x="35294" y="24000"/>
                    <a:pt x="21176" y="24000"/>
                    <a:pt x="7058" y="48000"/>
                  </a:cubicBezTo>
                  <a:cubicBezTo>
                    <a:pt x="0" y="72000"/>
                    <a:pt x="0" y="120000"/>
                    <a:pt x="14117" y="120000"/>
                  </a:cubicBezTo>
                  <a:cubicBezTo>
                    <a:pt x="14117" y="120000"/>
                    <a:pt x="7058" y="120000"/>
                    <a:pt x="14117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384425" y="4375151"/>
              <a:ext cx="714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1818" y="45000"/>
                  </a:moveTo>
                  <a:cubicBezTo>
                    <a:pt x="43636" y="75000"/>
                    <a:pt x="54545" y="90000"/>
                    <a:pt x="87272" y="105000"/>
                  </a:cubicBezTo>
                  <a:cubicBezTo>
                    <a:pt x="109090" y="120000"/>
                    <a:pt x="120000" y="75000"/>
                    <a:pt x="98181" y="60000"/>
                  </a:cubicBezTo>
                  <a:cubicBezTo>
                    <a:pt x="76363" y="60000"/>
                    <a:pt x="54545" y="30000"/>
                    <a:pt x="43636" y="15000"/>
                  </a:cubicBezTo>
                  <a:cubicBezTo>
                    <a:pt x="21818" y="0"/>
                    <a:pt x="0" y="30000"/>
                    <a:pt x="21818" y="45000"/>
                  </a:cubicBezTo>
                  <a:cubicBezTo>
                    <a:pt x="32727" y="60000"/>
                    <a:pt x="10909" y="45000"/>
                    <a:pt x="21818" y="4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1643063" y="4238626"/>
              <a:ext cx="96900" cy="7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000" y="10909"/>
                  </a:moveTo>
                  <a:cubicBezTo>
                    <a:pt x="8000" y="0"/>
                    <a:pt x="0" y="32727"/>
                    <a:pt x="16000" y="43636"/>
                  </a:cubicBezTo>
                  <a:cubicBezTo>
                    <a:pt x="40000" y="54545"/>
                    <a:pt x="72000" y="76363"/>
                    <a:pt x="88000" y="98181"/>
                  </a:cubicBezTo>
                  <a:cubicBezTo>
                    <a:pt x="104000" y="120000"/>
                    <a:pt x="120000" y="98181"/>
                    <a:pt x="112000" y="76363"/>
                  </a:cubicBezTo>
                  <a:cubicBezTo>
                    <a:pt x="88000" y="43636"/>
                    <a:pt x="56000" y="21818"/>
                    <a:pt x="24000" y="10909"/>
                  </a:cubicBezTo>
                  <a:cubicBezTo>
                    <a:pt x="16000" y="10909"/>
                    <a:pt x="48000" y="21818"/>
                    <a:pt x="24000" y="1090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1662113" y="4329112"/>
              <a:ext cx="651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000" y="24000"/>
                  </a:moveTo>
                  <a:cubicBezTo>
                    <a:pt x="72000" y="24000"/>
                    <a:pt x="24000" y="24000"/>
                    <a:pt x="12000" y="72000"/>
                  </a:cubicBezTo>
                  <a:cubicBezTo>
                    <a:pt x="0" y="96000"/>
                    <a:pt x="12000" y="120000"/>
                    <a:pt x="24000" y="120000"/>
                  </a:cubicBezTo>
                  <a:cubicBezTo>
                    <a:pt x="48000" y="120000"/>
                    <a:pt x="84000" y="96000"/>
                    <a:pt x="96000" y="96000"/>
                  </a:cubicBezTo>
                  <a:cubicBezTo>
                    <a:pt x="120000" y="72000"/>
                    <a:pt x="120000" y="0"/>
                    <a:pt x="96000" y="24000"/>
                  </a:cubicBezTo>
                  <a:cubicBezTo>
                    <a:pt x="84000" y="24000"/>
                    <a:pt x="96000" y="0"/>
                    <a:pt x="96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11413" y="3843337"/>
              <a:ext cx="906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428" y="12000"/>
                  </a:moveTo>
                  <a:cubicBezTo>
                    <a:pt x="77142" y="0"/>
                    <a:pt x="42857" y="36000"/>
                    <a:pt x="17142" y="72000"/>
                  </a:cubicBezTo>
                  <a:cubicBezTo>
                    <a:pt x="0" y="96000"/>
                    <a:pt x="17142" y="120000"/>
                    <a:pt x="34285" y="108000"/>
                  </a:cubicBezTo>
                  <a:cubicBezTo>
                    <a:pt x="59999" y="72000"/>
                    <a:pt x="94285" y="60000"/>
                    <a:pt x="119999" y="24000"/>
                  </a:cubicBezTo>
                  <a:cubicBezTo>
                    <a:pt x="119999" y="24000"/>
                    <a:pt x="119999" y="12000"/>
                    <a:pt x="111428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2436813" y="3895726"/>
              <a:ext cx="96900" cy="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000" y="48000"/>
                  </a:moveTo>
                  <a:cubicBezTo>
                    <a:pt x="96000" y="0"/>
                    <a:pt x="80000" y="0"/>
                    <a:pt x="56000" y="0"/>
                  </a:cubicBezTo>
                  <a:cubicBezTo>
                    <a:pt x="40000" y="0"/>
                    <a:pt x="16000" y="24000"/>
                    <a:pt x="8000" y="72000"/>
                  </a:cubicBezTo>
                  <a:cubicBezTo>
                    <a:pt x="0" y="96000"/>
                    <a:pt x="8000" y="120000"/>
                    <a:pt x="8000" y="120000"/>
                  </a:cubicBezTo>
                  <a:cubicBezTo>
                    <a:pt x="24000" y="120000"/>
                    <a:pt x="40000" y="96000"/>
                    <a:pt x="56000" y="96000"/>
                  </a:cubicBezTo>
                  <a:cubicBezTo>
                    <a:pt x="80000" y="96000"/>
                    <a:pt x="96000" y="120000"/>
                    <a:pt x="112000" y="72000"/>
                  </a:cubicBezTo>
                  <a:cubicBezTo>
                    <a:pt x="120000" y="72000"/>
                    <a:pt x="120000" y="48000"/>
                    <a:pt x="112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1733550" y="3779837"/>
              <a:ext cx="77700" cy="6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0000" y="12000"/>
                  </a:moveTo>
                  <a:cubicBezTo>
                    <a:pt x="10000" y="12000"/>
                    <a:pt x="0" y="24000"/>
                    <a:pt x="10000" y="36000"/>
                  </a:cubicBezTo>
                  <a:cubicBezTo>
                    <a:pt x="20000" y="48000"/>
                    <a:pt x="40000" y="48000"/>
                    <a:pt x="50000" y="60000"/>
                  </a:cubicBezTo>
                  <a:cubicBezTo>
                    <a:pt x="70000" y="84000"/>
                    <a:pt x="70000" y="96000"/>
                    <a:pt x="80000" y="120000"/>
                  </a:cubicBezTo>
                  <a:cubicBezTo>
                    <a:pt x="90000" y="120000"/>
                    <a:pt x="90000" y="120000"/>
                    <a:pt x="90000" y="120000"/>
                  </a:cubicBezTo>
                  <a:cubicBezTo>
                    <a:pt x="120000" y="60000"/>
                    <a:pt x="60000" y="0"/>
                    <a:pt x="20000" y="12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1727200" y="3830637"/>
              <a:ext cx="50700" cy="33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0000" y="48000"/>
                  </a:moveTo>
                  <a:cubicBezTo>
                    <a:pt x="75000" y="24000"/>
                    <a:pt x="45000" y="0"/>
                    <a:pt x="30000" y="24000"/>
                  </a:cubicBezTo>
                  <a:cubicBezTo>
                    <a:pt x="15000" y="24000"/>
                    <a:pt x="0" y="48000"/>
                    <a:pt x="15000" y="72000"/>
                  </a:cubicBezTo>
                  <a:cubicBezTo>
                    <a:pt x="30000" y="96000"/>
                    <a:pt x="45000" y="96000"/>
                    <a:pt x="60000" y="96000"/>
                  </a:cubicBezTo>
                  <a:cubicBezTo>
                    <a:pt x="75000" y="120000"/>
                    <a:pt x="75000" y="120000"/>
                    <a:pt x="75000" y="120000"/>
                  </a:cubicBezTo>
                  <a:cubicBezTo>
                    <a:pt x="90000" y="120000"/>
                    <a:pt x="90000" y="120000"/>
                    <a:pt x="105000" y="120000"/>
                  </a:cubicBezTo>
                  <a:cubicBezTo>
                    <a:pt x="105000" y="120000"/>
                    <a:pt x="120000" y="120000"/>
                    <a:pt x="120000" y="96000"/>
                  </a:cubicBezTo>
                  <a:cubicBezTo>
                    <a:pt x="120000" y="72000"/>
                    <a:pt x="105000" y="48000"/>
                    <a:pt x="90000" y="48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1733550" y="4356101"/>
              <a:ext cx="1602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800" y="27692"/>
                  </a:moveTo>
                  <a:cubicBezTo>
                    <a:pt x="86400" y="9230"/>
                    <a:pt x="72000" y="9230"/>
                    <a:pt x="57600" y="9230"/>
                  </a:cubicBezTo>
                  <a:cubicBezTo>
                    <a:pt x="43200" y="9230"/>
                    <a:pt x="24000" y="0"/>
                    <a:pt x="14400" y="18461"/>
                  </a:cubicBezTo>
                  <a:cubicBezTo>
                    <a:pt x="4800" y="36923"/>
                    <a:pt x="0" y="55384"/>
                    <a:pt x="9600" y="73846"/>
                  </a:cubicBezTo>
                  <a:cubicBezTo>
                    <a:pt x="19200" y="92307"/>
                    <a:pt x="33600" y="101538"/>
                    <a:pt x="48000" y="101538"/>
                  </a:cubicBezTo>
                  <a:cubicBezTo>
                    <a:pt x="62400" y="110769"/>
                    <a:pt x="81600" y="120000"/>
                    <a:pt x="96000" y="110769"/>
                  </a:cubicBezTo>
                  <a:cubicBezTo>
                    <a:pt x="120000" y="101538"/>
                    <a:pt x="120000" y="36923"/>
                    <a:pt x="100800" y="27692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2217738" y="4400551"/>
              <a:ext cx="1602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6800" y="9230"/>
                  </a:moveTo>
                  <a:cubicBezTo>
                    <a:pt x="52800" y="18461"/>
                    <a:pt x="19200" y="0"/>
                    <a:pt x="4800" y="36923"/>
                  </a:cubicBezTo>
                  <a:cubicBezTo>
                    <a:pt x="0" y="55384"/>
                    <a:pt x="0" y="73846"/>
                    <a:pt x="4800" y="92307"/>
                  </a:cubicBezTo>
                  <a:cubicBezTo>
                    <a:pt x="14400" y="110769"/>
                    <a:pt x="28800" y="110769"/>
                    <a:pt x="43200" y="110769"/>
                  </a:cubicBezTo>
                  <a:cubicBezTo>
                    <a:pt x="57600" y="120000"/>
                    <a:pt x="72000" y="120000"/>
                    <a:pt x="86400" y="110769"/>
                  </a:cubicBezTo>
                  <a:cubicBezTo>
                    <a:pt x="120000" y="92307"/>
                    <a:pt x="110400" y="0"/>
                    <a:pt x="76800" y="923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1300162" y="3487737"/>
              <a:ext cx="1549499" cy="1917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500" y="10945"/>
                  </a:moveTo>
                  <a:cubicBezTo>
                    <a:pt x="103000" y="7297"/>
                    <a:pt x="95500" y="5270"/>
                    <a:pt x="89000" y="6891"/>
                  </a:cubicBezTo>
                  <a:cubicBezTo>
                    <a:pt x="85500" y="7702"/>
                    <a:pt x="83000" y="8918"/>
                    <a:pt x="81000" y="10945"/>
                  </a:cubicBezTo>
                  <a:cubicBezTo>
                    <a:pt x="79500" y="11756"/>
                    <a:pt x="79000" y="13378"/>
                    <a:pt x="78000" y="13783"/>
                  </a:cubicBezTo>
                  <a:cubicBezTo>
                    <a:pt x="76000" y="15000"/>
                    <a:pt x="78000" y="14594"/>
                    <a:pt x="76000" y="14594"/>
                  </a:cubicBezTo>
                  <a:cubicBezTo>
                    <a:pt x="75000" y="14189"/>
                    <a:pt x="74000" y="13783"/>
                    <a:pt x="73000" y="13378"/>
                  </a:cubicBezTo>
                  <a:cubicBezTo>
                    <a:pt x="66000" y="11756"/>
                    <a:pt x="59000" y="11351"/>
                    <a:pt x="51500" y="12567"/>
                  </a:cubicBezTo>
                  <a:cubicBezTo>
                    <a:pt x="50500" y="12972"/>
                    <a:pt x="49000" y="13378"/>
                    <a:pt x="48000" y="13378"/>
                  </a:cubicBezTo>
                  <a:cubicBezTo>
                    <a:pt x="46500" y="14189"/>
                    <a:pt x="47000" y="14189"/>
                    <a:pt x="45500" y="12972"/>
                  </a:cubicBezTo>
                  <a:cubicBezTo>
                    <a:pt x="43500" y="11351"/>
                    <a:pt x="42500" y="9324"/>
                    <a:pt x="40500" y="7702"/>
                  </a:cubicBezTo>
                  <a:cubicBezTo>
                    <a:pt x="29000" y="0"/>
                    <a:pt x="14000" y="7702"/>
                    <a:pt x="7500" y="16216"/>
                  </a:cubicBezTo>
                  <a:cubicBezTo>
                    <a:pt x="0" y="26756"/>
                    <a:pt x="6500" y="38918"/>
                    <a:pt x="20500" y="42567"/>
                  </a:cubicBezTo>
                  <a:cubicBezTo>
                    <a:pt x="21500" y="42972"/>
                    <a:pt x="22000" y="42567"/>
                    <a:pt x="22000" y="43378"/>
                  </a:cubicBezTo>
                  <a:cubicBezTo>
                    <a:pt x="22500" y="44189"/>
                    <a:pt x="21500" y="45405"/>
                    <a:pt x="21500" y="46216"/>
                  </a:cubicBezTo>
                  <a:cubicBezTo>
                    <a:pt x="21500" y="47837"/>
                    <a:pt x="21000" y="49459"/>
                    <a:pt x="21500" y="51081"/>
                  </a:cubicBezTo>
                  <a:cubicBezTo>
                    <a:pt x="22000" y="54324"/>
                    <a:pt x="23000" y="57162"/>
                    <a:pt x="25000" y="60000"/>
                  </a:cubicBezTo>
                  <a:cubicBezTo>
                    <a:pt x="27500" y="64864"/>
                    <a:pt x="32000" y="68513"/>
                    <a:pt x="37500" y="70945"/>
                  </a:cubicBezTo>
                  <a:cubicBezTo>
                    <a:pt x="28000" y="78648"/>
                    <a:pt x="21000" y="91216"/>
                    <a:pt x="27000" y="101756"/>
                  </a:cubicBezTo>
                  <a:cubicBezTo>
                    <a:pt x="28000" y="103378"/>
                    <a:pt x="29500" y="105000"/>
                    <a:pt x="31000" y="106621"/>
                  </a:cubicBezTo>
                  <a:cubicBezTo>
                    <a:pt x="32000" y="107837"/>
                    <a:pt x="32000" y="107837"/>
                    <a:pt x="30500" y="109054"/>
                  </a:cubicBezTo>
                  <a:cubicBezTo>
                    <a:pt x="29500" y="110270"/>
                    <a:pt x="28500" y="111891"/>
                    <a:pt x="28000" y="113513"/>
                  </a:cubicBezTo>
                  <a:cubicBezTo>
                    <a:pt x="27000" y="118378"/>
                    <a:pt x="34000" y="119594"/>
                    <a:pt x="39000" y="119189"/>
                  </a:cubicBezTo>
                  <a:cubicBezTo>
                    <a:pt x="42000" y="119189"/>
                    <a:pt x="45500" y="117972"/>
                    <a:pt x="48000" y="116351"/>
                  </a:cubicBezTo>
                  <a:cubicBezTo>
                    <a:pt x="49000" y="115945"/>
                    <a:pt x="50000" y="115135"/>
                    <a:pt x="50500" y="114324"/>
                  </a:cubicBezTo>
                  <a:cubicBezTo>
                    <a:pt x="52000" y="113108"/>
                    <a:pt x="53000" y="113108"/>
                    <a:pt x="55500" y="113108"/>
                  </a:cubicBezTo>
                  <a:cubicBezTo>
                    <a:pt x="59000" y="112702"/>
                    <a:pt x="62000" y="112297"/>
                    <a:pt x="65500" y="112702"/>
                  </a:cubicBezTo>
                  <a:cubicBezTo>
                    <a:pt x="68500" y="112702"/>
                    <a:pt x="69500" y="115135"/>
                    <a:pt x="72500" y="116351"/>
                  </a:cubicBezTo>
                  <a:cubicBezTo>
                    <a:pt x="77000" y="118783"/>
                    <a:pt x="84500" y="120000"/>
                    <a:pt x="89500" y="117567"/>
                  </a:cubicBezTo>
                  <a:cubicBezTo>
                    <a:pt x="92000" y="116351"/>
                    <a:pt x="92500" y="114324"/>
                    <a:pt x="91500" y="111891"/>
                  </a:cubicBezTo>
                  <a:cubicBezTo>
                    <a:pt x="91000" y="110675"/>
                    <a:pt x="90000" y="109864"/>
                    <a:pt x="89000" y="108648"/>
                  </a:cubicBezTo>
                  <a:cubicBezTo>
                    <a:pt x="88500" y="108648"/>
                    <a:pt x="87500" y="107837"/>
                    <a:pt x="87500" y="107432"/>
                  </a:cubicBezTo>
                  <a:cubicBezTo>
                    <a:pt x="87500" y="107027"/>
                    <a:pt x="89500" y="105405"/>
                    <a:pt x="89500" y="105000"/>
                  </a:cubicBezTo>
                  <a:cubicBezTo>
                    <a:pt x="94000" y="99729"/>
                    <a:pt x="96500" y="94054"/>
                    <a:pt x="94500" y="87567"/>
                  </a:cubicBezTo>
                  <a:cubicBezTo>
                    <a:pt x="93000" y="81891"/>
                    <a:pt x="89500" y="75810"/>
                    <a:pt x="84000" y="71351"/>
                  </a:cubicBezTo>
                  <a:cubicBezTo>
                    <a:pt x="90500" y="68513"/>
                    <a:pt x="96500" y="64054"/>
                    <a:pt x="99000" y="57972"/>
                  </a:cubicBezTo>
                  <a:cubicBezTo>
                    <a:pt x="100000" y="55135"/>
                    <a:pt x="101000" y="51891"/>
                    <a:pt x="100500" y="49054"/>
                  </a:cubicBezTo>
                  <a:cubicBezTo>
                    <a:pt x="100500" y="48243"/>
                    <a:pt x="100500" y="47432"/>
                    <a:pt x="100000" y="46621"/>
                  </a:cubicBezTo>
                  <a:cubicBezTo>
                    <a:pt x="100000" y="45000"/>
                    <a:pt x="99500" y="45405"/>
                    <a:pt x="101000" y="44594"/>
                  </a:cubicBezTo>
                  <a:cubicBezTo>
                    <a:pt x="102500" y="43783"/>
                    <a:pt x="105000" y="43378"/>
                    <a:pt x="107000" y="42567"/>
                  </a:cubicBezTo>
                  <a:cubicBezTo>
                    <a:pt x="113500" y="39324"/>
                    <a:pt x="119000" y="34054"/>
                    <a:pt x="119500" y="27972"/>
                  </a:cubicBezTo>
                  <a:cubicBezTo>
                    <a:pt x="120000" y="21081"/>
                    <a:pt x="115000" y="15000"/>
                    <a:pt x="108500" y="10945"/>
                  </a:cubicBezTo>
                  <a:cubicBezTo>
                    <a:pt x="105000" y="8918"/>
                    <a:pt x="116000" y="15810"/>
                    <a:pt x="108500" y="10945"/>
                  </a:cubicBezTo>
                  <a:close/>
                  <a:moveTo>
                    <a:pt x="98000" y="41756"/>
                  </a:moveTo>
                  <a:cubicBezTo>
                    <a:pt x="96500" y="41756"/>
                    <a:pt x="95000" y="32432"/>
                    <a:pt x="92500" y="33648"/>
                  </a:cubicBezTo>
                  <a:cubicBezTo>
                    <a:pt x="91500" y="34054"/>
                    <a:pt x="95000" y="42162"/>
                    <a:pt x="95000" y="42972"/>
                  </a:cubicBezTo>
                  <a:cubicBezTo>
                    <a:pt x="96500" y="47432"/>
                    <a:pt x="97500" y="51891"/>
                    <a:pt x="95500" y="56351"/>
                  </a:cubicBezTo>
                  <a:cubicBezTo>
                    <a:pt x="94500" y="58378"/>
                    <a:pt x="93500" y="60405"/>
                    <a:pt x="91500" y="62027"/>
                  </a:cubicBezTo>
                  <a:cubicBezTo>
                    <a:pt x="91000" y="62837"/>
                    <a:pt x="87000" y="65270"/>
                    <a:pt x="87000" y="65675"/>
                  </a:cubicBezTo>
                  <a:cubicBezTo>
                    <a:pt x="87000" y="66891"/>
                    <a:pt x="81500" y="68918"/>
                    <a:pt x="80000" y="69324"/>
                  </a:cubicBezTo>
                  <a:cubicBezTo>
                    <a:pt x="78000" y="70135"/>
                    <a:pt x="75000" y="70945"/>
                    <a:pt x="72500" y="71756"/>
                  </a:cubicBezTo>
                  <a:cubicBezTo>
                    <a:pt x="67500" y="72972"/>
                    <a:pt x="62000" y="72972"/>
                    <a:pt x="56500" y="72567"/>
                  </a:cubicBezTo>
                  <a:cubicBezTo>
                    <a:pt x="46500" y="71756"/>
                    <a:pt x="36500" y="68108"/>
                    <a:pt x="30000" y="61216"/>
                  </a:cubicBezTo>
                  <a:cubicBezTo>
                    <a:pt x="26000" y="56756"/>
                    <a:pt x="25000" y="51486"/>
                    <a:pt x="26000" y="45810"/>
                  </a:cubicBezTo>
                  <a:cubicBezTo>
                    <a:pt x="26500" y="42972"/>
                    <a:pt x="27500" y="40540"/>
                    <a:pt x="28500" y="37702"/>
                  </a:cubicBezTo>
                  <a:cubicBezTo>
                    <a:pt x="29500" y="35675"/>
                    <a:pt x="31500" y="33648"/>
                    <a:pt x="32000" y="31216"/>
                  </a:cubicBezTo>
                  <a:cubicBezTo>
                    <a:pt x="32500" y="30405"/>
                    <a:pt x="33000" y="28783"/>
                    <a:pt x="31000" y="29189"/>
                  </a:cubicBezTo>
                  <a:cubicBezTo>
                    <a:pt x="30000" y="29594"/>
                    <a:pt x="29000" y="32027"/>
                    <a:pt x="28500" y="32432"/>
                  </a:cubicBezTo>
                  <a:cubicBezTo>
                    <a:pt x="28000" y="34054"/>
                    <a:pt x="27000" y="35675"/>
                    <a:pt x="26500" y="37297"/>
                  </a:cubicBezTo>
                  <a:cubicBezTo>
                    <a:pt x="26500" y="37702"/>
                    <a:pt x="26000" y="38108"/>
                    <a:pt x="26000" y="38513"/>
                  </a:cubicBezTo>
                  <a:cubicBezTo>
                    <a:pt x="25000" y="39729"/>
                    <a:pt x="25000" y="39729"/>
                    <a:pt x="23000" y="39324"/>
                  </a:cubicBezTo>
                  <a:cubicBezTo>
                    <a:pt x="10500" y="36891"/>
                    <a:pt x="4500" y="26351"/>
                    <a:pt x="11500" y="17432"/>
                  </a:cubicBezTo>
                  <a:cubicBezTo>
                    <a:pt x="18000" y="9324"/>
                    <a:pt x="31500" y="3648"/>
                    <a:pt x="40500" y="12567"/>
                  </a:cubicBezTo>
                  <a:cubicBezTo>
                    <a:pt x="41000" y="13378"/>
                    <a:pt x="42000" y="14189"/>
                    <a:pt x="42500" y="15405"/>
                  </a:cubicBezTo>
                  <a:cubicBezTo>
                    <a:pt x="43500" y="17027"/>
                    <a:pt x="43500" y="16621"/>
                    <a:pt x="42500" y="17837"/>
                  </a:cubicBezTo>
                  <a:cubicBezTo>
                    <a:pt x="42000" y="18243"/>
                    <a:pt x="40000" y="19054"/>
                    <a:pt x="40500" y="19864"/>
                  </a:cubicBezTo>
                  <a:cubicBezTo>
                    <a:pt x="41000" y="21081"/>
                    <a:pt x="42000" y="20270"/>
                    <a:pt x="43000" y="20270"/>
                  </a:cubicBezTo>
                  <a:cubicBezTo>
                    <a:pt x="45000" y="19459"/>
                    <a:pt x="46000" y="17837"/>
                    <a:pt x="48000" y="17027"/>
                  </a:cubicBezTo>
                  <a:cubicBezTo>
                    <a:pt x="51000" y="15810"/>
                    <a:pt x="54500" y="15000"/>
                    <a:pt x="58000" y="15000"/>
                  </a:cubicBezTo>
                  <a:cubicBezTo>
                    <a:pt x="64500" y="14594"/>
                    <a:pt x="71500" y="15810"/>
                    <a:pt x="77500" y="18648"/>
                  </a:cubicBezTo>
                  <a:cubicBezTo>
                    <a:pt x="78500" y="19054"/>
                    <a:pt x="79500" y="19459"/>
                    <a:pt x="80500" y="20270"/>
                  </a:cubicBezTo>
                  <a:cubicBezTo>
                    <a:pt x="81500" y="20675"/>
                    <a:pt x="83000" y="22702"/>
                    <a:pt x="84500" y="22702"/>
                  </a:cubicBezTo>
                  <a:cubicBezTo>
                    <a:pt x="87500" y="23918"/>
                    <a:pt x="85500" y="21081"/>
                    <a:pt x="84000" y="20270"/>
                  </a:cubicBezTo>
                  <a:cubicBezTo>
                    <a:pt x="83500" y="19864"/>
                    <a:pt x="80000" y="18243"/>
                    <a:pt x="80000" y="17837"/>
                  </a:cubicBezTo>
                  <a:cubicBezTo>
                    <a:pt x="79500" y="17027"/>
                    <a:pt x="82000" y="15000"/>
                    <a:pt x="82500" y="14594"/>
                  </a:cubicBezTo>
                  <a:cubicBezTo>
                    <a:pt x="84500" y="12162"/>
                    <a:pt x="87500" y="10135"/>
                    <a:pt x="91000" y="9729"/>
                  </a:cubicBezTo>
                  <a:cubicBezTo>
                    <a:pt x="97500" y="8513"/>
                    <a:pt x="104500" y="11756"/>
                    <a:pt x="109000" y="15810"/>
                  </a:cubicBezTo>
                  <a:cubicBezTo>
                    <a:pt x="114000" y="19864"/>
                    <a:pt x="117000" y="25540"/>
                    <a:pt x="114500" y="31216"/>
                  </a:cubicBezTo>
                  <a:cubicBezTo>
                    <a:pt x="112000" y="36891"/>
                    <a:pt x="105000" y="40540"/>
                    <a:pt x="98000" y="41756"/>
                  </a:cubicBezTo>
                  <a:cubicBezTo>
                    <a:pt x="97500" y="41756"/>
                    <a:pt x="100000" y="41351"/>
                    <a:pt x="98000" y="41756"/>
                  </a:cubicBezTo>
                  <a:close/>
                  <a:moveTo>
                    <a:pt x="84500" y="105000"/>
                  </a:moveTo>
                  <a:cubicBezTo>
                    <a:pt x="83500" y="105810"/>
                    <a:pt x="82000" y="106621"/>
                    <a:pt x="82000" y="107432"/>
                  </a:cubicBezTo>
                  <a:cubicBezTo>
                    <a:pt x="82000" y="108648"/>
                    <a:pt x="84000" y="109459"/>
                    <a:pt x="85000" y="110270"/>
                  </a:cubicBezTo>
                  <a:cubicBezTo>
                    <a:pt x="86500" y="111081"/>
                    <a:pt x="89500" y="113513"/>
                    <a:pt x="87000" y="114729"/>
                  </a:cubicBezTo>
                  <a:cubicBezTo>
                    <a:pt x="86000" y="115945"/>
                    <a:pt x="82500" y="115540"/>
                    <a:pt x="80500" y="115540"/>
                  </a:cubicBezTo>
                  <a:cubicBezTo>
                    <a:pt x="77500" y="115135"/>
                    <a:pt x="74000" y="113918"/>
                    <a:pt x="72000" y="111891"/>
                  </a:cubicBezTo>
                  <a:cubicBezTo>
                    <a:pt x="73000" y="111891"/>
                    <a:pt x="78000" y="112297"/>
                    <a:pt x="78000" y="110675"/>
                  </a:cubicBezTo>
                  <a:cubicBezTo>
                    <a:pt x="78000" y="109459"/>
                    <a:pt x="77500" y="109864"/>
                    <a:pt x="76500" y="109459"/>
                  </a:cubicBezTo>
                  <a:cubicBezTo>
                    <a:pt x="75500" y="109459"/>
                    <a:pt x="74000" y="109864"/>
                    <a:pt x="73000" y="109864"/>
                  </a:cubicBezTo>
                  <a:cubicBezTo>
                    <a:pt x="71000" y="109864"/>
                    <a:pt x="69000" y="109864"/>
                    <a:pt x="67000" y="109459"/>
                  </a:cubicBezTo>
                  <a:cubicBezTo>
                    <a:pt x="60500" y="108648"/>
                    <a:pt x="55000" y="109864"/>
                    <a:pt x="48500" y="109864"/>
                  </a:cubicBezTo>
                  <a:cubicBezTo>
                    <a:pt x="47500" y="109864"/>
                    <a:pt x="44000" y="109054"/>
                    <a:pt x="43000" y="109864"/>
                  </a:cubicBezTo>
                  <a:cubicBezTo>
                    <a:pt x="41000" y="111891"/>
                    <a:pt x="46500" y="111891"/>
                    <a:pt x="47500" y="111891"/>
                  </a:cubicBezTo>
                  <a:cubicBezTo>
                    <a:pt x="45000" y="115135"/>
                    <a:pt x="40000" y="116756"/>
                    <a:pt x="35000" y="115945"/>
                  </a:cubicBezTo>
                  <a:cubicBezTo>
                    <a:pt x="28000" y="115540"/>
                    <a:pt x="34500" y="111486"/>
                    <a:pt x="36500" y="109054"/>
                  </a:cubicBezTo>
                  <a:cubicBezTo>
                    <a:pt x="38000" y="107432"/>
                    <a:pt x="36500" y="106621"/>
                    <a:pt x="35000" y="105405"/>
                  </a:cubicBezTo>
                  <a:cubicBezTo>
                    <a:pt x="33000" y="103783"/>
                    <a:pt x="31500" y="102162"/>
                    <a:pt x="30500" y="100540"/>
                  </a:cubicBezTo>
                  <a:cubicBezTo>
                    <a:pt x="28000" y="95675"/>
                    <a:pt x="28500" y="91216"/>
                    <a:pt x="30500" y="86351"/>
                  </a:cubicBezTo>
                  <a:cubicBezTo>
                    <a:pt x="32000" y="82297"/>
                    <a:pt x="34500" y="78243"/>
                    <a:pt x="38500" y="75000"/>
                  </a:cubicBezTo>
                  <a:cubicBezTo>
                    <a:pt x="39500" y="74189"/>
                    <a:pt x="40500" y="73378"/>
                    <a:pt x="41500" y="72972"/>
                  </a:cubicBezTo>
                  <a:cubicBezTo>
                    <a:pt x="42500" y="72162"/>
                    <a:pt x="43000" y="72162"/>
                    <a:pt x="44500" y="72162"/>
                  </a:cubicBezTo>
                  <a:cubicBezTo>
                    <a:pt x="47000" y="72972"/>
                    <a:pt x="50000" y="73783"/>
                    <a:pt x="53000" y="74189"/>
                  </a:cubicBezTo>
                  <a:cubicBezTo>
                    <a:pt x="58500" y="75000"/>
                    <a:pt x="64500" y="75000"/>
                    <a:pt x="70500" y="73783"/>
                  </a:cubicBezTo>
                  <a:cubicBezTo>
                    <a:pt x="72000" y="73783"/>
                    <a:pt x="73500" y="73378"/>
                    <a:pt x="75000" y="72972"/>
                  </a:cubicBezTo>
                  <a:cubicBezTo>
                    <a:pt x="75500" y="72972"/>
                    <a:pt x="77500" y="72162"/>
                    <a:pt x="78500" y="72162"/>
                  </a:cubicBezTo>
                  <a:cubicBezTo>
                    <a:pt x="80000" y="72162"/>
                    <a:pt x="83000" y="75000"/>
                    <a:pt x="84000" y="76216"/>
                  </a:cubicBezTo>
                  <a:cubicBezTo>
                    <a:pt x="87500" y="80270"/>
                    <a:pt x="90500" y="85945"/>
                    <a:pt x="91500" y="90810"/>
                  </a:cubicBezTo>
                  <a:cubicBezTo>
                    <a:pt x="92000" y="96081"/>
                    <a:pt x="88500" y="101351"/>
                    <a:pt x="84500" y="105000"/>
                  </a:cubicBezTo>
                  <a:cubicBezTo>
                    <a:pt x="84000" y="105405"/>
                    <a:pt x="86000" y="103783"/>
                    <a:pt x="84500" y="105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2171700" y="4692651"/>
              <a:ext cx="246000" cy="258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4210" y="60000"/>
                  </a:moveTo>
                  <a:cubicBezTo>
                    <a:pt x="94736" y="66000"/>
                    <a:pt x="94736" y="78000"/>
                    <a:pt x="85263" y="87000"/>
                  </a:cubicBezTo>
                  <a:cubicBezTo>
                    <a:pt x="75789" y="93000"/>
                    <a:pt x="66315" y="96000"/>
                    <a:pt x="56842" y="96000"/>
                  </a:cubicBezTo>
                  <a:cubicBezTo>
                    <a:pt x="37894" y="102000"/>
                    <a:pt x="25263" y="102000"/>
                    <a:pt x="34736" y="78000"/>
                  </a:cubicBezTo>
                  <a:cubicBezTo>
                    <a:pt x="41052" y="66000"/>
                    <a:pt x="50526" y="57000"/>
                    <a:pt x="60000" y="45000"/>
                  </a:cubicBezTo>
                  <a:cubicBezTo>
                    <a:pt x="63157" y="39000"/>
                    <a:pt x="72631" y="30000"/>
                    <a:pt x="72631" y="24000"/>
                  </a:cubicBezTo>
                  <a:cubicBezTo>
                    <a:pt x="75789" y="0"/>
                    <a:pt x="53684" y="27000"/>
                    <a:pt x="47368" y="33000"/>
                  </a:cubicBezTo>
                  <a:cubicBezTo>
                    <a:pt x="37894" y="48000"/>
                    <a:pt x="0" y="90000"/>
                    <a:pt x="22105" y="108000"/>
                  </a:cubicBezTo>
                  <a:cubicBezTo>
                    <a:pt x="34736" y="120000"/>
                    <a:pt x="66315" y="111000"/>
                    <a:pt x="82105" y="105000"/>
                  </a:cubicBezTo>
                  <a:cubicBezTo>
                    <a:pt x="91578" y="99000"/>
                    <a:pt x="104210" y="90000"/>
                    <a:pt x="110526" y="81000"/>
                  </a:cubicBezTo>
                  <a:cubicBezTo>
                    <a:pt x="113684" y="75000"/>
                    <a:pt x="120000" y="48000"/>
                    <a:pt x="104210" y="60000"/>
                  </a:cubicBezTo>
                  <a:cubicBezTo>
                    <a:pt x="97894" y="66000"/>
                    <a:pt x="110526" y="54000"/>
                    <a:pt x="104210" y="6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1714500" y="4699001"/>
              <a:ext cx="244500" cy="29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3684" y="13333"/>
                  </a:moveTo>
                  <a:cubicBezTo>
                    <a:pt x="47368" y="24000"/>
                    <a:pt x="85263" y="56000"/>
                    <a:pt x="88421" y="66666"/>
                  </a:cubicBezTo>
                  <a:cubicBezTo>
                    <a:pt x="94736" y="72000"/>
                    <a:pt x="101052" y="82666"/>
                    <a:pt x="94736" y="88000"/>
                  </a:cubicBezTo>
                  <a:cubicBezTo>
                    <a:pt x="88421" y="90666"/>
                    <a:pt x="72631" y="85333"/>
                    <a:pt x="69473" y="85333"/>
                  </a:cubicBezTo>
                  <a:cubicBezTo>
                    <a:pt x="56842" y="82666"/>
                    <a:pt x="47368" y="80000"/>
                    <a:pt x="41052" y="74666"/>
                  </a:cubicBezTo>
                  <a:cubicBezTo>
                    <a:pt x="34736" y="69333"/>
                    <a:pt x="25263" y="50666"/>
                    <a:pt x="18947" y="50666"/>
                  </a:cubicBezTo>
                  <a:cubicBezTo>
                    <a:pt x="0" y="48000"/>
                    <a:pt x="18947" y="72000"/>
                    <a:pt x="22105" y="74666"/>
                  </a:cubicBezTo>
                  <a:cubicBezTo>
                    <a:pt x="41052" y="93333"/>
                    <a:pt x="120000" y="120000"/>
                    <a:pt x="110526" y="77333"/>
                  </a:cubicBezTo>
                  <a:cubicBezTo>
                    <a:pt x="107368" y="61333"/>
                    <a:pt x="94736" y="45333"/>
                    <a:pt x="82105" y="34666"/>
                  </a:cubicBezTo>
                  <a:cubicBezTo>
                    <a:pt x="78947" y="29333"/>
                    <a:pt x="60000" y="0"/>
                    <a:pt x="53684" y="13333"/>
                  </a:cubicBezTo>
                  <a:cubicBezTo>
                    <a:pt x="47368" y="21333"/>
                    <a:pt x="60000" y="2666"/>
                    <a:pt x="53684" y="13333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1952625" y="4362451"/>
              <a:ext cx="1938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10000"/>
                  </a:cubicBezTo>
                  <a:cubicBezTo>
                    <a:pt x="40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2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16000" y="0"/>
                    <a:pt x="20000" y="10000"/>
                  </a:cubicBezTo>
                  <a:cubicBezTo>
                    <a:pt x="20000" y="10000"/>
                    <a:pt x="20000" y="20000"/>
                    <a:pt x="20000" y="30000"/>
                  </a:cubicBezTo>
                  <a:cubicBezTo>
                    <a:pt x="20000" y="40000"/>
                    <a:pt x="24000" y="50000"/>
                    <a:pt x="28000" y="60000"/>
                  </a:cubicBezTo>
                  <a:cubicBezTo>
                    <a:pt x="28000" y="60000"/>
                    <a:pt x="32000" y="70000"/>
                    <a:pt x="40000" y="70000"/>
                  </a:cubicBezTo>
                  <a:cubicBezTo>
                    <a:pt x="40000" y="70000"/>
                    <a:pt x="44000" y="70000"/>
                    <a:pt x="48000" y="60000"/>
                  </a:cubicBezTo>
                  <a:cubicBezTo>
                    <a:pt x="48000" y="60000"/>
                    <a:pt x="52000" y="50000"/>
                    <a:pt x="52000" y="50000"/>
                  </a:cubicBezTo>
                  <a:cubicBezTo>
                    <a:pt x="56000" y="40000"/>
                    <a:pt x="56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40000"/>
                  </a:cubicBezTo>
                  <a:cubicBezTo>
                    <a:pt x="100000" y="30000"/>
                    <a:pt x="104000" y="10000"/>
                    <a:pt x="108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96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1784350" y="4244976"/>
              <a:ext cx="115800" cy="1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53333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0" y="42000"/>
                    <a:pt x="0" y="60000"/>
                  </a:cubicBezTo>
                  <a:cubicBezTo>
                    <a:pt x="0" y="90000"/>
                    <a:pt x="26666" y="120000"/>
                    <a:pt x="53333" y="120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30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2217738" y="4284662"/>
              <a:ext cx="1221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5789" y="0"/>
                  </a:moveTo>
                  <a:cubicBezTo>
                    <a:pt x="63157" y="0"/>
                    <a:pt x="56842" y="0"/>
                    <a:pt x="50526" y="5714"/>
                  </a:cubicBezTo>
                  <a:cubicBezTo>
                    <a:pt x="63157" y="5714"/>
                    <a:pt x="69473" y="11428"/>
                    <a:pt x="69473" y="22857"/>
                  </a:cubicBezTo>
                  <a:cubicBezTo>
                    <a:pt x="69473" y="34285"/>
                    <a:pt x="56842" y="40000"/>
                    <a:pt x="44210" y="40000"/>
                  </a:cubicBezTo>
                  <a:cubicBezTo>
                    <a:pt x="31578" y="40000"/>
                    <a:pt x="25263" y="34285"/>
                    <a:pt x="25263" y="22857"/>
                  </a:cubicBezTo>
                  <a:cubicBezTo>
                    <a:pt x="25263" y="22857"/>
                    <a:pt x="25263" y="22857"/>
                    <a:pt x="25263" y="22857"/>
                  </a:cubicBezTo>
                  <a:cubicBezTo>
                    <a:pt x="18947" y="28571"/>
                    <a:pt x="12631" y="40000"/>
                    <a:pt x="6315" y="51428"/>
                  </a:cubicBezTo>
                  <a:cubicBezTo>
                    <a:pt x="0" y="85714"/>
                    <a:pt x="25263" y="114285"/>
                    <a:pt x="50526" y="114285"/>
                  </a:cubicBezTo>
                  <a:cubicBezTo>
                    <a:pt x="82105" y="120000"/>
                    <a:pt x="113684" y="97142"/>
                    <a:pt x="120000" y="62857"/>
                  </a:cubicBezTo>
                  <a:cubicBezTo>
                    <a:pt x="120000" y="34285"/>
                    <a:pt x="101052" y="5714"/>
                    <a:pt x="75789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83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(Dog)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/>
        </p:nvSpPr>
        <p:spPr>
          <a:xfrm>
            <a:off x="-100" y="6077200"/>
            <a:ext cx="12192000" cy="780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grpSp>
        <p:nvGrpSpPr>
          <p:cNvPr id="330" name="Shape 330"/>
          <p:cNvGrpSpPr/>
          <p:nvPr/>
        </p:nvGrpSpPr>
        <p:grpSpPr>
          <a:xfrm>
            <a:off x="10121092" y="4710012"/>
            <a:ext cx="1562405" cy="1849880"/>
            <a:chOff x="1384300" y="1439862"/>
            <a:chExt cx="1433400" cy="1697137"/>
          </a:xfrm>
        </p:grpSpPr>
        <p:sp>
          <p:nvSpPr>
            <p:cNvPr id="331" name="Shape 331"/>
            <p:cNvSpPr/>
            <p:nvPr/>
          </p:nvSpPr>
          <p:spPr>
            <a:xfrm>
              <a:off x="2805113" y="2438400"/>
              <a:ext cx="0" cy="2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20000"/>
                  </a:moveTo>
                  <a:cubicBezTo>
                    <a:pt x="0" y="60000"/>
                    <a:pt x="0" y="30000"/>
                    <a:pt x="0" y="0"/>
                  </a:cubicBezTo>
                  <a:cubicBezTo>
                    <a:pt x="0" y="30000"/>
                    <a:pt x="0" y="60000"/>
                    <a:pt x="0" y="1200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805113" y="24638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1384300" y="1439862"/>
              <a:ext cx="1427100" cy="167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656" y="53488"/>
                  </a:moveTo>
                  <a:cubicBezTo>
                    <a:pt x="114570" y="51627"/>
                    <a:pt x="115113" y="52093"/>
                    <a:pt x="116199" y="50232"/>
                  </a:cubicBezTo>
                  <a:cubicBezTo>
                    <a:pt x="116742" y="49302"/>
                    <a:pt x="116742" y="47906"/>
                    <a:pt x="117285" y="46976"/>
                  </a:cubicBezTo>
                  <a:cubicBezTo>
                    <a:pt x="117828" y="44186"/>
                    <a:pt x="118371" y="41395"/>
                    <a:pt x="118371" y="38604"/>
                  </a:cubicBezTo>
                  <a:cubicBezTo>
                    <a:pt x="118371" y="36744"/>
                    <a:pt x="118371" y="33953"/>
                    <a:pt x="116199" y="33488"/>
                  </a:cubicBezTo>
                  <a:cubicBezTo>
                    <a:pt x="112941" y="33023"/>
                    <a:pt x="112398" y="35813"/>
                    <a:pt x="111855" y="37674"/>
                  </a:cubicBezTo>
                  <a:cubicBezTo>
                    <a:pt x="110769" y="40000"/>
                    <a:pt x="109683" y="42325"/>
                    <a:pt x="106968" y="43720"/>
                  </a:cubicBezTo>
                  <a:cubicBezTo>
                    <a:pt x="105882" y="44651"/>
                    <a:pt x="104796" y="45581"/>
                    <a:pt x="103710" y="45581"/>
                  </a:cubicBezTo>
                  <a:cubicBezTo>
                    <a:pt x="103167" y="45581"/>
                    <a:pt x="99366" y="45116"/>
                    <a:pt x="99366" y="45116"/>
                  </a:cubicBezTo>
                  <a:cubicBezTo>
                    <a:pt x="98823" y="44651"/>
                    <a:pt x="99366" y="41860"/>
                    <a:pt x="98823" y="40930"/>
                  </a:cubicBezTo>
                  <a:cubicBezTo>
                    <a:pt x="98823" y="39534"/>
                    <a:pt x="98280" y="38139"/>
                    <a:pt x="98280" y="36744"/>
                  </a:cubicBezTo>
                  <a:cubicBezTo>
                    <a:pt x="97194" y="33953"/>
                    <a:pt x="96108" y="30697"/>
                    <a:pt x="95565" y="27906"/>
                  </a:cubicBezTo>
                  <a:cubicBezTo>
                    <a:pt x="95022" y="26511"/>
                    <a:pt x="93393" y="23255"/>
                    <a:pt x="95565" y="22790"/>
                  </a:cubicBezTo>
                  <a:cubicBezTo>
                    <a:pt x="96651" y="22325"/>
                    <a:pt x="97737" y="23255"/>
                    <a:pt x="98280" y="23720"/>
                  </a:cubicBezTo>
                  <a:cubicBezTo>
                    <a:pt x="99909" y="24186"/>
                    <a:pt x="101538" y="25116"/>
                    <a:pt x="103167" y="25116"/>
                  </a:cubicBezTo>
                  <a:cubicBezTo>
                    <a:pt x="108597" y="26046"/>
                    <a:pt x="114570" y="23255"/>
                    <a:pt x="115656" y="18604"/>
                  </a:cubicBezTo>
                  <a:cubicBezTo>
                    <a:pt x="117285" y="12558"/>
                    <a:pt x="110226" y="7906"/>
                    <a:pt x="104253" y="6046"/>
                  </a:cubicBezTo>
                  <a:cubicBezTo>
                    <a:pt x="98280" y="3720"/>
                    <a:pt x="90678" y="3720"/>
                    <a:pt x="85248" y="6976"/>
                  </a:cubicBezTo>
                  <a:cubicBezTo>
                    <a:pt x="84705" y="7441"/>
                    <a:pt x="83619" y="7906"/>
                    <a:pt x="83076" y="8372"/>
                  </a:cubicBezTo>
                  <a:cubicBezTo>
                    <a:pt x="82533" y="8372"/>
                    <a:pt x="82533" y="8837"/>
                    <a:pt x="82533" y="8837"/>
                  </a:cubicBezTo>
                  <a:cubicBezTo>
                    <a:pt x="82533" y="8837"/>
                    <a:pt x="82533" y="8372"/>
                    <a:pt x="81447" y="8372"/>
                  </a:cubicBezTo>
                  <a:cubicBezTo>
                    <a:pt x="79819" y="7906"/>
                    <a:pt x="78733" y="6511"/>
                    <a:pt x="77104" y="6046"/>
                  </a:cubicBezTo>
                  <a:cubicBezTo>
                    <a:pt x="74932" y="4651"/>
                    <a:pt x="72217" y="3255"/>
                    <a:pt x="69502" y="2790"/>
                  </a:cubicBezTo>
                  <a:cubicBezTo>
                    <a:pt x="62986" y="465"/>
                    <a:pt x="55927" y="0"/>
                    <a:pt x="48868" y="1395"/>
                  </a:cubicBezTo>
                  <a:cubicBezTo>
                    <a:pt x="46153" y="1860"/>
                    <a:pt x="43438" y="2325"/>
                    <a:pt x="40723" y="3255"/>
                  </a:cubicBezTo>
                  <a:cubicBezTo>
                    <a:pt x="39638" y="3720"/>
                    <a:pt x="38009" y="5116"/>
                    <a:pt x="36380" y="5581"/>
                  </a:cubicBezTo>
                  <a:cubicBezTo>
                    <a:pt x="35837" y="5581"/>
                    <a:pt x="35837" y="5581"/>
                    <a:pt x="35837" y="5581"/>
                  </a:cubicBezTo>
                  <a:cubicBezTo>
                    <a:pt x="35837" y="5581"/>
                    <a:pt x="35294" y="5581"/>
                    <a:pt x="34751" y="5116"/>
                  </a:cubicBezTo>
                  <a:cubicBezTo>
                    <a:pt x="33665" y="5116"/>
                    <a:pt x="32579" y="4186"/>
                    <a:pt x="32036" y="3720"/>
                  </a:cubicBezTo>
                  <a:cubicBezTo>
                    <a:pt x="26063" y="465"/>
                    <a:pt x="19004" y="0"/>
                    <a:pt x="12488" y="1860"/>
                  </a:cubicBezTo>
                  <a:cubicBezTo>
                    <a:pt x="6515" y="3720"/>
                    <a:pt x="0" y="7906"/>
                    <a:pt x="542" y="13953"/>
                  </a:cubicBezTo>
                  <a:cubicBezTo>
                    <a:pt x="542" y="19534"/>
                    <a:pt x="7058" y="22790"/>
                    <a:pt x="13031" y="21860"/>
                  </a:cubicBezTo>
                  <a:cubicBezTo>
                    <a:pt x="14660" y="21395"/>
                    <a:pt x="16289" y="20930"/>
                    <a:pt x="17375" y="20000"/>
                  </a:cubicBezTo>
                  <a:cubicBezTo>
                    <a:pt x="18461" y="19534"/>
                    <a:pt x="19004" y="19069"/>
                    <a:pt x="19547" y="19069"/>
                  </a:cubicBezTo>
                  <a:cubicBezTo>
                    <a:pt x="22262" y="19534"/>
                    <a:pt x="21176" y="22325"/>
                    <a:pt x="20090" y="23720"/>
                  </a:cubicBezTo>
                  <a:cubicBezTo>
                    <a:pt x="17375" y="28372"/>
                    <a:pt x="14660" y="33488"/>
                    <a:pt x="14117" y="39069"/>
                  </a:cubicBezTo>
                  <a:cubicBezTo>
                    <a:pt x="10859" y="52558"/>
                    <a:pt x="22262" y="64186"/>
                    <a:pt x="35837" y="70232"/>
                  </a:cubicBezTo>
                  <a:cubicBezTo>
                    <a:pt x="31493" y="76744"/>
                    <a:pt x="31493" y="85116"/>
                    <a:pt x="32036" y="92558"/>
                  </a:cubicBezTo>
                  <a:cubicBezTo>
                    <a:pt x="32579" y="94883"/>
                    <a:pt x="33122" y="97674"/>
                    <a:pt x="33122" y="100000"/>
                  </a:cubicBezTo>
                  <a:cubicBezTo>
                    <a:pt x="33665" y="101395"/>
                    <a:pt x="34208" y="103255"/>
                    <a:pt x="33665" y="104186"/>
                  </a:cubicBezTo>
                  <a:cubicBezTo>
                    <a:pt x="33122" y="105581"/>
                    <a:pt x="32036" y="105581"/>
                    <a:pt x="30950" y="106976"/>
                  </a:cubicBezTo>
                  <a:cubicBezTo>
                    <a:pt x="28778" y="109302"/>
                    <a:pt x="29321" y="112558"/>
                    <a:pt x="32036" y="114418"/>
                  </a:cubicBezTo>
                  <a:cubicBezTo>
                    <a:pt x="34751" y="116279"/>
                    <a:pt x="39095" y="116279"/>
                    <a:pt x="42352" y="115813"/>
                  </a:cubicBezTo>
                  <a:cubicBezTo>
                    <a:pt x="49954" y="114883"/>
                    <a:pt x="47782" y="109302"/>
                    <a:pt x="48325" y="104186"/>
                  </a:cubicBezTo>
                  <a:cubicBezTo>
                    <a:pt x="48868" y="101860"/>
                    <a:pt x="48868" y="94883"/>
                    <a:pt x="52126" y="93488"/>
                  </a:cubicBezTo>
                  <a:cubicBezTo>
                    <a:pt x="54298" y="92093"/>
                    <a:pt x="57556" y="94883"/>
                    <a:pt x="58642" y="96744"/>
                  </a:cubicBezTo>
                  <a:cubicBezTo>
                    <a:pt x="60814" y="99069"/>
                    <a:pt x="61900" y="100930"/>
                    <a:pt x="61900" y="103720"/>
                  </a:cubicBezTo>
                  <a:cubicBezTo>
                    <a:pt x="62443" y="107441"/>
                    <a:pt x="61357" y="111627"/>
                    <a:pt x="61900" y="115348"/>
                  </a:cubicBezTo>
                  <a:cubicBezTo>
                    <a:pt x="61900" y="119069"/>
                    <a:pt x="65701" y="120000"/>
                    <a:pt x="69502" y="120000"/>
                  </a:cubicBezTo>
                  <a:cubicBezTo>
                    <a:pt x="74932" y="120000"/>
                    <a:pt x="85248" y="115813"/>
                    <a:pt x="78733" y="110232"/>
                  </a:cubicBezTo>
                  <a:cubicBezTo>
                    <a:pt x="77647" y="109767"/>
                    <a:pt x="76561" y="109302"/>
                    <a:pt x="76018" y="108372"/>
                  </a:cubicBezTo>
                  <a:cubicBezTo>
                    <a:pt x="75475" y="107441"/>
                    <a:pt x="76018" y="106046"/>
                    <a:pt x="76018" y="105116"/>
                  </a:cubicBezTo>
                  <a:cubicBezTo>
                    <a:pt x="76018" y="103720"/>
                    <a:pt x="75475" y="99069"/>
                    <a:pt x="77104" y="97674"/>
                  </a:cubicBezTo>
                  <a:cubicBezTo>
                    <a:pt x="77647" y="96744"/>
                    <a:pt x="80904" y="96279"/>
                    <a:pt x="81990" y="95813"/>
                  </a:cubicBezTo>
                  <a:cubicBezTo>
                    <a:pt x="84162" y="94883"/>
                    <a:pt x="86334" y="93953"/>
                    <a:pt x="89049" y="93023"/>
                  </a:cubicBezTo>
                  <a:cubicBezTo>
                    <a:pt x="93393" y="91162"/>
                    <a:pt x="97194" y="88372"/>
                    <a:pt x="100995" y="85581"/>
                  </a:cubicBezTo>
                  <a:cubicBezTo>
                    <a:pt x="100995" y="90232"/>
                    <a:pt x="100452" y="94418"/>
                    <a:pt x="100452" y="99069"/>
                  </a:cubicBezTo>
                  <a:cubicBezTo>
                    <a:pt x="100452" y="104651"/>
                    <a:pt x="111312" y="105116"/>
                    <a:pt x="115656" y="102790"/>
                  </a:cubicBezTo>
                  <a:cubicBezTo>
                    <a:pt x="117828" y="101860"/>
                    <a:pt x="119457" y="100000"/>
                    <a:pt x="118914" y="97674"/>
                  </a:cubicBezTo>
                  <a:cubicBezTo>
                    <a:pt x="118914" y="95813"/>
                    <a:pt x="117828" y="94883"/>
                    <a:pt x="116742" y="93953"/>
                  </a:cubicBezTo>
                  <a:cubicBezTo>
                    <a:pt x="116199" y="93488"/>
                    <a:pt x="115656" y="93488"/>
                    <a:pt x="115113" y="93023"/>
                  </a:cubicBezTo>
                  <a:cubicBezTo>
                    <a:pt x="114027" y="91162"/>
                    <a:pt x="116199" y="86976"/>
                    <a:pt x="116742" y="85581"/>
                  </a:cubicBezTo>
                  <a:cubicBezTo>
                    <a:pt x="117828" y="82325"/>
                    <a:pt x="118914" y="79534"/>
                    <a:pt x="118914" y="76744"/>
                  </a:cubicBezTo>
                  <a:cubicBezTo>
                    <a:pt x="120000" y="67906"/>
                    <a:pt x="119457" y="60930"/>
                    <a:pt x="115656" y="53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805113" y="24384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2798763" y="2509838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798763" y="2463800"/>
              <a:ext cx="6300" cy="45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0"/>
                  </a:moveTo>
                  <a:cubicBezTo>
                    <a:pt x="120000" y="17142"/>
                    <a:pt x="120000" y="68571"/>
                    <a:pt x="0" y="119999"/>
                  </a:cubicBezTo>
                  <a:cubicBezTo>
                    <a:pt x="0" y="119999"/>
                    <a:pt x="0" y="119999"/>
                    <a:pt x="0" y="119999"/>
                  </a:cubicBezTo>
                  <a:cubicBezTo>
                    <a:pt x="0" y="119999"/>
                    <a:pt x="120000" y="51428"/>
                    <a:pt x="12000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805113" y="24384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798763" y="250983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2805113" y="2438400"/>
              <a:ext cx="1500" cy="15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1733550" y="2768600"/>
              <a:ext cx="1077900" cy="368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532" y="12631"/>
                  </a:moveTo>
                  <a:cubicBezTo>
                    <a:pt x="113532" y="16842"/>
                    <a:pt x="112814" y="18947"/>
                    <a:pt x="112095" y="21052"/>
                  </a:cubicBezTo>
                  <a:cubicBezTo>
                    <a:pt x="112095" y="21052"/>
                    <a:pt x="112095" y="21052"/>
                    <a:pt x="111377" y="21052"/>
                  </a:cubicBezTo>
                  <a:cubicBezTo>
                    <a:pt x="109940" y="23157"/>
                    <a:pt x="107784" y="23157"/>
                    <a:pt x="105628" y="23157"/>
                  </a:cubicBezTo>
                  <a:cubicBezTo>
                    <a:pt x="105628" y="23157"/>
                    <a:pt x="105628" y="23157"/>
                    <a:pt x="105628" y="23157"/>
                  </a:cubicBezTo>
                  <a:cubicBezTo>
                    <a:pt x="103473" y="23157"/>
                    <a:pt x="101317" y="23157"/>
                    <a:pt x="99880" y="21052"/>
                  </a:cubicBezTo>
                  <a:cubicBezTo>
                    <a:pt x="99880" y="21052"/>
                    <a:pt x="99880" y="18947"/>
                    <a:pt x="99880" y="18947"/>
                  </a:cubicBezTo>
                  <a:cubicBezTo>
                    <a:pt x="99880" y="14736"/>
                    <a:pt x="99880" y="14736"/>
                    <a:pt x="99880" y="14736"/>
                  </a:cubicBezTo>
                  <a:cubicBezTo>
                    <a:pt x="89820" y="16842"/>
                    <a:pt x="78323" y="21052"/>
                    <a:pt x="73293" y="12631"/>
                  </a:cubicBezTo>
                  <a:cubicBezTo>
                    <a:pt x="68263" y="4210"/>
                    <a:pt x="63233" y="0"/>
                    <a:pt x="58203" y="2105"/>
                  </a:cubicBezTo>
                  <a:cubicBezTo>
                    <a:pt x="58203" y="6315"/>
                    <a:pt x="58203" y="10526"/>
                    <a:pt x="58203" y="16842"/>
                  </a:cubicBezTo>
                  <a:cubicBezTo>
                    <a:pt x="57485" y="33684"/>
                    <a:pt x="56766" y="61052"/>
                    <a:pt x="56766" y="65263"/>
                  </a:cubicBezTo>
                  <a:cubicBezTo>
                    <a:pt x="57485" y="69473"/>
                    <a:pt x="58922" y="71578"/>
                    <a:pt x="59640" y="73684"/>
                  </a:cubicBezTo>
                  <a:cubicBezTo>
                    <a:pt x="61077" y="75789"/>
                    <a:pt x="61796" y="77894"/>
                    <a:pt x="62514" y="82105"/>
                  </a:cubicBezTo>
                  <a:cubicBezTo>
                    <a:pt x="62514" y="84210"/>
                    <a:pt x="62514" y="88421"/>
                    <a:pt x="61796" y="90526"/>
                  </a:cubicBezTo>
                  <a:cubicBezTo>
                    <a:pt x="60359" y="96842"/>
                    <a:pt x="57485" y="96842"/>
                    <a:pt x="55329" y="96842"/>
                  </a:cubicBezTo>
                  <a:cubicBezTo>
                    <a:pt x="53173" y="96842"/>
                    <a:pt x="49580" y="94736"/>
                    <a:pt x="48862" y="92631"/>
                  </a:cubicBezTo>
                  <a:cubicBezTo>
                    <a:pt x="48143" y="90526"/>
                    <a:pt x="48143" y="90526"/>
                    <a:pt x="48143" y="90526"/>
                  </a:cubicBezTo>
                  <a:cubicBezTo>
                    <a:pt x="48143" y="86315"/>
                    <a:pt x="48862" y="84210"/>
                    <a:pt x="48862" y="80000"/>
                  </a:cubicBezTo>
                  <a:cubicBezTo>
                    <a:pt x="48862" y="69473"/>
                    <a:pt x="48862" y="58947"/>
                    <a:pt x="48862" y="48421"/>
                  </a:cubicBezTo>
                  <a:cubicBezTo>
                    <a:pt x="48862" y="48421"/>
                    <a:pt x="48862" y="48421"/>
                    <a:pt x="48862" y="48421"/>
                  </a:cubicBezTo>
                  <a:cubicBezTo>
                    <a:pt x="48143" y="35789"/>
                    <a:pt x="47425" y="23157"/>
                    <a:pt x="46706" y="16842"/>
                  </a:cubicBezTo>
                  <a:cubicBezTo>
                    <a:pt x="45988" y="18947"/>
                    <a:pt x="44550" y="23157"/>
                    <a:pt x="43832" y="25263"/>
                  </a:cubicBezTo>
                  <a:cubicBezTo>
                    <a:pt x="38083" y="37894"/>
                    <a:pt x="28742" y="42105"/>
                    <a:pt x="20119" y="48421"/>
                  </a:cubicBezTo>
                  <a:cubicBezTo>
                    <a:pt x="20119" y="50526"/>
                    <a:pt x="19401" y="52631"/>
                    <a:pt x="19401" y="54736"/>
                  </a:cubicBezTo>
                  <a:cubicBezTo>
                    <a:pt x="19401" y="61052"/>
                    <a:pt x="19401" y="67368"/>
                    <a:pt x="19401" y="73684"/>
                  </a:cubicBezTo>
                  <a:cubicBezTo>
                    <a:pt x="19401" y="73684"/>
                    <a:pt x="19401" y="75789"/>
                    <a:pt x="19401" y="75789"/>
                  </a:cubicBezTo>
                  <a:cubicBezTo>
                    <a:pt x="17245" y="77894"/>
                    <a:pt x="15808" y="80000"/>
                    <a:pt x="12934" y="80000"/>
                  </a:cubicBezTo>
                  <a:cubicBezTo>
                    <a:pt x="12215" y="80000"/>
                    <a:pt x="11497" y="80000"/>
                    <a:pt x="10778" y="77894"/>
                  </a:cubicBezTo>
                  <a:cubicBezTo>
                    <a:pt x="8622" y="77894"/>
                    <a:pt x="5748" y="77894"/>
                    <a:pt x="5748" y="67368"/>
                  </a:cubicBezTo>
                  <a:cubicBezTo>
                    <a:pt x="5029" y="61052"/>
                    <a:pt x="6467" y="58947"/>
                    <a:pt x="7904" y="58947"/>
                  </a:cubicBezTo>
                  <a:cubicBezTo>
                    <a:pt x="7904" y="56842"/>
                    <a:pt x="8622" y="56842"/>
                    <a:pt x="8622" y="54736"/>
                  </a:cubicBezTo>
                  <a:cubicBezTo>
                    <a:pt x="4311" y="61052"/>
                    <a:pt x="718" y="67368"/>
                    <a:pt x="0" y="80000"/>
                  </a:cubicBezTo>
                  <a:cubicBezTo>
                    <a:pt x="0" y="80000"/>
                    <a:pt x="718" y="101052"/>
                    <a:pt x="17964" y="94736"/>
                  </a:cubicBezTo>
                  <a:cubicBezTo>
                    <a:pt x="28023" y="90526"/>
                    <a:pt x="36646" y="94736"/>
                    <a:pt x="43113" y="105263"/>
                  </a:cubicBezTo>
                  <a:cubicBezTo>
                    <a:pt x="48862" y="115789"/>
                    <a:pt x="63233" y="119999"/>
                    <a:pt x="66826" y="101052"/>
                  </a:cubicBezTo>
                  <a:cubicBezTo>
                    <a:pt x="70419" y="82105"/>
                    <a:pt x="85508" y="52631"/>
                    <a:pt x="97724" y="46315"/>
                  </a:cubicBezTo>
                  <a:cubicBezTo>
                    <a:pt x="108502" y="37894"/>
                    <a:pt x="117844" y="48421"/>
                    <a:pt x="119281" y="23157"/>
                  </a:cubicBezTo>
                  <a:cubicBezTo>
                    <a:pt x="120000" y="16842"/>
                    <a:pt x="117125" y="12631"/>
                    <a:pt x="113532" y="1263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1693863" y="2152650"/>
              <a:ext cx="1557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18461"/>
                  </a:moveTo>
                  <a:cubicBezTo>
                    <a:pt x="85000" y="9230"/>
                    <a:pt x="70000" y="9230"/>
                    <a:pt x="55000" y="9230"/>
                  </a:cubicBezTo>
                  <a:cubicBezTo>
                    <a:pt x="40000" y="9230"/>
                    <a:pt x="20000" y="0"/>
                    <a:pt x="10000" y="18461"/>
                  </a:cubicBezTo>
                  <a:cubicBezTo>
                    <a:pt x="0" y="36923"/>
                    <a:pt x="0" y="55384"/>
                    <a:pt x="5000" y="73846"/>
                  </a:cubicBezTo>
                  <a:cubicBezTo>
                    <a:pt x="15000" y="92307"/>
                    <a:pt x="35000" y="92307"/>
                    <a:pt x="45000" y="101538"/>
                  </a:cubicBezTo>
                  <a:cubicBezTo>
                    <a:pt x="60000" y="110769"/>
                    <a:pt x="80000" y="120000"/>
                    <a:pt x="95000" y="110769"/>
                  </a:cubicBezTo>
                  <a:cubicBezTo>
                    <a:pt x="120000" y="101538"/>
                    <a:pt x="120000" y="36923"/>
                    <a:pt x="100000" y="1846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1655763" y="1874838"/>
              <a:ext cx="265200" cy="277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6976"/>
                  </a:moveTo>
                  <a:cubicBezTo>
                    <a:pt x="0" y="33488"/>
                    <a:pt x="32195" y="0"/>
                    <a:pt x="61463" y="0"/>
                  </a:cubicBezTo>
                  <a:cubicBezTo>
                    <a:pt x="93658" y="0"/>
                    <a:pt x="120000" y="33488"/>
                    <a:pt x="120000" y="66976"/>
                  </a:cubicBezTo>
                  <a:cubicBezTo>
                    <a:pt x="120000" y="97674"/>
                    <a:pt x="93658" y="120000"/>
                    <a:pt x="64390" y="120000"/>
                  </a:cubicBezTo>
                  <a:cubicBezTo>
                    <a:pt x="35121" y="120000"/>
                    <a:pt x="0" y="97674"/>
                    <a:pt x="0" y="66976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2178050" y="2198688"/>
              <a:ext cx="168300" cy="8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461" y="9230"/>
                  </a:moveTo>
                  <a:cubicBezTo>
                    <a:pt x="50769" y="18461"/>
                    <a:pt x="23076" y="0"/>
                    <a:pt x="4615" y="46153"/>
                  </a:cubicBezTo>
                  <a:cubicBezTo>
                    <a:pt x="0" y="55384"/>
                    <a:pt x="4615" y="73846"/>
                    <a:pt x="9230" y="92307"/>
                  </a:cubicBezTo>
                  <a:cubicBezTo>
                    <a:pt x="18461" y="110769"/>
                    <a:pt x="32307" y="110769"/>
                    <a:pt x="41538" y="110769"/>
                  </a:cubicBezTo>
                  <a:cubicBezTo>
                    <a:pt x="60000" y="120000"/>
                    <a:pt x="73846" y="120000"/>
                    <a:pt x="87692" y="110769"/>
                  </a:cubicBezTo>
                  <a:cubicBezTo>
                    <a:pt x="120000" y="92307"/>
                    <a:pt x="110769" y="9230"/>
                    <a:pt x="78461" y="923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055813" y="1498600"/>
              <a:ext cx="690600" cy="5111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4579" y="0"/>
                  </a:moveTo>
                  <a:cubicBezTo>
                    <a:pt x="14579" y="0"/>
                    <a:pt x="0" y="36455"/>
                    <a:pt x="26915" y="77468"/>
                  </a:cubicBezTo>
                  <a:cubicBezTo>
                    <a:pt x="54953" y="120000"/>
                    <a:pt x="77383" y="97215"/>
                    <a:pt x="77383" y="97215"/>
                  </a:cubicBezTo>
                  <a:cubicBezTo>
                    <a:pt x="77383" y="97215"/>
                    <a:pt x="68411" y="57721"/>
                    <a:pt x="77383" y="53164"/>
                  </a:cubicBezTo>
                  <a:cubicBezTo>
                    <a:pt x="86355" y="48607"/>
                    <a:pt x="94205" y="59240"/>
                    <a:pt x="94205" y="59240"/>
                  </a:cubicBezTo>
                  <a:cubicBezTo>
                    <a:pt x="94205" y="59240"/>
                    <a:pt x="111028" y="66835"/>
                    <a:pt x="115514" y="47088"/>
                  </a:cubicBezTo>
                  <a:cubicBezTo>
                    <a:pt x="120000" y="28860"/>
                    <a:pt x="102056" y="13670"/>
                    <a:pt x="93084" y="10632"/>
                  </a:cubicBezTo>
                  <a:cubicBezTo>
                    <a:pt x="84112" y="7594"/>
                    <a:pt x="65046" y="4556"/>
                    <a:pt x="56074" y="28860"/>
                  </a:cubicBezTo>
                  <a:cubicBezTo>
                    <a:pt x="56074" y="28860"/>
                    <a:pt x="33644" y="0"/>
                    <a:pt x="14579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1984375" y="2120900"/>
              <a:ext cx="77700" cy="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000" y="24000"/>
                  </a:moveTo>
                  <a:cubicBezTo>
                    <a:pt x="80000" y="0"/>
                    <a:pt x="70000" y="0"/>
                    <a:pt x="60000" y="0"/>
                  </a:cubicBezTo>
                  <a:cubicBezTo>
                    <a:pt x="40000" y="24000"/>
                    <a:pt x="30000" y="0"/>
                    <a:pt x="20000" y="24000"/>
                  </a:cubicBezTo>
                  <a:cubicBezTo>
                    <a:pt x="0" y="24000"/>
                    <a:pt x="0" y="96000"/>
                    <a:pt x="20000" y="96000"/>
                  </a:cubicBezTo>
                  <a:cubicBezTo>
                    <a:pt x="30000" y="120000"/>
                    <a:pt x="40000" y="120000"/>
                    <a:pt x="50000" y="120000"/>
                  </a:cubicBezTo>
                  <a:cubicBezTo>
                    <a:pt x="60000" y="120000"/>
                    <a:pt x="80000" y="120000"/>
                    <a:pt x="90000" y="120000"/>
                  </a:cubicBezTo>
                  <a:cubicBezTo>
                    <a:pt x="120000" y="120000"/>
                    <a:pt x="120000" y="48000"/>
                    <a:pt x="100000" y="24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449513" y="2100263"/>
              <a:ext cx="297000" cy="246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1304" y="0"/>
                  </a:moveTo>
                  <a:cubicBezTo>
                    <a:pt x="31304" y="0"/>
                    <a:pt x="101739" y="0"/>
                    <a:pt x="120000" y="60000"/>
                  </a:cubicBezTo>
                  <a:cubicBezTo>
                    <a:pt x="120000" y="60000"/>
                    <a:pt x="112173" y="120000"/>
                    <a:pt x="31304" y="107368"/>
                  </a:cubicBezTo>
                  <a:cubicBezTo>
                    <a:pt x="31304" y="107368"/>
                    <a:pt x="2608" y="101052"/>
                    <a:pt x="0" y="88421"/>
                  </a:cubicBezTo>
                  <a:cubicBezTo>
                    <a:pt x="0" y="88421"/>
                    <a:pt x="39130" y="31578"/>
                    <a:pt x="31304" y="0"/>
                  </a:cubicBezTo>
                  <a:close/>
                </a:path>
              </a:pathLst>
            </a:custGeom>
            <a:solidFill>
              <a:srgbClr val="ACBCD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2255838" y="2457450"/>
              <a:ext cx="355500" cy="298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181" y="13043"/>
                  </a:moveTo>
                  <a:cubicBezTo>
                    <a:pt x="91636" y="41739"/>
                    <a:pt x="80727" y="60000"/>
                    <a:pt x="61090" y="75652"/>
                  </a:cubicBezTo>
                  <a:cubicBezTo>
                    <a:pt x="52363" y="83478"/>
                    <a:pt x="43636" y="88695"/>
                    <a:pt x="34909" y="91304"/>
                  </a:cubicBezTo>
                  <a:cubicBezTo>
                    <a:pt x="26181" y="96521"/>
                    <a:pt x="15272" y="96521"/>
                    <a:pt x="4363" y="101739"/>
                  </a:cubicBezTo>
                  <a:cubicBezTo>
                    <a:pt x="2181" y="101739"/>
                    <a:pt x="2181" y="106956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4363" y="109565"/>
                    <a:pt x="4363" y="109565"/>
                    <a:pt x="4363" y="109565"/>
                  </a:cubicBezTo>
                  <a:cubicBezTo>
                    <a:pt x="0" y="112173"/>
                    <a:pt x="2181" y="120000"/>
                    <a:pt x="6545" y="120000"/>
                  </a:cubicBezTo>
                  <a:cubicBezTo>
                    <a:pt x="8727" y="120000"/>
                    <a:pt x="10909" y="120000"/>
                    <a:pt x="10909" y="120000"/>
                  </a:cubicBezTo>
                  <a:cubicBezTo>
                    <a:pt x="15272" y="117391"/>
                    <a:pt x="19636" y="117391"/>
                    <a:pt x="24000" y="117391"/>
                  </a:cubicBezTo>
                  <a:cubicBezTo>
                    <a:pt x="24000" y="117391"/>
                    <a:pt x="24000" y="117391"/>
                    <a:pt x="24000" y="114782"/>
                  </a:cubicBezTo>
                  <a:cubicBezTo>
                    <a:pt x="43636" y="114782"/>
                    <a:pt x="63272" y="101739"/>
                    <a:pt x="74181" y="93913"/>
                  </a:cubicBezTo>
                  <a:cubicBezTo>
                    <a:pt x="93818" y="75652"/>
                    <a:pt x="115636" y="46956"/>
                    <a:pt x="120000" y="18260"/>
                  </a:cubicBezTo>
                  <a:cubicBezTo>
                    <a:pt x="120000" y="2608"/>
                    <a:pt x="100363" y="0"/>
                    <a:pt x="98181" y="1304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9538" y="2087563"/>
              <a:ext cx="714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9090" y="53333"/>
                  </a:moveTo>
                  <a:cubicBezTo>
                    <a:pt x="109090" y="40000"/>
                    <a:pt x="87272" y="26666"/>
                    <a:pt x="76363" y="26666"/>
                  </a:cubicBezTo>
                  <a:cubicBezTo>
                    <a:pt x="65454" y="13333"/>
                    <a:pt x="54545" y="13333"/>
                    <a:pt x="54545" y="13333"/>
                  </a:cubicBezTo>
                  <a:cubicBezTo>
                    <a:pt x="43636" y="0"/>
                    <a:pt x="43636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32727" y="0"/>
                    <a:pt x="32727" y="0"/>
                    <a:pt x="32727" y="0"/>
                  </a:cubicBezTo>
                  <a:cubicBezTo>
                    <a:pt x="10909" y="0"/>
                    <a:pt x="0" y="13333"/>
                    <a:pt x="0" y="40000"/>
                  </a:cubicBezTo>
                  <a:cubicBezTo>
                    <a:pt x="0" y="53333"/>
                    <a:pt x="10909" y="53333"/>
                    <a:pt x="10909" y="66666"/>
                  </a:cubicBezTo>
                  <a:cubicBezTo>
                    <a:pt x="21818" y="80000"/>
                    <a:pt x="21818" y="80000"/>
                    <a:pt x="32727" y="93333"/>
                  </a:cubicBezTo>
                  <a:cubicBezTo>
                    <a:pt x="43636" y="106666"/>
                    <a:pt x="65454" y="120000"/>
                    <a:pt x="87272" y="120000"/>
                  </a:cubicBezTo>
                  <a:cubicBezTo>
                    <a:pt x="98181" y="120000"/>
                    <a:pt x="109090" y="120000"/>
                    <a:pt x="109090" y="106666"/>
                  </a:cubicBezTo>
                  <a:cubicBezTo>
                    <a:pt x="120000" y="93333"/>
                    <a:pt x="120000" y="80000"/>
                    <a:pt x="109090" y="53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1765300" y="2684463"/>
              <a:ext cx="200100" cy="336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258" y="9230"/>
                  </a:moveTo>
                  <a:cubicBezTo>
                    <a:pt x="85161" y="0"/>
                    <a:pt x="73548" y="43846"/>
                    <a:pt x="73548" y="50769"/>
                  </a:cubicBezTo>
                  <a:cubicBezTo>
                    <a:pt x="69677" y="62307"/>
                    <a:pt x="69677" y="76153"/>
                    <a:pt x="61935" y="87692"/>
                  </a:cubicBezTo>
                  <a:cubicBezTo>
                    <a:pt x="58064" y="103846"/>
                    <a:pt x="38709" y="96923"/>
                    <a:pt x="19354" y="94615"/>
                  </a:cubicBezTo>
                  <a:cubicBezTo>
                    <a:pt x="3870" y="94615"/>
                    <a:pt x="0" y="108461"/>
                    <a:pt x="11612" y="113076"/>
                  </a:cubicBezTo>
                  <a:cubicBezTo>
                    <a:pt x="27096" y="120000"/>
                    <a:pt x="42580" y="120000"/>
                    <a:pt x="58064" y="117692"/>
                  </a:cubicBezTo>
                  <a:cubicBezTo>
                    <a:pt x="65806" y="117692"/>
                    <a:pt x="73548" y="115384"/>
                    <a:pt x="81290" y="113076"/>
                  </a:cubicBezTo>
                  <a:cubicBezTo>
                    <a:pt x="89032" y="110769"/>
                    <a:pt x="89032" y="103846"/>
                    <a:pt x="85161" y="101538"/>
                  </a:cubicBezTo>
                  <a:cubicBezTo>
                    <a:pt x="89032" y="94615"/>
                    <a:pt x="92903" y="87692"/>
                    <a:pt x="96774" y="80769"/>
                  </a:cubicBezTo>
                  <a:cubicBezTo>
                    <a:pt x="96774" y="66923"/>
                    <a:pt x="96774" y="50769"/>
                    <a:pt x="100645" y="36923"/>
                  </a:cubicBezTo>
                  <a:cubicBezTo>
                    <a:pt x="104516" y="32307"/>
                    <a:pt x="120000" y="11538"/>
                    <a:pt x="112258" y="923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139950" y="2787650"/>
              <a:ext cx="135000" cy="29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1428" y="101333"/>
                  </a:moveTo>
                  <a:cubicBezTo>
                    <a:pt x="57142" y="98666"/>
                    <a:pt x="51428" y="80000"/>
                    <a:pt x="45714" y="66666"/>
                  </a:cubicBezTo>
                  <a:cubicBezTo>
                    <a:pt x="40000" y="42666"/>
                    <a:pt x="40000" y="186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714" y="8000"/>
                    <a:pt x="11428" y="16000"/>
                    <a:pt x="17142" y="24000"/>
                  </a:cubicBezTo>
                  <a:cubicBezTo>
                    <a:pt x="17142" y="24000"/>
                    <a:pt x="17142" y="24000"/>
                    <a:pt x="17142" y="21333"/>
                  </a:cubicBezTo>
                  <a:cubicBezTo>
                    <a:pt x="17142" y="21333"/>
                    <a:pt x="17142" y="21333"/>
                    <a:pt x="17142" y="24000"/>
                  </a:cubicBezTo>
                  <a:cubicBezTo>
                    <a:pt x="28571" y="40000"/>
                    <a:pt x="11428" y="74666"/>
                    <a:pt x="22857" y="96000"/>
                  </a:cubicBezTo>
                  <a:cubicBezTo>
                    <a:pt x="22857" y="101333"/>
                    <a:pt x="28571" y="106666"/>
                    <a:pt x="34285" y="112000"/>
                  </a:cubicBezTo>
                  <a:cubicBezTo>
                    <a:pt x="40000" y="114666"/>
                    <a:pt x="45714" y="117333"/>
                    <a:pt x="51428" y="114666"/>
                  </a:cubicBezTo>
                  <a:cubicBezTo>
                    <a:pt x="57142" y="117333"/>
                    <a:pt x="68571" y="120000"/>
                    <a:pt x="80000" y="120000"/>
                  </a:cubicBezTo>
                  <a:cubicBezTo>
                    <a:pt x="108571" y="120000"/>
                    <a:pt x="120000" y="101333"/>
                    <a:pt x="91428" y="101333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2605088" y="2547938"/>
              <a:ext cx="128700" cy="324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000" y="96000"/>
                  </a:moveTo>
                  <a:cubicBezTo>
                    <a:pt x="96000" y="91200"/>
                    <a:pt x="72000" y="91200"/>
                    <a:pt x="60000" y="86400"/>
                  </a:cubicBezTo>
                  <a:cubicBezTo>
                    <a:pt x="48000" y="76800"/>
                    <a:pt x="54000" y="67200"/>
                    <a:pt x="54000" y="60000"/>
                  </a:cubicBezTo>
                  <a:cubicBezTo>
                    <a:pt x="54000" y="43200"/>
                    <a:pt x="60000" y="9600"/>
                    <a:pt x="24000" y="0"/>
                  </a:cubicBezTo>
                  <a:cubicBezTo>
                    <a:pt x="24000" y="0"/>
                    <a:pt x="24000" y="0"/>
                    <a:pt x="24000" y="0"/>
                  </a:cubicBezTo>
                  <a:cubicBezTo>
                    <a:pt x="0" y="9600"/>
                    <a:pt x="12000" y="24000"/>
                    <a:pt x="12000" y="36000"/>
                  </a:cubicBezTo>
                  <a:cubicBezTo>
                    <a:pt x="18000" y="50400"/>
                    <a:pt x="18000" y="64800"/>
                    <a:pt x="18000" y="79200"/>
                  </a:cubicBezTo>
                  <a:cubicBezTo>
                    <a:pt x="18000" y="84000"/>
                    <a:pt x="18000" y="91200"/>
                    <a:pt x="24000" y="96000"/>
                  </a:cubicBezTo>
                  <a:cubicBezTo>
                    <a:pt x="24000" y="96000"/>
                    <a:pt x="24000" y="98400"/>
                    <a:pt x="18000" y="98400"/>
                  </a:cubicBezTo>
                  <a:cubicBezTo>
                    <a:pt x="18000" y="100800"/>
                    <a:pt x="18000" y="100800"/>
                    <a:pt x="24000" y="103200"/>
                  </a:cubicBezTo>
                  <a:cubicBezTo>
                    <a:pt x="24000" y="105600"/>
                    <a:pt x="30000" y="105600"/>
                    <a:pt x="36000" y="105600"/>
                  </a:cubicBezTo>
                  <a:cubicBezTo>
                    <a:pt x="36000" y="105600"/>
                    <a:pt x="36000" y="105600"/>
                    <a:pt x="36000" y="105600"/>
                  </a:cubicBezTo>
                  <a:cubicBezTo>
                    <a:pt x="54000" y="115200"/>
                    <a:pt x="78000" y="120000"/>
                    <a:pt x="102000" y="110400"/>
                  </a:cubicBezTo>
                  <a:cubicBezTo>
                    <a:pt x="114000" y="108000"/>
                    <a:pt x="120000" y="100800"/>
                    <a:pt x="108000" y="960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1403350" y="1620837"/>
              <a:ext cx="271500" cy="104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22500"/>
                  </a:moveTo>
                  <a:cubicBezTo>
                    <a:pt x="68571" y="30000"/>
                    <a:pt x="60000" y="45000"/>
                    <a:pt x="45714" y="45000"/>
                  </a:cubicBezTo>
                  <a:cubicBezTo>
                    <a:pt x="31428" y="37500"/>
                    <a:pt x="25714" y="30000"/>
                    <a:pt x="17142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0" y="37500"/>
                    <a:pt x="22857" y="82500"/>
                    <a:pt x="34285" y="97500"/>
                  </a:cubicBezTo>
                  <a:cubicBezTo>
                    <a:pt x="62857" y="120000"/>
                    <a:pt x="91428" y="37500"/>
                    <a:pt x="117142" y="90000"/>
                  </a:cubicBezTo>
                  <a:cubicBezTo>
                    <a:pt x="117142" y="90000"/>
                    <a:pt x="120000" y="90000"/>
                    <a:pt x="120000" y="82500"/>
                  </a:cubicBezTo>
                  <a:cubicBezTo>
                    <a:pt x="117142" y="30000"/>
                    <a:pt x="100000" y="15000"/>
                    <a:pt x="80000" y="22500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424113" y="1633537"/>
              <a:ext cx="303300" cy="2015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340" y="7741"/>
                  </a:moveTo>
                  <a:cubicBezTo>
                    <a:pt x="102127" y="34838"/>
                    <a:pt x="97021" y="38709"/>
                    <a:pt x="79148" y="38709"/>
                  </a:cubicBezTo>
                  <a:cubicBezTo>
                    <a:pt x="66382" y="38709"/>
                    <a:pt x="56170" y="34838"/>
                    <a:pt x="43404" y="30967"/>
                  </a:cubicBezTo>
                  <a:cubicBezTo>
                    <a:pt x="17872" y="27096"/>
                    <a:pt x="0" y="61935"/>
                    <a:pt x="10212" y="92903"/>
                  </a:cubicBezTo>
                  <a:cubicBezTo>
                    <a:pt x="12765" y="92903"/>
                    <a:pt x="20425" y="120000"/>
                    <a:pt x="20425" y="120000"/>
                  </a:cubicBezTo>
                  <a:cubicBezTo>
                    <a:pt x="20425" y="89032"/>
                    <a:pt x="22978" y="58064"/>
                    <a:pt x="38297" y="54193"/>
                  </a:cubicBezTo>
                  <a:cubicBezTo>
                    <a:pt x="48510" y="54193"/>
                    <a:pt x="61276" y="61935"/>
                    <a:pt x="74042" y="61935"/>
                  </a:cubicBezTo>
                  <a:cubicBezTo>
                    <a:pt x="94468" y="65806"/>
                    <a:pt x="120000" y="54193"/>
                    <a:pt x="120000" y="15483"/>
                  </a:cubicBezTo>
                  <a:cubicBezTo>
                    <a:pt x="120000" y="7741"/>
                    <a:pt x="114893" y="0"/>
                    <a:pt x="112340" y="7741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1720850" y="2055813"/>
              <a:ext cx="877800" cy="439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176" y="15882"/>
                  </a:moveTo>
                  <a:cubicBezTo>
                    <a:pt x="111176" y="15882"/>
                    <a:pt x="111176" y="15882"/>
                    <a:pt x="111176" y="15882"/>
                  </a:cubicBezTo>
                  <a:cubicBezTo>
                    <a:pt x="111176" y="15882"/>
                    <a:pt x="111176" y="14117"/>
                    <a:pt x="111176" y="14117"/>
                  </a:cubicBezTo>
                  <a:cubicBezTo>
                    <a:pt x="112941" y="5294"/>
                    <a:pt x="110294" y="0"/>
                    <a:pt x="108529" y="7058"/>
                  </a:cubicBezTo>
                  <a:cubicBezTo>
                    <a:pt x="100588" y="47647"/>
                    <a:pt x="79411" y="74117"/>
                    <a:pt x="60000" y="84705"/>
                  </a:cubicBezTo>
                  <a:cubicBezTo>
                    <a:pt x="50294" y="88235"/>
                    <a:pt x="37941" y="90000"/>
                    <a:pt x="28235" y="86470"/>
                  </a:cubicBezTo>
                  <a:cubicBezTo>
                    <a:pt x="17647" y="84705"/>
                    <a:pt x="8823" y="74117"/>
                    <a:pt x="0" y="67058"/>
                  </a:cubicBezTo>
                  <a:cubicBezTo>
                    <a:pt x="0" y="67058"/>
                    <a:pt x="0" y="68823"/>
                    <a:pt x="0" y="68823"/>
                  </a:cubicBezTo>
                  <a:cubicBezTo>
                    <a:pt x="5294" y="86470"/>
                    <a:pt x="16764" y="93529"/>
                    <a:pt x="26470" y="97058"/>
                  </a:cubicBezTo>
                  <a:cubicBezTo>
                    <a:pt x="37941" y="104117"/>
                    <a:pt x="51176" y="105882"/>
                    <a:pt x="62647" y="100588"/>
                  </a:cubicBezTo>
                  <a:cubicBezTo>
                    <a:pt x="75882" y="93529"/>
                    <a:pt x="89117" y="81176"/>
                    <a:pt x="97941" y="61764"/>
                  </a:cubicBezTo>
                  <a:cubicBezTo>
                    <a:pt x="91764" y="77647"/>
                    <a:pt x="82941" y="90000"/>
                    <a:pt x="71470" y="98823"/>
                  </a:cubicBezTo>
                  <a:cubicBezTo>
                    <a:pt x="62647" y="104117"/>
                    <a:pt x="53823" y="105882"/>
                    <a:pt x="45000" y="105882"/>
                  </a:cubicBezTo>
                  <a:cubicBezTo>
                    <a:pt x="36176" y="105882"/>
                    <a:pt x="28235" y="98823"/>
                    <a:pt x="19411" y="98823"/>
                  </a:cubicBezTo>
                  <a:cubicBezTo>
                    <a:pt x="18529" y="98823"/>
                    <a:pt x="17647" y="100588"/>
                    <a:pt x="18529" y="102352"/>
                  </a:cubicBezTo>
                  <a:cubicBezTo>
                    <a:pt x="25588" y="114705"/>
                    <a:pt x="36176" y="116470"/>
                    <a:pt x="45000" y="118235"/>
                  </a:cubicBezTo>
                  <a:cubicBezTo>
                    <a:pt x="55588" y="120000"/>
                    <a:pt x="65294" y="116470"/>
                    <a:pt x="75000" y="109411"/>
                  </a:cubicBezTo>
                  <a:cubicBezTo>
                    <a:pt x="83823" y="104117"/>
                    <a:pt x="92647" y="93529"/>
                    <a:pt x="99705" y="79411"/>
                  </a:cubicBezTo>
                  <a:cubicBezTo>
                    <a:pt x="109411" y="63529"/>
                    <a:pt x="113823" y="42352"/>
                    <a:pt x="118235" y="19411"/>
                  </a:cubicBezTo>
                  <a:cubicBezTo>
                    <a:pt x="120000" y="10588"/>
                    <a:pt x="112941" y="7058"/>
                    <a:pt x="111176" y="15882"/>
                  </a:cubicBezTo>
                  <a:close/>
                </a:path>
              </a:pathLst>
            </a:custGeom>
            <a:solidFill>
              <a:srgbClr val="0D0138">
                <a:alpha val="1654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1933575" y="2438400"/>
              <a:ext cx="1413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72" y="110000"/>
                  </a:moveTo>
                  <a:cubicBezTo>
                    <a:pt x="70909" y="110000"/>
                    <a:pt x="16363" y="120000"/>
                    <a:pt x="16363" y="90000"/>
                  </a:cubicBezTo>
                  <a:cubicBezTo>
                    <a:pt x="16363" y="70000"/>
                    <a:pt x="0" y="10000"/>
                    <a:pt x="38181" y="10000"/>
                  </a:cubicBezTo>
                  <a:cubicBezTo>
                    <a:pt x="54545" y="5000"/>
                    <a:pt x="109090" y="0"/>
                    <a:pt x="109090" y="30000"/>
                  </a:cubicBezTo>
                  <a:cubicBezTo>
                    <a:pt x="109090" y="45000"/>
                    <a:pt x="120000" y="110000"/>
                    <a:pt x="87272" y="110000"/>
                  </a:cubicBezTo>
                  <a:close/>
                  <a:moveTo>
                    <a:pt x="38181" y="25000"/>
                  </a:moveTo>
                  <a:cubicBezTo>
                    <a:pt x="27272" y="25000"/>
                    <a:pt x="32727" y="80000"/>
                    <a:pt x="32727" y="90000"/>
                  </a:cubicBezTo>
                  <a:cubicBezTo>
                    <a:pt x="32727" y="95000"/>
                    <a:pt x="87272" y="95000"/>
                    <a:pt x="87272" y="95000"/>
                  </a:cubicBezTo>
                  <a:cubicBezTo>
                    <a:pt x="98181" y="95000"/>
                    <a:pt x="92727" y="35000"/>
                    <a:pt x="92727" y="30000"/>
                  </a:cubicBezTo>
                  <a:cubicBezTo>
                    <a:pt x="92727" y="20000"/>
                    <a:pt x="43636" y="25000"/>
                    <a:pt x="38181" y="25000"/>
                  </a:cubicBezTo>
                  <a:cubicBezTo>
                    <a:pt x="38181" y="25000"/>
                    <a:pt x="38181" y="25000"/>
                    <a:pt x="38181" y="25000"/>
                  </a:cubicBezTo>
                  <a:cubicBezTo>
                    <a:pt x="32727" y="25000"/>
                    <a:pt x="38181" y="25000"/>
                    <a:pt x="38181" y="2500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965325" y="2463800"/>
              <a:ext cx="840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8461" y="8000"/>
                  </a:moveTo>
                  <a:cubicBezTo>
                    <a:pt x="0" y="8000"/>
                    <a:pt x="9230" y="96000"/>
                    <a:pt x="9230" y="112000"/>
                  </a:cubicBezTo>
                  <a:cubicBezTo>
                    <a:pt x="9230" y="120000"/>
                    <a:pt x="101538" y="120000"/>
                    <a:pt x="101538" y="120000"/>
                  </a:cubicBezTo>
                  <a:cubicBezTo>
                    <a:pt x="120000" y="120000"/>
                    <a:pt x="110769" y="24000"/>
                    <a:pt x="110769" y="16000"/>
                  </a:cubicBezTo>
                  <a:cubicBezTo>
                    <a:pt x="110769" y="0"/>
                    <a:pt x="27692" y="8000"/>
                    <a:pt x="18461" y="8000"/>
                  </a:cubicBezTo>
                  <a:cubicBezTo>
                    <a:pt x="18461" y="8000"/>
                    <a:pt x="18461" y="8000"/>
                    <a:pt x="18461" y="8000"/>
                  </a:cubicBezTo>
                  <a:cubicBezTo>
                    <a:pt x="9230" y="8000"/>
                    <a:pt x="18461" y="8000"/>
                    <a:pt x="18461" y="800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1384300" y="1439862"/>
              <a:ext cx="1433400" cy="1671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378" y="76744"/>
                  </a:moveTo>
                  <a:cubicBezTo>
                    <a:pt x="119459" y="67906"/>
                    <a:pt x="118918" y="60930"/>
                    <a:pt x="115135" y="53488"/>
                  </a:cubicBezTo>
                  <a:cubicBezTo>
                    <a:pt x="114054" y="51627"/>
                    <a:pt x="114594" y="52093"/>
                    <a:pt x="115675" y="50232"/>
                  </a:cubicBezTo>
                  <a:cubicBezTo>
                    <a:pt x="116216" y="49302"/>
                    <a:pt x="116216" y="47906"/>
                    <a:pt x="116756" y="46976"/>
                  </a:cubicBezTo>
                  <a:cubicBezTo>
                    <a:pt x="117297" y="44186"/>
                    <a:pt x="117837" y="41395"/>
                    <a:pt x="117837" y="38604"/>
                  </a:cubicBezTo>
                  <a:cubicBezTo>
                    <a:pt x="117837" y="36744"/>
                    <a:pt x="117837" y="33953"/>
                    <a:pt x="115675" y="33488"/>
                  </a:cubicBezTo>
                  <a:cubicBezTo>
                    <a:pt x="112432" y="33023"/>
                    <a:pt x="111891" y="35813"/>
                    <a:pt x="111351" y="37674"/>
                  </a:cubicBezTo>
                  <a:cubicBezTo>
                    <a:pt x="110270" y="40000"/>
                    <a:pt x="109189" y="42325"/>
                    <a:pt x="106486" y="43720"/>
                  </a:cubicBezTo>
                  <a:cubicBezTo>
                    <a:pt x="105405" y="44651"/>
                    <a:pt x="104324" y="45581"/>
                    <a:pt x="103243" y="45581"/>
                  </a:cubicBezTo>
                  <a:cubicBezTo>
                    <a:pt x="102702" y="45581"/>
                    <a:pt x="98918" y="45116"/>
                    <a:pt x="98918" y="45116"/>
                  </a:cubicBezTo>
                  <a:cubicBezTo>
                    <a:pt x="98378" y="44651"/>
                    <a:pt x="98918" y="41860"/>
                    <a:pt x="98378" y="40930"/>
                  </a:cubicBezTo>
                  <a:cubicBezTo>
                    <a:pt x="98378" y="39534"/>
                    <a:pt x="97837" y="38139"/>
                    <a:pt x="97837" y="36744"/>
                  </a:cubicBezTo>
                  <a:cubicBezTo>
                    <a:pt x="96756" y="33953"/>
                    <a:pt x="95675" y="30697"/>
                    <a:pt x="95135" y="27906"/>
                  </a:cubicBezTo>
                  <a:cubicBezTo>
                    <a:pt x="94594" y="26511"/>
                    <a:pt x="92972" y="23255"/>
                    <a:pt x="95135" y="22790"/>
                  </a:cubicBezTo>
                  <a:cubicBezTo>
                    <a:pt x="96216" y="22325"/>
                    <a:pt x="97297" y="23255"/>
                    <a:pt x="97837" y="23720"/>
                  </a:cubicBezTo>
                  <a:cubicBezTo>
                    <a:pt x="99459" y="24186"/>
                    <a:pt x="101081" y="25116"/>
                    <a:pt x="102702" y="25116"/>
                  </a:cubicBezTo>
                  <a:cubicBezTo>
                    <a:pt x="108108" y="26046"/>
                    <a:pt x="114054" y="23255"/>
                    <a:pt x="115135" y="18604"/>
                  </a:cubicBezTo>
                  <a:cubicBezTo>
                    <a:pt x="116756" y="12558"/>
                    <a:pt x="109729" y="7906"/>
                    <a:pt x="103783" y="6046"/>
                  </a:cubicBezTo>
                  <a:cubicBezTo>
                    <a:pt x="97837" y="3720"/>
                    <a:pt x="90270" y="3720"/>
                    <a:pt x="84864" y="6976"/>
                  </a:cubicBezTo>
                  <a:cubicBezTo>
                    <a:pt x="84324" y="7441"/>
                    <a:pt x="83243" y="7906"/>
                    <a:pt x="82702" y="8372"/>
                  </a:cubicBezTo>
                  <a:cubicBezTo>
                    <a:pt x="81081" y="8837"/>
                    <a:pt x="83243" y="8837"/>
                    <a:pt x="81081" y="8372"/>
                  </a:cubicBezTo>
                  <a:cubicBezTo>
                    <a:pt x="79459" y="7906"/>
                    <a:pt x="78378" y="6511"/>
                    <a:pt x="76756" y="6046"/>
                  </a:cubicBezTo>
                  <a:cubicBezTo>
                    <a:pt x="74594" y="4651"/>
                    <a:pt x="71891" y="3255"/>
                    <a:pt x="69189" y="2790"/>
                  </a:cubicBezTo>
                  <a:cubicBezTo>
                    <a:pt x="62702" y="465"/>
                    <a:pt x="55675" y="0"/>
                    <a:pt x="48648" y="1395"/>
                  </a:cubicBezTo>
                  <a:cubicBezTo>
                    <a:pt x="45945" y="1860"/>
                    <a:pt x="43243" y="2325"/>
                    <a:pt x="40540" y="3255"/>
                  </a:cubicBezTo>
                  <a:cubicBezTo>
                    <a:pt x="39459" y="3720"/>
                    <a:pt x="37837" y="5116"/>
                    <a:pt x="36216" y="5581"/>
                  </a:cubicBezTo>
                  <a:cubicBezTo>
                    <a:pt x="34594" y="6046"/>
                    <a:pt x="36756" y="6046"/>
                    <a:pt x="34594" y="5116"/>
                  </a:cubicBezTo>
                  <a:cubicBezTo>
                    <a:pt x="33513" y="5116"/>
                    <a:pt x="32432" y="4186"/>
                    <a:pt x="31891" y="3720"/>
                  </a:cubicBezTo>
                  <a:cubicBezTo>
                    <a:pt x="25945" y="465"/>
                    <a:pt x="18918" y="0"/>
                    <a:pt x="12432" y="1860"/>
                  </a:cubicBezTo>
                  <a:cubicBezTo>
                    <a:pt x="6486" y="3720"/>
                    <a:pt x="0" y="7906"/>
                    <a:pt x="540" y="13953"/>
                  </a:cubicBezTo>
                  <a:cubicBezTo>
                    <a:pt x="540" y="19534"/>
                    <a:pt x="7027" y="22790"/>
                    <a:pt x="12972" y="21860"/>
                  </a:cubicBezTo>
                  <a:cubicBezTo>
                    <a:pt x="14594" y="21395"/>
                    <a:pt x="16216" y="20930"/>
                    <a:pt x="17297" y="20000"/>
                  </a:cubicBezTo>
                  <a:cubicBezTo>
                    <a:pt x="18378" y="19534"/>
                    <a:pt x="18918" y="19069"/>
                    <a:pt x="19459" y="19069"/>
                  </a:cubicBezTo>
                  <a:cubicBezTo>
                    <a:pt x="22162" y="19534"/>
                    <a:pt x="21081" y="22325"/>
                    <a:pt x="20000" y="23720"/>
                  </a:cubicBezTo>
                  <a:cubicBezTo>
                    <a:pt x="17297" y="28372"/>
                    <a:pt x="14594" y="33488"/>
                    <a:pt x="14054" y="39069"/>
                  </a:cubicBezTo>
                  <a:cubicBezTo>
                    <a:pt x="10810" y="52558"/>
                    <a:pt x="22162" y="64186"/>
                    <a:pt x="35675" y="70232"/>
                  </a:cubicBezTo>
                  <a:cubicBezTo>
                    <a:pt x="31351" y="76744"/>
                    <a:pt x="31351" y="85116"/>
                    <a:pt x="31891" y="92558"/>
                  </a:cubicBezTo>
                  <a:cubicBezTo>
                    <a:pt x="32432" y="94883"/>
                    <a:pt x="32972" y="97674"/>
                    <a:pt x="32972" y="100000"/>
                  </a:cubicBezTo>
                  <a:cubicBezTo>
                    <a:pt x="33513" y="101395"/>
                    <a:pt x="34054" y="103255"/>
                    <a:pt x="33513" y="104186"/>
                  </a:cubicBezTo>
                  <a:cubicBezTo>
                    <a:pt x="32972" y="105581"/>
                    <a:pt x="31891" y="105581"/>
                    <a:pt x="30810" y="106976"/>
                  </a:cubicBezTo>
                  <a:cubicBezTo>
                    <a:pt x="28648" y="109302"/>
                    <a:pt x="29189" y="112558"/>
                    <a:pt x="31891" y="114418"/>
                  </a:cubicBezTo>
                  <a:cubicBezTo>
                    <a:pt x="34594" y="116279"/>
                    <a:pt x="38918" y="116279"/>
                    <a:pt x="42162" y="115813"/>
                  </a:cubicBezTo>
                  <a:cubicBezTo>
                    <a:pt x="49729" y="114883"/>
                    <a:pt x="47567" y="109302"/>
                    <a:pt x="48108" y="104186"/>
                  </a:cubicBezTo>
                  <a:cubicBezTo>
                    <a:pt x="48648" y="101860"/>
                    <a:pt x="48648" y="94883"/>
                    <a:pt x="51891" y="93488"/>
                  </a:cubicBezTo>
                  <a:cubicBezTo>
                    <a:pt x="54054" y="92093"/>
                    <a:pt x="57297" y="94883"/>
                    <a:pt x="58378" y="96744"/>
                  </a:cubicBezTo>
                  <a:cubicBezTo>
                    <a:pt x="60540" y="99069"/>
                    <a:pt x="61621" y="100930"/>
                    <a:pt x="61621" y="103720"/>
                  </a:cubicBezTo>
                  <a:cubicBezTo>
                    <a:pt x="62162" y="107441"/>
                    <a:pt x="61081" y="111627"/>
                    <a:pt x="61621" y="115348"/>
                  </a:cubicBezTo>
                  <a:cubicBezTo>
                    <a:pt x="61621" y="119069"/>
                    <a:pt x="65405" y="120000"/>
                    <a:pt x="69189" y="120000"/>
                  </a:cubicBezTo>
                  <a:cubicBezTo>
                    <a:pt x="74594" y="120000"/>
                    <a:pt x="84864" y="115813"/>
                    <a:pt x="78378" y="110232"/>
                  </a:cubicBezTo>
                  <a:cubicBezTo>
                    <a:pt x="77297" y="109767"/>
                    <a:pt x="76216" y="109302"/>
                    <a:pt x="75675" y="108372"/>
                  </a:cubicBezTo>
                  <a:cubicBezTo>
                    <a:pt x="75135" y="107441"/>
                    <a:pt x="75675" y="106046"/>
                    <a:pt x="75675" y="105116"/>
                  </a:cubicBezTo>
                  <a:cubicBezTo>
                    <a:pt x="75675" y="103720"/>
                    <a:pt x="75135" y="99069"/>
                    <a:pt x="76756" y="97674"/>
                  </a:cubicBezTo>
                  <a:cubicBezTo>
                    <a:pt x="77297" y="96744"/>
                    <a:pt x="80540" y="96279"/>
                    <a:pt x="81621" y="95813"/>
                  </a:cubicBezTo>
                  <a:cubicBezTo>
                    <a:pt x="83783" y="94883"/>
                    <a:pt x="85945" y="93953"/>
                    <a:pt x="88648" y="93023"/>
                  </a:cubicBezTo>
                  <a:cubicBezTo>
                    <a:pt x="92972" y="91162"/>
                    <a:pt x="96756" y="88372"/>
                    <a:pt x="100540" y="85581"/>
                  </a:cubicBezTo>
                  <a:cubicBezTo>
                    <a:pt x="100540" y="90232"/>
                    <a:pt x="100000" y="94418"/>
                    <a:pt x="100000" y="99069"/>
                  </a:cubicBezTo>
                  <a:cubicBezTo>
                    <a:pt x="100000" y="104651"/>
                    <a:pt x="110810" y="105116"/>
                    <a:pt x="115135" y="102790"/>
                  </a:cubicBezTo>
                  <a:cubicBezTo>
                    <a:pt x="117297" y="101860"/>
                    <a:pt x="118918" y="100000"/>
                    <a:pt x="118378" y="97674"/>
                  </a:cubicBezTo>
                  <a:cubicBezTo>
                    <a:pt x="118378" y="95813"/>
                    <a:pt x="117297" y="94883"/>
                    <a:pt x="116216" y="93953"/>
                  </a:cubicBezTo>
                  <a:cubicBezTo>
                    <a:pt x="115675" y="93488"/>
                    <a:pt x="115135" y="93488"/>
                    <a:pt x="114594" y="93023"/>
                  </a:cubicBezTo>
                  <a:cubicBezTo>
                    <a:pt x="113513" y="91162"/>
                    <a:pt x="115675" y="86976"/>
                    <a:pt x="116216" y="85581"/>
                  </a:cubicBezTo>
                  <a:cubicBezTo>
                    <a:pt x="117297" y="82325"/>
                    <a:pt x="118378" y="79534"/>
                    <a:pt x="118378" y="76744"/>
                  </a:cubicBezTo>
                  <a:cubicBezTo>
                    <a:pt x="120000" y="64651"/>
                    <a:pt x="118378" y="78604"/>
                    <a:pt x="118378" y="76744"/>
                  </a:cubicBezTo>
                  <a:close/>
                  <a:moveTo>
                    <a:pt x="111351" y="48372"/>
                  </a:moveTo>
                  <a:cubicBezTo>
                    <a:pt x="109729" y="50697"/>
                    <a:pt x="109189" y="49302"/>
                    <a:pt x="106486" y="48372"/>
                  </a:cubicBezTo>
                  <a:cubicBezTo>
                    <a:pt x="109189" y="46976"/>
                    <a:pt x="111351" y="45116"/>
                    <a:pt x="112972" y="43255"/>
                  </a:cubicBezTo>
                  <a:cubicBezTo>
                    <a:pt x="112432" y="45116"/>
                    <a:pt x="112432" y="46511"/>
                    <a:pt x="111351" y="48372"/>
                  </a:cubicBezTo>
                  <a:close/>
                  <a:moveTo>
                    <a:pt x="18378" y="37209"/>
                  </a:moveTo>
                  <a:cubicBezTo>
                    <a:pt x="20000" y="33023"/>
                    <a:pt x="22702" y="28837"/>
                    <a:pt x="24324" y="24186"/>
                  </a:cubicBezTo>
                  <a:cubicBezTo>
                    <a:pt x="25945" y="20465"/>
                    <a:pt x="24864" y="14418"/>
                    <a:pt x="18918" y="15348"/>
                  </a:cubicBezTo>
                  <a:cubicBezTo>
                    <a:pt x="14054" y="15813"/>
                    <a:pt x="10810" y="20465"/>
                    <a:pt x="5945" y="16279"/>
                  </a:cubicBezTo>
                  <a:cubicBezTo>
                    <a:pt x="1081" y="11627"/>
                    <a:pt x="9189" y="6976"/>
                    <a:pt x="13513" y="5581"/>
                  </a:cubicBezTo>
                  <a:cubicBezTo>
                    <a:pt x="20000" y="3255"/>
                    <a:pt x="27027" y="4651"/>
                    <a:pt x="31891" y="8837"/>
                  </a:cubicBezTo>
                  <a:cubicBezTo>
                    <a:pt x="33513" y="9767"/>
                    <a:pt x="34054" y="10697"/>
                    <a:pt x="36216" y="10232"/>
                  </a:cubicBezTo>
                  <a:cubicBezTo>
                    <a:pt x="37297" y="9767"/>
                    <a:pt x="38378" y="8837"/>
                    <a:pt x="39459" y="8372"/>
                  </a:cubicBezTo>
                  <a:cubicBezTo>
                    <a:pt x="41081" y="7441"/>
                    <a:pt x="42702" y="6511"/>
                    <a:pt x="44864" y="6046"/>
                  </a:cubicBezTo>
                  <a:cubicBezTo>
                    <a:pt x="51351" y="3720"/>
                    <a:pt x="58378" y="4186"/>
                    <a:pt x="65405" y="5581"/>
                  </a:cubicBezTo>
                  <a:cubicBezTo>
                    <a:pt x="68108" y="6046"/>
                    <a:pt x="71351" y="6976"/>
                    <a:pt x="74054" y="8372"/>
                  </a:cubicBezTo>
                  <a:cubicBezTo>
                    <a:pt x="75675" y="8837"/>
                    <a:pt x="76756" y="9767"/>
                    <a:pt x="77837" y="10697"/>
                  </a:cubicBezTo>
                  <a:cubicBezTo>
                    <a:pt x="78918" y="11162"/>
                    <a:pt x="80540" y="13488"/>
                    <a:pt x="81621" y="13488"/>
                  </a:cubicBezTo>
                  <a:cubicBezTo>
                    <a:pt x="83243" y="13953"/>
                    <a:pt x="84324" y="12093"/>
                    <a:pt x="85405" y="11627"/>
                  </a:cubicBezTo>
                  <a:cubicBezTo>
                    <a:pt x="87567" y="9767"/>
                    <a:pt x="89729" y="8837"/>
                    <a:pt x="92972" y="8372"/>
                  </a:cubicBezTo>
                  <a:cubicBezTo>
                    <a:pt x="98918" y="7906"/>
                    <a:pt x="106486" y="9767"/>
                    <a:pt x="109729" y="13953"/>
                  </a:cubicBezTo>
                  <a:cubicBezTo>
                    <a:pt x="112972" y="18604"/>
                    <a:pt x="108108" y="22325"/>
                    <a:pt x="103243" y="21395"/>
                  </a:cubicBezTo>
                  <a:cubicBezTo>
                    <a:pt x="98918" y="20930"/>
                    <a:pt x="92972" y="16279"/>
                    <a:pt x="90270" y="21860"/>
                  </a:cubicBezTo>
                  <a:cubicBezTo>
                    <a:pt x="89189" y="25116"/>
                    <a:pt x="90810" y="28837"/>
                    <a:pt x="91891" y="31627"/>
                  </a:cubicBezTo>
                  <a:cubicBezTo>
                    <a:pt x="95675" y="42325"/>
                    <a:pt x="96216" y="53023"/>
                    <a:pt x="85945" y="61395"/>
                  </a:cubicBezTo>
                  <a:cubicBezTo>
                    <a:pt x="68108" y="75813"/>
                    <a:pt x="35135" y="73023"/>
                    <a:pt x="21621" y="54883"/>
                  </a:cubicBezTo>
                  <a:cubicBezTo>
                    <a:pt x="17297" y="48372"/>
                    <a:pt x="16756" y="43255"/>
                    <a:pt x="18378" y="37209"/>
                  </a:cubicBezTo>
                  <a:close/>
                  <a:moveTo>
                    <a:pt x="114054" y="76279"/>
                  </a:moveTo>
                  <a:cubicBezTo>
                    <a:pt x="113513" y="81860"/>
                    <a:pt x="108648" y="89302"/>
                    <a:pt x="110810" y="94418"/>
                  </a:cubicBezTo>
                  <a:cubicBezTo>
                    <a:pt x="111351" y="95813"/>
                    <a:pt x="111891" y="95813"/>
                    <a:pt x="112972" y="96744"/>
                  </a:cubicBezTo>
                  <a:cubicBezTo>
                    <a:pt x="114594" y="98139"/>
                    <a:pt x="114054" y="99534"/>
                    <a:pt x="111351" y="100000"/>
                  </a:cubicBezTo>
                  <a:cubicBezTo>
                    <a:pt x="110270" y="100465"/>
                    <a:pt x="108648" y="100465"/>
                    <a:pt x="107027" y="100000"/>
                  </a:cubicBezTo>
                  <a:cubicBezTo>
                    <a:pt x="105405" y="100000"/>
                    <a:pt x="104864" y="100000"/>
                    <a:pt x="104864" y="98604"/>
                  </a:cubicBezTo>
                  <a:cubicBezTo>
                    <a:pt x="104324" y="96744"/>
                    <a:pt x="104864" y="94418"/>
                    <a:pt x="104864" y="92558"/>
                  </a:cubicBezTo>
                  <a:cubicBezTo>
                    <a:pt x="104864" y="89302"/>
                    <a:pt x="104864" y="86511"/>
                    <a:pt x="104324" y="83720"/>
                  </a:cubicBezTo>
                  <a:cubicBezTo>
                    <a:pt x="104324" y="80465"/>
                    <a:pt x="104864" y="76279"/>
                    <a:pt x="102162" y="73953"/>
                  </a:cubicBezTo>
                  <a:cubicBezTo>
                    <a:pt x="101081" y="72558"/>
                    <a:pt x="98378" y="71627"/>
                    <a:pt x="96216" y="72558"/>
                  </a:cubicBezTo>
                  <a:cubicBezTo>
                    <a:pt x="94054" y="73953"/>
                    <a:pt x="96756" y="74418"/>
                    <a:pt x="98378" y="74883"/>
                  </a:cubicBezTo>
                  <a:cubicBezTo>
                    <a:pt x="102162" y="75348"/>
                    <a:pt x="101621" y="78139"/>
                    <a:pt x="99459" y="80930"/>
                  </a:cubicBezTo>
                  <a:cubicBezTo>
                    <a:pt x="97297" y="83720"/>
                    <a:pt x="94054" y="86046"/>
                    <a:pt x="90810" y="87906"/>
                  </a:cubicBezTo>
                  <a:cubicBezTo>
                    <a:pt x="86486" y="90697"/>
                    <a:pt x="80540" y="93488"/>
                    <a:pt x="75135" y="93953"/>
                  </a:cubicBezTo>
                  <a:cubicBezTo>
                    <a:pt x="75135" y="91162"/>
                    <a:pt x="75135" y="87906"/>
                    <a:pt x="74594" y="85581"/>
                  </a:cubicBezTo>
                  <a:cubicBezTo>
                    <a:pt x="73513" y="82325"/>
                    <a:pt x="72432" y="84186"/>
                    <a:pt x="72432" y="86511"/>
                  </a:cubicBezTo>
                  <a:cubicBezTo>
                    <a:pt x="71891" y="89302"/>
                    <a:pt x="72432" y="92093"/>
                    <a:pt x="72432" y="94883"/>
                  </a:cubicBezTo>
                  <a:cubicBezTo>
                    <a:pt x="72432" y="98139"/>
                    <a:pt x="71891" y="101860"/>
                    <a:pt x="71891" y="105116"/>
                  </a:cubicBezTo>
                  <a:cubicBezTo>
                    <a:pt x="71351" y="108372"/>
                    <a:pt x="70810" y="109767"/>
                    <a:pt x="74054" y="112093"/>
                  </a:cubicBezTo>
                  <a:cubicBezTo>
                    <a:pt x="77297" y="114418"/>
                    <a:pt x="75135" y="116279"/>
                    <a:pt x="71891" y="116279"/>
                  </a:cubicBezTo>
                  <a:cubicBezTo>
                    <a:pt x="70270" y="116279"/>
                    <a:pt x="68648" y="116279"/>
                    <a:pt x="67567" y="115813"/>
                  </a:cubicBezTo>
                  <a:cubicBezTo>
                    <a:pt x="65405" y="115348"/>
                    <a:pt x="65945" y="114883"/>
                    <a:pt x="66486" y="112558"/>
                  </a:cubicBezTo>
                  <a:cubicBezTo>
                    <a:pt x="66486" y="108837"/>
                    <a:pt x="66486" y="104651"/>
                    <a:pt x="65405" y="100930"/>
                  </a:cubicBezTo>
                  <a:cubicBezTo>
                    <a:pt x="64324" y="96279"/>
                    <a:pt x="61621" y="92093"/>
                    <a:pt x="56756" y="90232"/>
                  </a:cubicBezTo>
                  <a:cubicBezTo>
                    <a:pt x="54054" y="89302"/>
                    <a:pt x="48648" y="88372"/>
                    <a:pt x="45945" y="89767"/>
                  </a:cubicBezTo>
                  <a:cubicBezTo>
                    <a:pt x="43783" y="91162"/>
                    <a:pt x="45405" y="92093"/>
                    <a:pt x="47567" y="91627"/>
                  </a:cubicBezTo>
                  <a:cubicBezTo>
                    <a:pt x="45405" y="94883"/>
                    <a:pt x="44864" y="100000"/>
                    <a:pt x="44324" y="103720"/>
                  </a:cubicBezTo>
                  <a:cubicBezTo>
                    <a:pt x="43783" y="104651"/>
                    <a:pt x="43783" y="106046"/>
                    <a:pt x="43243" y="107441"/>
                  </a:cubicBezTo>
                  <a:cubicBezTo>
                    <a:pt x="43243" y="107906"/>
                    <a:pt x="43783" y="111162"/>
                    <a:pt x="43243" y="111627"/>
                  </a:cubicBezTo>
                  <a:cubicBezTo>
                    <a:pt x="42702" y="112558"/>
                    <a:pt x="39459" y="112558"/>
                    <a:pt x="37837" y="112558"/>
                  </a:cubicBezTo>
                  <a:cubicBezTo>
                    <a:pt x="35675" y="112093"/>
                    <a:pt x="32432" y="111162"/>
                    <a:pt x="34594" y="108837"/>
                  </a:cubicBezTo>
                  <a:cubicBezTo>
                    <a:pt x="35135" y="108372"/>
                    <a:pt x="36216" y="108372"/>
                    <a:pt x="36756" y="107441"/>
                  </a:cubicBezTo>
                  <a:cubicBezTo>
                    <a:pt x="37297" y="106511"/>
                    <a:pt x="37297" y="105116"/>
                    <a:pt x="37297" y="104186"/>
                  </a:cubicBezTo>
                  <a:cubicBezTo>
                    <a:pt x="37837" y="98604"/>
                    <a:pt x="36216" y="93023"/>
                    <a:pt x="36216" y="87441"/>
                  </a:cubicBezTo>
                  <a:cubicBezTo>
                    <a:pt x="35675" y="84186"/>
                    <a:pt x="35675" y="70232"/>
                    <a:pt x="42162" y="70697"/>
                  </a:cubicBezTo>
                  <a:cubicBezTo>
                    <a:pt x="43243" y="70697"/>
                    <a:pt x="44864" y="71627"/>
                    <a:pt x="46486" y="71627"/>
                  </a:cubicBezTo>
                  <a:cubicBezTo>
                    <a:pt x="48108" y="72093"/>
                    <a:pt x="50270" y="72558"/>
                    <a:pt x="51891" y="72558"/>
                  </a:cubicBezTo>
                  <a:cubicBezTo>
                    <a:pt x="56216" y="73023"/>
                    <a:pt x="60540" y="73023"/>
                    <a:pt x="64864" y="72558"/>
                  </a:cubicBezTo>
                  <a:cubicBezTo>
                    <a:pt x="72432" y="71162"/>
                    <a:pt x="80000" y="68372"/>
                    <a:pt x="85945" y="64186"/>
                  </a:cubicBezTo>
                  <a:cubicBezTo>
                    <a:pt x="88648" y="62325"/>
                    <a:pt x="90810" y="60465"/>
                    <a:pt x="92432" y="58139"/>
                  </a:cubicBezTo>
                  <a:cubicBezTo>
                    <a:pt x="93513" y="57209"/>
                    <a:pt x="94594" y="55813"/>
                    <a:pt x="95135" y="54418"/>
                  </a:cubicBezTo>
                  <a:cubicBezTo>
                    <a:pt x="95675" y="53488"/>
                    <a:pt x="96216" y="49302"/>
                    <a:pt x="96756" y="48837"/>
                  </a:cubicBezTo>
                  <a:cubicBezTo>
                    <a:pt x="98918" y="47441"/>
                    <a:pt x="105945" y="50232"/>
                    <a:pt x="107567" y="51162"/>
                  </a:cubicBezTo>
                  <a:cubicBezTo>
                    <a:pt x="109729" y="53023"/>
                    <a:pt x="111351" y="54883"/>
                    <a:pt x="112432" y="57209"/>
                  </a:cubicBezTo>
                  <a:cubicBezTo>
                    <a:pt x="115675" y="63255"/>
                    <a:pt x="115135" y="70232"/>
                    <a:pt x="114054" y="76279"/>
                  </a:cubicBezTo>
                  <a:cubicBezTo>
                    <a:pt x="113513" y="81860"/>
                    <a:pt x="115135" y="69767"/>
                    <a:pt x="114054" y="76279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1920875" y="2139950"/>
              <a:ext cx="193800" cy="7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4000" y="120000"/>
                  </a:moveTo>
                  <a:cubicBezTo>
                    <a:pt x="80000" y="120000"/>
                    <a:pt x="80000" y="120000"/>
                    <a:pt x="76000" y="120000"/>
                  </a:cubicBezTo>
                  <a:cubicBezTo>
                    <a:pt x="72000" y="120000"/>
                    <a:pt x="64000" y="110000"/>
                    <a:pt x="60000" y="100000"/>
                  </a:cubicBezTo>
                  <a:cubicBezTo>
                    <a:pt x="56000" y="110000"/>
                    <a:pt x="48000" y="110000"/>
                    <a:pt x="44000" y="120000"/>
                  </a:cubicBezTo>
                  <a:cubicBezTo>
                    <a:pt x="44000" y="120000"/>
                    <a:pt x="40000" y="120000"/>
                    <a:pt x="40000" y="120000"/>
                  </a:cubicBezTo>
                  <a:cubicBezTo>
                    <a:pt x="24000" y="120000"/>
                    <a:pt x="12000" y="100000"/>
                    <a:pt x="8000" y="70000"/>
                  </a:cubicBezTo>
                  <a:cubicBezTo>
                    <a:pt x="8000" y="60000"/>
                    <a:pt x="0" y="30000"/>
                    <a:pt x="8000" y="10000"/>
                  </a:cubicBezTo>
                  <a:cubicBezTo>
                    <a:pt x="8000" y="0"/>
                    <a:pt x="12000" y="0"/>
                    <a:pt x="12000" y="0"/>
                  </a:cubicBezTo>
                  <a:cubicBezTo>
                    <a:pt x="16000" y="0"/>
                    <a:pt x="20000" y="10000"/>
                    <a:pt x="20000" y="10000"/>
                  </a:cubicBezTo>
                  <a:cubicBezTo>
                    <a:pt x="20000" y="10000"/>
                    <a:pt x="24000" y="20000"/>
                    <a:pt x="24000" y="30000"/>
                  </a:cubicBezTo>
                  <a:cubicBezTo>
                    <a:pt x="24000" y="40000"/>
                    <a:pt x="24000" y="50000"/>
                    <a:pt x="28000" y="60000"/>
                  </a:cubicBezTo>
                  <a:cubicBezTo>
                    <a:pt x="32000" y="70000"/>
                    <a:pt x="36000" y="70000"/>
                    <a:pt x="40000" y="70000"/>
                  </a:cubicBezTo>
                  <a:cubicBezTo>
                    <a:pt x="40000" y="70000"/>
                    <a:pt x="44000" y="70000"/>
                    <a:pt x="48000" y="70000"/>
                  </a:cubicBezTo>
                  <a:cubicBezTo>
                    <a:pt x="52000" y="60000"/>
                    <a:pt x="52000" y="60000"/>
                    <a:pt x="56000" y="50000"/>
                  </a:cubicBezTo>
                  <a:cubicBezTo>
                    <a:pt x="56000" y="50000"/>
                    <a:pt x="60000" y="40000"/>
                    <a:pt x="60000" y="40000"/>
                  </a:cubicBezTo>
                  <a:cubicBezTo>
                    <a:pt x="64000" y="40000"/>
                    <a:pt x="68000" y="50000"/>
                    <a:pt x="72000" y="60000"/>
                  </a:cubicBezTo>
                  <a:cubicBezTo>
                    <a:pt x="76000" y="70000"/>
                    <a:pt x="80000" y="80000"/>
                    <a:pt x="84000" y="80000"/>
                  </a:cubicBezTo>
                  <a:cubicBezTo>
                    <a:pt x="92000" y="80000"/>
                    <a:pt x="96000" y="70000"/>
                    <a:pt x="100000" y="50000"/>
                  </a:cubicBezTo>
                  <a:cubicBezTo>
                    <a:pt x="100000" y="50000"/>
                    <a:pt x="100000" y="50000"/>
                    <a:pt x="100000" y="50000"/>
                  </a:cubicBezTo>
                  <a:cubicBezTo>
                    <a:pt x="104000" y="30000"/>
                    <a:pt x="104000" y="10000"/>
                    <a:pt x="112000" y="10000"/>
                  </a:cubicBezTo>
                  <a:cubicBezTo>
                    <a:pt x="112000" y="10000"/>
                    <a:pt x="116000" y="20000"/>
                    <a:pt x="116000" y="20000"/>
                  </a:cubicBezTo>
                  <a:cubicBezTo>
                    <a:pt x="120000" y="30000"/>
                    <a:pt x="120000" y="50000"/>
                    <a:pt x="116000" y="70000"/>
                  </a:cubicBezTo>
                  <a:cubicBezTo>
                    <a:pt x="112000" y="100000"/>
                    <a:pt x="100000" y="120000"/>
                    <a:pt x="84000" y="120000"/>
                  </a:cubicBezTo>
                  <a:cubicBezTo>
                    <a:pt x="84000" y="120000"/>
                    <a:pt x="84000" y="120000"/>
                    <a:pt x="84000" y="12000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1752600" y="2016125"/>
              <a:ext cx="115800" cy="130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6666" y="0"/>
                  </a:moveTo>
                  <a:cubicBezTo>
                    <a:pt x="60000" y="0"/>
                    <a:pt x="60000" y="0"/>
                    <a:pt x="53333" y="0"/>
                  </a:cubicBezTo>
                  <a:cubicBezTo>
                    <a:pt x="60000" y="6000"/>
                    <a:pt x="66666" y="12000"/>
                    <a:pt x="66666" y="18000"/>
                  </a:cubicBezTo>
                  <a:cubicBezTo>
                    <a:pt x="66666" y="30000"/>
                    <a:pt x="53333" y="42000"/>
                    <a:pt x="40000" y="42000"/>
                  </a:cubicBezTo>
                  <a:cubicBezTo>
                    <a:pt x="26666" y="42000"/>
                    <a:pt x="20000" y="30000"/>
                    <a:pt x="20000" y="18000"/>
                  </a:cubicBezTo>
                  <a:cubicBezTo>
                    <a:pt x="6666" y="30000"/>
                    <a:pt x="6666" y="42000"/>
                    <a:pt x="0" y="54000"/>
                  </a:cubicBezTo>
                  <a:cubicBezTo>
                    <a:pt x="0" y="90000"/>
                    <a:pt x="26666" y="114000"/>
                    <a:pt x="60000" y="114000"/>
                  </a:cubicBezTo>
                  <a:cubicBezTo>
                    <a:pt x="86666" y="120000"/>
                    <a:pt x="113333" y="90000"/>
                    <a:pt x="120000" y="60000"/>
                  </a:cubicBezTo>
                  <a:cubicBezTo>
                    <a:pt x="120000" y="24000"/>
                    <a:pt x="93333" y="0"/>
                    <a:pt x="66666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2190750" y="2055813"/>
              <a:ext cx="123900" cy="13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9473" y="0"/>
                  </a:moveTo>
                  <a:cubicBezTo>
                    <a:pt x="56842" y="0"/>
                    <a:pt x="50526" y="0"/>
                    <a:pt x="44210" y="0"/>
                  </a:cubicBezTo>
                  <a:cubicBezTo>
                    <a:pt x="56842" y="5714"/>
                    <a:pt x="63157" y="11428"/>
                    <a:pt x="63157" y="22857"/>
                  </a:cubicBezTo>
                  <a:cubicBezTo>
                    <a:pt x="63157" y="34285"/>
                    <a:pt x="50526" y="40000"/>
                    <a:pt x="37894" y="40000"/>
                  </a:cubicBezTo>
                  <a:cubicBezTo>
                    <a:pt x="25263" y="40000"/>
                    <a:pt x="18947" y="34285"/>
                    <a:pt x="18947" y="22857"/>
                  </a:cubicBezTo>
                  <a:cubicBezTo>
                    <a:pt x="18947" y="22857"/>
                    <a:pt x="18947" y="22857"/>
                    <a:pt x="18947" y="22857"/>
                  </a:cubicBezTo>
                  <a:cubicBezTo>
                    <a:pt x="12631" y="28571"/>
                    <a:pt x="6315" y="40000"/>
                    <a:pt x="0" y="51428"/>
                  </a:cubicBezTo>
                  <a:cubicBezTo>
                    <a:pt x="0" y="85714"/>
                    <a:pt x="18947" y="114285"/>
                    <a:pt x="44210" y="114285"/>
                  </a:cubicBezTo>
                  <a:cubicBezTo>
                    <a:pt x="75789" y="120000"/>
                    <a:pt x="107368" y="97142"/>
                    <a:pt x="113684" y="62857"/>
                  </a:cubicBezTo>
                  <a:cubicBezTo>
                    <a:pt x="120000" y="28571"/>
                    <a:pt x="94736" y="0"/>
                    <a:pt x="69473" y="0"/>
                  </a:cubicBezTo>
                  <a:close/>
                </a:path>
              </a:pathLst>
            </a:custGeom>
            <a:solidFill>
              <a:srgbClr val="3E4A63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45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CDF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17833" y="0"/>
            <a:ext cx="9231200" cy="113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Varela Round"/>
              <a:buNone/>
              <a:defRPr sz="24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76267" y="1387867"/>
            <a:ext cx="8700400" cy="48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B1CDF4"/>
              </a:buClr>
              <a:buSzPct val="100000"/>
              <a:buFont typeface="Didact Gothic"/>
              <a:defRPr sz="30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480"/>
              </a:spcBef>
              <a:buClr>
                <a:srgbClr val="B1CDF4"/>
              </a:buClr>
              <a:buSzPct val="100000"/>
              <a:buFont typeface="Didact Gothic"/>
              <a:defRPr sz="24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480"/>
              </a:spcBef>
              <a:buClr>
                <a:srgbClr val="B1CDF4"/>
              </a:buClr>
              <a:buSzPct val="100000"/>
              <a:buFont typeface="Didact Gothic"/>
              <a:defRPr sz="24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360"/>
              </a:spcBef>
              <a:buClr>
                <a:srgbClr val="3E4A63"/>
              </a:buClr>
              <a:buSzPct val="100000"/>
              <a:buFont typeface="Didact Gothic"/>
              <a:defRPr sz="1800">
                <a:solidFill>
                  <a:srgbClr val="3E4A6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65372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Pattern Matching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.* you want to know</a:t>
            </a:r>
          </a:p>
        </p:txBody>
      </p:sp>
    </p:spTree>
    <p:extLst>
      <p:ext uri="{BB962C8B-B14F-4D97-AF65-F5344CB8AC3E}">
        <p14:creationId xmlns:p14="http://schemas.microsoft.com/office/powerpoint/2010/main" val="2678866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Guard clauses - beginnings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8" y="2093568"/>
            <a:ext cx="37623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3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Guard clauses - Elixir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8" y="1889442"/>
            <a:ext cx="62960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2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Guard clauses - Elixir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8" y="1963582"/>
            <a:ext cx="6296025" cy="410527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734962" y="4143632"/>
            <a:ext cx="1944130" cy="0"/>
          </a:xfrm>
          <a:prstGeom prst="line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1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Guard clauses – C#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20" y="1251335"/>
            <a:ext cx="41719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8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Matching in method signatures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33" y="2067310"/>
            <a:ext cx="41910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23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Matching in method signatures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8" y="2242879"/>
            <a:ext cx="58388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4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8" y="2009130"/>
            <a:ext cx="86772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0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why?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8" y="2035518"/>
            <a:ext cx="5343525" cy="3067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3860" y="5094755"/>
            <a:ext cx="5949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** (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ArithmeticError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) bad argument in arithmetic expression</a:t>
            </a:r>
          </a:p>
        </p:txBody>
      </p:sp>
    </p:spTree>
    <p:extLst>
      <p:ext uri="{BB962C8B-B14F-4D97-AF65-F5344CB8AC3E}">
        <p14:creationId xmlns:p14="http://schemas.microsoft.com/office/powerpoint/2010/main" val="4241914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Because decluttering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8" y="2013765"/>
            <a:ext cx="52482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42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Idiomatic?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8" y="2078123"/>
            <a:ext cx="48387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4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matching: </a:t>
            </a:r>
            <a:r>
              <a:rPr lang="en-GB" dirty="0" err="1"/>
              <a:t>Globbing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056846" y="1680551"/>
            <a:ext cx="164660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Presentation-1.pdf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95849" y="2854877"/>
            <a:ext cx="1467068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presentation.pdf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56847" y="2851692"/>
            <a:ext cx="1646605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Presentation-1.pdf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7382" y="2851692"/>
            <a:ext cx="1625766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presentation-1.pdf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20600" y="3707027"/>
            <a:ext cx="1596912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presentation-*.pdf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04066" y="3707027"/>
            <a:ext cx="1289135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presentation.*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5849" y="4876800"/>
            <a:ext cx="162576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presentation-2.pdf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55620" y="4876800"/>
            <a:ext cx="1447832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presentation-2.*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37457" y="4876799"/>
            <a:ext cx="453970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/>
              <a:t>xyz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543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Just overloading based on signature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8" y="2090994"/>
            <a:ext cx="77914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54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Hash, tuple or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8" y="1908895"/>
            <a:ext cx="7848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1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Match on value contained in value (!)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62" y="1309331"/>
            <a:ext cx="75247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5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Destructuring return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55" y="1481538"/>
            <a:ext cx="65436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75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Destructuring return values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45" y="1534192"/>
            <a:ext cx="57721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12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Destructuring return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14" y="1477220"/>
            <a:ext cx="59626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94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Matching return values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24" y="1580616"/>
            <a:ext cx="55435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4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matching: Regular expressions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56846" y="1680551"/>
            <a:ext cx="164660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Presentation-1.pdf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849" y="2854877"/>
            <a:ext cx="1467068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presentation.pdf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56847" y="2851692"/>
            <a:ext cx="1646605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Presentation-1.pdf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97382" y="2851692"/>
            <a:ext cx="284052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9152" y="3713687"/>
            <a:ext cx="1675459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presentation-\d.pdf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4623" y="3713687"/>
            <a:ext cx="1338828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presentation.*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849" y="4876800"/>
            <a:ext cx="1625766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presentation-2.pdf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55620" y="4876800"/>
            <a:ext cx="1511952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presentation-[^1]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7457" y="4876799"/>
            <a:ext cx="453970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err="1"/>
              <a:t>xyz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431969" y="3713687"/>
            <a:ext cx="304892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85731" y="2851692"/>
            <a:ext cx="609462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^P.*$</a:t>
            </a:r>
          </a:p>
        </p:txBody>
      </p:sp>
    </p:spTree>
    <p:extLst>
      <p:ext uri="{BB962C8B-B14F-4D97-AF65-F5344CB8AC3E}">
        <p14:creationId xmlns:p14="http://schemas.microsoft.com/office/powerpoint/2010/main" val="17124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C-style languages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8" y="2276242"/>
            <a:ext cx="72104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C-style languages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39" y="1519415"/>
            <a:ext cx="41624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2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that’s too static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8" y="2274545"/>
            <a:ext cx="50768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*cough*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8" y="1960502"/>
            <a:ext cx="52863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6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Elixir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8" y="2122402"/>
            <a:ext cx="4381500" cy="3305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5598" y="1581665"/>
            <a:ext cx="4926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More highly-regarded languages have pattern matching, too</a:t>
            </a:r>
          </a:p>
        </p:txBody>
      </p:sp>
    </p:spTree>
    <p:extLst>
      <p:ext uri="{BB962C8B-B14F-4D97-AF65-F5344CB8AC3E}">
        <p14:creationId xmlns:p14="http://schemas.microsoft.com/office/powerpoint/2010/main" val="110967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C#7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90" y="1620229"/>
            <a:ext cx="77247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96201"/>
      </p:ext>
    </p:extLst>
  </p:cSld>
  <p:clrMapOvr>
    <a:masterClrMapping/>
  </p:clrMapOvr>
</p:sld>
</file>

<file path=ppt/theme/theme1.xml><?xml version="1.0" encoding="utf-8"?>
<a:theme xmlns:a="http://schemas.openxmlformats.org/drawingml/2006/main" name="Crab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Crab</Template>
  <TotalTime>580</TotalTime>
  <Words>140</Words>
  <Application>Microsoft Office PowerPoint</Application>
  <PresentationFormat>Widescreen</PresentationFormat>
  <Paragraphs>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Didact Gothic</vt:lpstr>
      <vt:lpstr>Varela Round</vt:lpstr>
      <vt:lpstr>Crab template</vt:lpstr>
      <vt:lpstr>Pattern Matching</vt:lpstr>
      <vt:lpstr>Text matching: Globbing</vt:lpstr>
      <vt:lpstr>Text matching: Regular expressions</vt:lpstr>
      <vt:lpstr>C-style languages</vt:lpstr>
      <vt:lpstr>C-style languages</vt:lpstr>
      <vt:lpstr>But that’s too static</vt:lpstr>
      <vt:lpstr>*cough*</vt:lpstr>
      <vt:lpstr>Elixir</vt:lpstr>
      <vt:lpstr>C#7</vt:lpstr>
      <vt:lpstr>Guard clauses - beginnings</vt:lpstr>
      <vt:lpstr>Guard clauses - Elixir</vt:lpstr>
      <vt:lpstr>Guard clauses - Elixir</vt:lpstr>
      <vt:lpstr>Guard clauses – C#</vt:lpstr>
      <vt:lpstr>Matching in method signatures</vt:lpstr>
      <vt:lpstr>Matching in method signatures</vt:lpstr>
      <vt:lpstr>MOAR</vt:lpstr>
      <vt:lpstr>But why?</vt:lpstr>
      <vt:lpstr>Because decluttering</vt:lpstr>
      <vt:lpstr>Idiomatic?</vt:lpstr>
      <vt:lpstr>Just overloading based on signature</vt:lpstr>
      <vt:lpstr>Hash, tuple or string</vt:lpstr>
      <vt:lpstr>Match on value contained in value (!)</vt:lpstr>
      <vt:lpstr>Destructuring return values</vt:lpstr>
      <vt:lpstr>Destructuring return values</vt:lpstr>
      <vt:lpstr>Destructuring return values</vt:lpstr>
      <vt:lpstr>Matching return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Matching</dc:title>
  <dc:creator>Rik Hemsley</dc:creator>
  <cp:lastModifiedBy>Hemsley, Rik</cp:lastModifiedBy>
  <cp:revision>23</cp:revision>
  <dcterms:created xsi:type="dcterms:W3CDTF">2017-03-31T07:30:57Z</dcterms:created>
  <dcterms:modified xsi:type="dcterms:W3CDTF">2017-04-07T11:24:38Z</dcterms:modified>
</cp:coreProperties>
</file>