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7" r:id="rId2"/>
    <p:sldId id="258" r:id="rId3"/>
    <p:sldId id="259" r:id="rId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6470" autoAdjust="0"/>
  </p:normalViewPr>
  <p:slideViewPr>
    <p:cSldViewPr showGuides="1">
      <p:cViewPr varScale="1">
        <p:scale>
          <a:sx n="72" d="100"/>
          <a:sy n="72" d="100"/>
        </p:scale>
        <p:origin x="576" y="66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2/3/2024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2/3/2024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2/3/2024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2/3/2024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2/3/2024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2/3/2024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2/3/2024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2/3/2024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2/3/2024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2/3/2024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2/3/2024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2/3/2024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2/3/2024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7621486" cy="2514601"/>
          </a:xfrm>
        </p:spPr>
        <p:txBody>
          <a:bodyPr/>
          <a:lstStyle/>
          <a:p>
            <a:r>
              <a:rPr lang="id-ID" dirty="0" smtClean="0"/>
              <a:t>Data Science dan Analysis Data dengan Ms Excel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&amp; ANALISIS 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en-US" dirty="0" smtClean="0"/>
              <a:t>Microsoft </a:t>
            </a:r>
            <a:r>
              <a:rPr lang="en-US" dirty="0"/>
              <a:t>Excel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09836" y="1988840"/>
            <a:ext cx="48965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Data science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disiplin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yang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mempelajari</a:t>
            </a:r>
            <a:r>
              <a:rPr lang="en-US" dirty="0"/>
              <a:t> data,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subjek</a:t>
            </a:r>
            <a:endParaRPr lang="en-US" dirty="0"/>
          </a:p>
          <a:p>
            <a:pPr algn="just"/>
            <a:r>
              <a:rPr lang="en-US" dirty="0"/>
              <a:t>yang </a:t>
            </a:r>
            <a:r>
              <a:rPr lang="en-US" dirty="0" err="1"/>
              <a:t>dibahas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data </a:t>
            </a:r>
            <a:r>
              <a:rPr lang="en-US" dirty="0" err="1"/>
              <a:t>meliputi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proses data,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pengumpulan</a:t>
            </a:r>
            <a:r>
              <a:rPr lang="en-US" dirty="0"/>
              <a:t> data,</a:t>
            </a:r>
          </a:p>
          <a:p>
            <a:pPr algn="just"/>
            <a:r>
              <a:rPr lang="en-US" dirty="0" err="1"/>
              <a:t>pengolahan</a:t>
            </a:r>
            <a:r>
              <a:rPr lang="en-US" dirty="0"/>
              <a:t> data, </a:t>
            </a:r>
            <a:r>
              <a:rPr lang="en-US" dirty="0" err="1"/>
              <a:t>manajemen</a:t>
            </a:r>
            <a:r>
              <a:rPr lang="en-US" dirty="0"/>
              <a:t> data, </a:t>
            </a:r>
            <a:r>
              <a:rPr lang="en-US" dirty="0" err="1"/>
              <a:t>kearsipan</a:t>
            </a:r>
            <a:r>
              <a:rPr lang="en-US" dirty="0"/>
              <a:t>, </a:t>
            </a:r>
            <a:r>
              <a:rPr lang="en-US" dirty="0" err="1"/>
              <a:t>pengelompokan</a:t>
            </a:r>
            <a:r>
              <a:rPr lang="en-US" dirty="0"/>
              <a:t> data, </a:t>
            </a:r>
            <a:r>
              <a:rPr lang="en-US" dirty="0" err="1"/>
              <a:t>penyajian</a:t>
            </a:r>
            <a:r>
              <a:rPr lang="en-US" dirty="0"/>
              <a:t> data,</a:t>
            </a:r>
          </a:p>
          <a:p>
            <a:pPr algn="just"/>
            <a:r>
              <a:rPr lang="en-US" dirty="0" err="1"/>
              <a:t>distribusi</a:t>
            </a:r>
            <a:r>
              <a:rPr lang="en-US" dirty="0"/>
              <a:t> data,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data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kesatuan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dapat</a:t>
            </a:r>
            <a:endParaRPr lang="en-US" dirty="0"/>
          </a:p>
          <a:p>
            <a:pPr algn="just"/>
            <a:r>
              <a:rPr lang="en-US" dirty="0" err="1"/>
              <a:t>dipahami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orang [Wikipedia].</a:t>
            </a:r>
          </a:p>
        </p:txBody>
      </p:sp>
      <p:sp>
        <p:nvSpPr>
          <p:cNvPr id="7" name="Rectangle 6"/>
          <p:cNvSpPr/>
          <p:nvPr/>
        </p:nvSpPr>
        <p:spPr>
          <a:xfrm>
            <a:off x="6166420" y="1988840"/>
            <a:ext cx="424847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/>
              <a:t>Analisis</a:t>
            </a:r>
            <a:r>
              <a:rPr lang="en-US" dirty="0"/>
              <a:t> data </a:t>
            </a:r>
            <a:r>
              <a:rPr lang="en-US" dirty="0" err="1"/>
              <a:t>adalah</a:t>
            </a:r>
            <a:r>
              <a:rPr lang="en-US" dirty="0"/>
              <a:t> proses </a:t>
            </a:r>
            <a:r>
              <a:rPr lang="en-US" dirty="0" err="1"/>
              <a:t>inspeksi</a:t>
            </a:r>
            <a:r>
              <a:rPr lang="en-US" dirty="0"/>
              <a:t>, </a:t>
            </a:r>
            <a:r>
              <a:rPr lang="en-US" dirty="0" err="1"/>
              <a:t>pembersihan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pemodelan</a:t>
            </a:r>
            <a:r>
              <a:rPr lang="en-US" dirty="0"/>
              <a:t> data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tujuan</a:t>
            </a:r>
            <a:endParaRPr lang="en-US" dirty="0"/>
          </a:p>
          <a:p>
            <a:pPr algn="just"/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berguna</a:t>
            </a:r>
            <a:r>
              <a:rPr lang="en-US" dirty="0"/>
              <a:t>, </a:t>
            </a:r>
            <a:r>
              <a:rPr lang="en-US" dirty="0" err="1"/>
              <a:t>menginformasikan</a:t>
            </a:r>
            <a:r>
              <a:rPr lang="en-US" dirty="0"/>
              <a:t> </a:t>
            </a:r>
            <a:r>
              <a:rPr lang="en-US" dirty="0" err="1"/>
              <a:t>kesimpulan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mendukung</a:t>
            </a:r>
            <a:endParaRPr lang="en-US" dirty="0"/>
          </a:p>
          <a:p>
            <a:pPr algn="just"/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. </a:t>
            </a:r>
            <a:r>
              <a:rPr lang="en-US" dirty="0" err="1"/>
              <a:t>Analisis</a:t>
            </a:r>
            <a:r>
              <a:rPr lang="en-US" dirty="0"/>
              <a:t> data </a:t>
            </a:r>
            <a:r>
              <a:rPr lang="en-US" dirty="0" err="1"/>
              <a:t>berperan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ilmiah</a:t>
            </a:r>
            <a:endParaRPr lang="en-US" dirty="0"/>
          </a:p>
          <a:p>
            <a:pPr algn="just"/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beroperasi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efektif</a:t>
            </a:r>
            <a:r>
              <a:rPr lang="en-US" dirty="0"/>
              <a:t> [Wikipedia].</a:t>
            </a:r>
          </a:p>
        </p:txBody>
      </p:sp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591344"/>
          </a:xfrm>
        </p:spPr>
        <p:txBody>
          <a:bodyPr/>
          <a:lstStyle/>
          <a:p>
            <a:r>
              <a:rPr lang="id-ID" dirty="0" smtClean="0"/>
              <a:t>Data Science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12" y="1340768"/>
            <a:ext cx="8962966" cy="414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41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.potx" id="{A5F13A6F-AB02-4A73-816C-34C20B6AA795}" vid="{DE7FCDCE-56F1-4731-A067-3AC58DCA2BCA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slides</Template>
  <TotalTime>1253</TotalTime>
  <Words>116</Words>
  <Application>Microsoft Office PowerPoint</Application>
  <PresentationFormat>Custom</PresentationFormat>
  <Paragraphs>13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Palatino Linotype</vt:lpstr>
      <vt:lpstr>Business strategy presentation</vt:lpstr>
      <vt:lpstr>Data Science dan Analysis Data dengan Ms Excel</vt:lpstr>
      <vt:lpstr>DATA SCIENCE &amp; ANALISIS  Microsoft Excel</vt:lpstr>
      <vt:lpstr>Data Science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dan Analysis Data dengan Ms Excel</dc:title>
  <dc:creator>Microsoft account</dc:creator>
  <cp:lastModifiedBy>Microsoft account</cp:lastModifiedBy>
  <cp:revision>3</cp:revision>
  <dcterms:created xsi:type="dcterms:W3CDTF">2024-02-03T12:40:30Z</dcterms:created>
  <dcterms:modified xsi:type="dcterms:W3CDTF">2024-02-04T09:34:00Z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