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>
        <p:scale>
          <a:sx n="66" d="100"/>
          <a:sy n="66" d="100"/>
        </p:scale>
        <p:origin x="64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A1D2-D9B0-954D-B992-207CB1FB7203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2DF7-4AB8-674D-AEA0-F0C719B71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2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4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A3DD-3EFB-0D46-B737-BAD5930BE7F6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DC87-3D5A-5D46-9E59-3B0CE917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8702"/>
            <a:ext cx="5961413" cy="282929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Выполнил: 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Конюхов Роман Игоревич </a:t>
            </a:r>
            <a:r>
              <a:rPr lang="ru-RU" sz="2200" dirty="0" smtClean="0">
                <a:solidFill>
                  <a:schemeClr val="bg1"/>
                </a:solidFill>
              </a:rPr>
              <a:t/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№ </a:t>
            </a:r>
            <a:r>
              <a:rPr lang="ru-RU" sz="2200" dirty="0" err="1" smtClean="0">
                <a:solidFill>
                  <a:schemeClr val="bg1"/>
                </a:solidFill>
              </a:rPr>
              <a:t>ст</a:t>
            </a:r>
            <a:r>
              <a:rPr lang="ru-RU" sz="2200" dirty="0" smtClean="0">
                <a:solidFill>
                  <a:schemeClr val="bg1"/>
                </a:solidFill>
              </a:rPr>
              <a:t>\б: 1032202205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02638-9275-3A46-9B1A-7E36F79C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75" y="299850"/>
            <a:ext cx="9037126" cy="1622137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«Научное программирование» </a:t>
            </a:r>
            <a:endParaRPr lang="en-US" b="1" dirty="0" smtClean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«Лабораторная работа 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№3. </a:t>
            </a:r>
            <a:r>
              <a:rPr lang="en-US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ru-RU" b="1" dirty="0" smtClean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F6373-E17B-214F-9AC5-206824975E12}"/>
              </a:ext>
            </a:extLst>
          </p:cNvPr>
          <p:cNvSpPr txBox="1"/>
          <p:nvPr/>
        </p:nvSpPr>
        <p:spPr>
          <a:xfrm>
            <a:off x="8397833" y="5855976"/>
            <a:ext cx="3794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Группа: НПМмд-02-20</a:t>
            </a:r>
          </a:p>
        </p:txBody>
      </p:sp>
    </p:spTree>
    <p:extLst>
      <p:ext uri="{BB962C8B-B14F-4D97-AF65-F5344CB8AC3E}">
        <p14:creationId xmlns:p14="http://schemas.microsoft.com/office/powerpoint/2010/main" val="36663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презентации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3471" y="2370498"/>
            <a:ext cx="100717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Представление </a:t>
            </a:r>
            <a:r>
              <a:rPr lang="ru-RU" sz="2400" dirty="0" smtClean="0"/>
              <a:t>выступающего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2.  Прагматика и цель выполнения </a:t>
            </a:r>
            <a:r>
              <a:rPr lang="ru-RU" sz="2400" dirty="0"/>
              <a:t>лабораторной работы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3.  Задачи </a:t>
            </a:r>
            <a:r>
              <a:rPr lang="ru-RU" sz="2400" dirty="0"/>
              <a:t>выполнения лабораторной работы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4.  Результаты </a:t>
            </a:r>
            <a:r>
              <a:rPr lang="ru-RU" sz="2400" dirty="0"/>
              <a:t>выполнения лабораторной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3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выступающего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0578" y="1397994"/>
            <a:ext cx="7048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</a:rPr>
              <a:t>Меня зовут Конюхов Роман, я студент 1-го курса магистратуры РУДН</a:t>
            </a:r>
          </a:p>
          <a:p>
            <a:r>
              <a:rPr lang="ru-RU" dirty="0">
                <a:latin typeface="+mj-lt"/>
              </a:rPr>
              <a:t>Факультет физико-математических и естественных наук</a:t>
            </a:r>
          </a:p>
          <a:p>
            <a:r>
              <a:rPr lang="ru-RU" dirty="0">
                <a:latin typeface="+mj-lt"/>
              </a:rPr>
              <a:t>Кафедра прикладной информатики и теории вероятностей</a:t>
            </a:r>
          </a:p>
          <a:p>
            <a:endParaRPr lang="ru-RU" dirty="0" smtClean="0"/>
          </a:p>
        </p:txBody>
      </p:sp>
      <p:pic>
        <p:nvPicPr>
          <p:cNvPr id="1026" name="Picture 2" descr="https://sun9-26.userapi.com/uNyFpdVENAweMd_7LWe_iuHwp5JtW8WVv5qVPQ/qJgPWiC43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70" y="2406869"/>
            <a:ext cx="4198878" cy="42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dirty="0" smtClean="0"/>
              <a:t>Прагматика и цель </a:t>
            </a:r>
            <a:r>
              <a:rPr lang="ru-RU" dirty="0"/>
              <a:t>выполнения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лабораторной </a:t>
            </a:r>
            <a:r>
              <a:rPr lang="ru-RU" dirty="0"/>
              <a:t>работы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2000" y="1807779"/>
            <a:ext cx="11165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Данная лабораторная работа выполняется в рамках курса </a:t>
            </a:r>
            <a:r>
              <a:rPr lang="en-US" sz="2400" dirty="0" smtClean="0">
                <a:latin typeface="+mj-lt"/>
              </a:rPr>
              <a:t>“</a:t>
            </a:r>
            <a:r>
              <a:rPr lang="ru-RU" sz="2400" dirty="0" smtClean="0">
                <a:latin typeface="+mj-lt"/>
              </a:rPr>
              <a:t>Научное программирование</a:t>
            </a:r>
            <a:r>
              <a:rPr lang="en-US" sz="2400" dirty="0" smtClean="0">
                <a:latin typeface="+mj-lt"/>
              </a:rPr>
              <a:t>”</a:t>
            </a:r>
            <a:r>
              <a:rPr lang="ru-RU" sz="2400" dirty="0" smtClean="0">
                <a:latin typeface="+mj-lt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В ходе выполнения работы, мы получим навыки работы </a:t>
            </a:r>
            <a:r>
              <a:rPr lang="ru-RU" sz="2400" dirty="0" smtClean="0">
                <a:latin typeface="+mj-lt"/>
              </a:rPr>
              <a:t>с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Markdown</a:t>
            </a:r>
            <a:r>
              <a:rPr lang="en-US" sz="2400" dirty="0" smtClean="0">
                <a:latin typeface="+mj-lt"/>
              </a:rPr>
              <a:t>. </a:t>
            </a:r>
            <a:r>
              <a:rPr lang="ru-RU" sz="2400" dirty="0" smtClean="0">
                <a:latin typeface="+mj-lt"/>
              </a:rPr>
              <a:t>Мы </a:t>
            </a:r>
            <a:r>
              <a:rPr lang="ru-RU" sz="2400" dirty="0" smtClean="0">
                <a:latin typeface="+mj-lt"/>
              </a:rPr>
              <a:t>научимся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оформлять отчёты в данном формате, разберём его структуру и узнаем как из </a:t>
            </a:r>
            <a:r>
              <a:rPr lang="en-US" sz="2400" dirty="0" smtClean="0">
                <a:latin typeface="+mj-lt"/>
              </a:rPr>
              <a:t>Markdown </a:t>
            </a:r>
            <a:r>
              <a:rPr lang="ru-RU" sz="2400" dirty="0" smtClean="0">
                <a:latin typeface="+mj-lt"/>
              </a:rPr>
              <a:t>получать файлы </a:t>
            </a:r>
            <a:r>
              <a:rPr lang="en-US" sz="2400" dirty="0" err="1" smtClean="0">
                <a:latin typeface="+mj-lt"/>
              </a:rPr>
              <a:t>docx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 </a:t>
            </a:r>
            <a:r>
              <a:rPr lang="en-US" sz="2400" dirty="0" smtClean="0">
                <a:latin typeface="+mj-lt"/>
              </a:rPr>
              <a:t>pdf</a:t>
            </a:r>
            <a:r>
              <a:rPr lang="ru-RU" sz="2400" dirty="0" smtClean="0">
                <a:latin typeface="+mj-lt"/>
              </a:rPr>
              <a:t>.</a:t>
            </a:r>
            <a:endParaRPr lang="ru-RU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Цель работы: </a:t>
            </a:r>
            <a:r>
              <a:rPr lang="ru-RU" sz="2400" dirty="0" smtClean="0">
                <a:latin typeface="+mj-lt"/>
              </a:rPr>
              <a:t>Сделать </a:t>
            </a:r>
            <a:r>
              <a:rPr lang="ru-RU" sz="2400" dirty="0">
                <a:latin typeface="+mj-lt"/>
              </a:rPr>
              <a:t>отчёт по предыдущей лабораторной работе в формате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latin typeface="+mj-lt"/>
              </a:rPr>
              <a:t>Markdown</a:t>
            </a:r>
            <a:r>
              <a:rPr lang="ru-RU" sz="2400" dirty="0">
                <a:latin typeface="+mj-lt"/>
              </a:rPr>
              <a:t>.</a:t>
            </a:r>
            <a:endParaRPr lang="ru-RU" sz="2400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4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ru-RU" dirty="0"/>
              <a:t>Задачи выполнения лабораторной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983" y="1708346"/>
            <a:ext cx="707809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+mj-lt"/>
              </a:rPr>
              <a:t>Основными задачи в данной </a:t>
            </a:r>
            <a:r>
              <a:rPr lang="ru-RU" sz="2400" dirty="0">
                <a:latin typeface="+mj-lt"/>
              </a:rPr>
              <a:t>лабораторной </a:t>
            </a:r>
            <a:r>
              <a:rPr lang="ru-RU" sz="2400" dirty="0" smtClean="0">
                <a:latin typeface="+mj-lt"/>
              </a:rPr>
              <a:t>работе: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Понять структуру </a:t>
            </a:r>
            <a:r>
              <a:rPr lang="en-US" sz="2400" dirty="0" smtClean="0">
                <a:latin typeface="+mj-lt"/>
              </a:rPr>
              <a:t>Markdown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Научиться грамотно записывать</a:t>
            </a:r>
            <a:r>
              <a:rPr lang="ru-RU" sz="2400" dirty="0" smtClean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Научится вставлять рисунки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Получить навыки преобразования в другие файлы</a:t>
            </a:r>
            <a:endParaRPr lang="ru-RU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Увидеть как это красиво</a:t>
            </a:r>
            <a:endParaRPr lang="ru-RU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2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10" y="671008"/>
            <a:ext cx="114114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выполнения лабораторной </a:t>
            </a:r>
            <a:r>
              <a:rPr lang="ru-RU" dirty="0" smtClean="0"/>
              <a:t>работы 1\2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5943" y="1600200"/>
            <a:ext cx="10335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результате выполнения работы, мы получили </a:t>
            </a:r>
            <a:r>
              <a:rPr lang="ru-RU" dirty="0"/>
              <a:t>навыки работы с</a:t>
            </a:r>
            <a:r>
              <a:rPr lang="en-US" dirty="0"/>
              <a:t> Markdown</a:t>
            </a:r>
            <a:r>
              <a:rPr lang="en-US" dirty="0" smtClean="0"/>
              <a:t>.</a:t>
            </a:r>
            <a:r>
              <a:rPr lang="ru-RU" dirty="0" smtClean="0"/>
              <a:t> Научились</a:t>
            </a:r>
            <a:r>
              <a:rPr lang="en-US" dirty="0" smtClean="0"/>
              <a:t> </a:t>
            </a:r>
            <a:r>
              <a:rPr lang="ru-RU" dirty="0"/>
              <a:t>оформлять отчёты в данном формате, </a:t>
            </a:r>
            <a:r>
              <a:rPr lang="ru-RU" dirty="0" smtClean="0"/>
              <a:t>разобрали </a:t>
            </a:r>
            <a:r>
              <a:rPr lang="ru-RU" dirty="0"/>
              <a:t>его структуру и </a:t>
            </a:r>
            <a:r>
              <a:rPr lang="ru-RU" dirty="0" smtClean="0"/>
              <a:t>узнали </a:t>
            </a:r>
            <a:r>
              <a:rPr lang="ru-RU" dirty="0"/>
              <a:t>как из </a:t>
            </a:r>
            <a:r>
              <a:rPr lang="en-US" dirty="0"/>
              <a:t>Markdown </a:t>
            </a:r>
            <a:r>
              <a:rPr lang="ru-RU" dirty="0"/>
              <a:t>получать файлы </a:t>
            </a:r>
            <a:r>
              <a:rPr lang="en-US" dirty="0" err="1"/>
              <a:t>docx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pdf</a:t>
            </a:r>
            <a:r>
              <a:rPr lang="ru-RU" dirty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8" y="2648843"/>
            <a:ext cx="8554676" cy="33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11176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выполнения лабораторной </a:t>
            </a:r>
            <a:r>
              <a:rPr lang="ru-RU" dirty="0" smtClean="0"/>
              <a:t>работы 2\2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76" y="1635423"/>
            <a:ext cx="1158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 также научился строить графики и наглядно убедился в том, что векторное решение происходит быстрее, чем прогон по циклу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23" y="5404195"/>
            <a:ext cx="3321221" cy="7302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" y="5682549"/>
            <a:ext cx="10261850" cy="9715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58" y="2295236"/>
            <a:ext cx="7177622" cy="33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1566</TotalTime>
  <Words>238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РУДН_new</vt:lpstr>
      <vt:lpstr>Выполнил:  Конюхов Роман Игоревич  № ст\б: 1032202205</vt:lpstr>
      <vt:lpstr>Структура презентации</vt:lpstr>
      <vt:lpstr>Представление выступающего</vt:lpstr>
      <vt:lpstr>Прагматика и цель выполнения  лабораторной работы </vt:lpstr>
      <vt:lpstr>Задачи выполнения лабораторной работы</vt:lpstr>
      <vt:lpstr>Результаты выполнения лабораторной работы 1\2 </vt:lpstr>
      <vt:lpstr>Результаты выполнения лабораторной работы 2\2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Студенты: Голос Елизавета Сергеевна 1032202186 Конюхов Роман Игоревич 1032202205 Попкова Елена Владимировна 1032202200 Романова Александра Михайловна 1032202189 Группа: НПМмд-02-20</dc:title>
  <dc:creator>Елизавета Голос;Роман Конюхов;Александра Романова;Попкова Елена</dc:creator>
  <cp:lastModifiedBy>Роман Конюхов</cp:lastModifiedBy>
  <cp:revision>18</cp:revision>
  <dcterms:created xsi:type="dcterms:W3CDTF">2020-11-20T14:42:35Z</dcterms:created>
  <dcterms:modified xsi:type="dcterms:W3CDTF">2020-11-28T16:00:19Z</dcterms:modified>
</cp:coreProperties>
</file>