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7A1D2-D9B0-954D-B992-207CB1FB7203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42DF7-4AB8-674D-AEA0-F0C719B71F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5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2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64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9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0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1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1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0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2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A3DD-3EFB-0D46-B737-BAD5930BE7F6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8DC87-3D5A-5D46-9E59-3B0CE917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8702"/>
            <a:ext cx="5961413" cy="2829298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200" dirty="0" smtClean="0">
                <a:solidFill>
                  <a:schemeClr val="bg1"/>
                </a:solidFill>
              </a:rPr>
              <a:t>Выполнил: </a:t>
            </a:r>
            <a:r>
              <a:rPr lang="ru-RU" sz="2200" dirty="0">
                <a:solidFill>
                  <a:schemeClr val="bg1"/>
                </a:solidFill>
              </a:rPr>
              <a:t/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Конюхов Роман Игоревич </a:t>
            </a:r>
            <a:r>
              <a:rPr lang="ru-RU" sz="2200" dirty="0" smtClean="0">
                <a:solidFill>
                  <a:schemeClr val="bg1"/>
                </a:solidFill>
              </a:rPr>
              <a:t/>
            </a:r>
            <a:br>
              <a:rPr lang="ru-RU" sz="2200" dirty="0" smtClean="0">
                <a:solidFill>
                  <a:schemeClr val="bg1"/>
                </a:solidFill>
              </a:rPr>
            </a:br>
            <a:r>
              <a:rPr lang="ru-RU" sz="2200" dirty="0" smtClean="0">
                <a:solidFill>
                  <a:schemeClr val="bg1"/>
                </a:solidFill>
              </a:rPr>
              <a:t>№ </a:t>
            </a:r>
            <a:r>
              <a:rPr lang="ru-RU" sz="2200" dirty="0" err="1" smtClean="0">
                <a:solidFill>
                  <a:schemeClr val="bg1"/>
                </a:solidFill>
              </a:rPr>
              <a:t>ст</a:t>
            </a:r>
            <a:r>
              <a:rPr lang="ru-RU" sz="2200" dirty="0" smtClean="0">
                <a:solidFill>
                  <a:schemeClr val="bg1"/>
                </a:solidFill>
              </a:rPr>
              <a:t>\б: 1032202205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E02638-9275-3A46-9B1A-7E36F79C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75" y="299850"/>
            <a:ext cx="9037126" cy="1622137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«Научное программирование» </a:t>
            </a:r>
            <a:endParaRPr lang="en-US" b="1" dirty="0" smtClean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«Лабораторная работа </a:t>
            </a: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Матрицы и линейные системы»</a:t>
            </a:r>
            <a:endParaRPr lang="ru-RU" b="1" dirty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F6373-E17B-214F-9AC5-206824975E12}"/>
              </a:ext>
            </a:extLst>
          </p:cNvPr>
          <p:cNvSpPr txBox="1"/>
          <p:nvPr/>
        </p:nvSpPr>
        <p:spPr>
          <a:xfrm>
            <a:off x="8397833" y="5855976"/>
            <a:ext cx="3794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Группа: НПМмд-02-20</a:t>
            </a:r>
          </a:p>
        </p:txBody>
      </p:sp>
    </p:spTree>
    <p:extLst>
      <p:ext uri="{BB962C8B-B14F-4D97-AF65-F5344CB8AC3E}">
        <p14:creationId xmlns:p14="http://schemas.microsoft.com/office/powerpoint/2010/main" val="36663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презентации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3471" y="2370498"/>
            <a:ext cx="100717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Представление </a:t>
            </a:r>
            <a:r>
              <a:rPr lang="ru-RU" sz="2400" dirty="0" smtClean="0"/>
              <a:t>выступающего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2.  Прагматика и цель выполнения </a:t>
            </a:r>
            <a:r>
              <a:rPr lang="ru-RU" sz="2400" dirty="0"/>
              <a:t>лабораторной работы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3.  Задачи </a:t>
            </a:r>
            <a:r>
              <a:rPr lang="ru-RU" sz="2400" dirty="0"/>
              <a:t>выполнения лабораторной работы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4.  Результаты </a:t>
            </a:r>
            <a:r>
              <a:rPr lang="ru-RU" sz="2400" dirty="0"/>
              <a:t>выполнения лабораторной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3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выступающего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0578" y="1397994"/>
            <a:ext cx="7048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j-lt"/>
              </a:rPr>
              <a:t>Меня зовут Конюхов Роман, я студент 1-го курса магистратуры РУДН</a:t>
            </a:r>
          </a:p>
          <a:p>
            <a:r>
              <a:rPr lang="ru-RU" dirty="0">
                <a:latin typeface="+mj-lt"/>
              </a:rPr>
              <a:t>Факультет физико-математических и естественных наук</a:t>
            </a:r>
          </a:p>
          <a:p>
            <a:r>
              <a:rPr lang="ru-RU" dirty="0">
                <a:latin typeface="+mj-lt"/>
              </a:rPr>
              <a:t>Кафедра прикладной информатики и теории вероятностей</a:t>
            </a:r>
          </a:p>
          <a:p>
            <a:endParaRPr lang="ru-RU" dirty="0" smtClean="0"/>
          </a:p>
        </p:txBody>
      </p:sp>
      <p:pic>
        <p:nvPicPr>
          <p:cNvPr id="1026" name="Picture 2" descr="https://sun9-26.userapi.com/uNyFpdVENAweMd_7LWe_iuHwp5JtW8WVv5qVPQ/qJgPWiC43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70" y="2406869"/>
            <a:ext cx="4198878" cy="42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dirty="0" smtClean="0"/>
              <a:t>Прагматика и цель </a:t>
            </a:r>
            <a:r>
              <a:rPr lang="ru-RU" dirty="0"/>
              <a:t>выполнения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лабораторной </a:t>
            </a:r>
            <a:r>
              <a:rPr lang="ru-RU" dirty="0"/>
              <a:t>работы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2000" y="1807779"/>
            <a:ext cx="111658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Данная лабораторная работа выполняется в рамках курса </a:t>
            </a:r>
            <a:r>
              <a:rPr lang="en-US" sz="2400" dirty="0" smtClean="0">
                <a:latin typeface="+mj-lt"/>
              </a:rPr>
              <a:t>“</a:t>
            </a:r>
            <a:r>
              <a:rPr lang="ru-RU" sz="2400" dirty="0" smtClean="0">
                <a:latin typeface="+mj-lt"/>
              </a:rPr>
              <a:t>Научное программирование</a:t>
            </a:r>
            <a:r>
              <a:rPr lang="en-US" sz="2400" dirty="0" smtClean="0">
                <a:latin typeface="+mj-lt"/>
              </a:rPr>
              <a:t>”</a:t>
            </a:r>
            <a:r>
              <a:rPr lang="ru-RU" sz="2400" dirty="0" smtClean="0">
                <a:latin typeface="+mj-lt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В ходе выполнения работы, мы 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рассмотрим </a:t>
            </a:r>
            <a:r>
              <a:rPr lang="ru-RU" sz="2400" dirty="0">
                <a:latin typeface="+mj-lt"/>
              </a:rPr>
              <a:t>системы линейных уравнений, подгонку полиномиальной кривой </a:t>
            </a:r>
            <a:r>
              <a:rPr lang="ru-RU" sz="2400" dirty="0" smtClean="0">
                <a:latin typeface="+mj-lt"/>
              </a:rPr>
              <a:t>и матричные </a:t>
            </a:r>
            <a:r>
              <a:rPr lang="ru-RU" sz="2400" dirty="0">
                <a:latin typeface="+mj-lt"/>
              </a:rPr>
              <a:t>преобразования</a:t>
            </a:r>
            <a:r>
              <a:rPr lang="ru-RU" sz="2400" dirty="0" smtClean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Цель </a:t>
            </a:r>
            <a:r>
              <a:rPr lang="ru-RU" sz="2400" dirty="0" smtClean="0">
                <a:latin typeface="+mj-lt"/>
              </a:rPr>
              <a:t>работы: </a:t>
            </a:r>
            <a:endParaRPr lang="ru-RU" sz="2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Произвести некоторые расчёты связанные с матрицами и линейными системами, такими как: метод Гаусса, левое разложение, </a:t>
            </a:r>
            <a:r>
              <a:rPr lang="en-US" sz="2400" dirty="0" smtClean="0">
                <a:latin typeface="+mj-lt"/>
              </a:rPr>
              <a:t>LU </a:t>
            </a:r>
            <a:r>
              <a:rPr lang="ru-RU" sz="2400" dirty="0" smtClean="0">
                <a:latin typeface="+mj-lt"/>
              </a:rPr>
              <a:t>разложение.</a:t>
            </a:r>
            <a:endParaRPr lang="ru-RU" sz="2400" dirty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4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ru-RU" dirty="0"/>
              <a:t>Задачи выполнения лабораторной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1983" y="1708346"/>
            <a:ext cx="742421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Основными задачи в данной </a:t>
            </a:r>
            <a:r>
              <a:rPr lang="ru-RU" sz="2400" dirty="0">
                <a:latin typeface="+mj-lt"/>
              </a:rPr>
              <a:t>лабораторной </a:t>
            </a:r>
            <a:r>
              <a:rPr lang="ru-RU" sz="2400" dirty="0" smtClean="0">
                <a:latin typeface="+mj-lt"/>
              </a:rPr>
              <a:t>работе: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Реализовать метод Гаусса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Научиться </a:t>
            </a:r>
            <a:r>
              <a:rPr lang="ru-RU" sz="2400" dirty="0" smtClean="0">
                <a:latin typeface="+mj-lt"/>
              </a:rPr>
              <a:t>выделять строчки и элементы из матрицы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Научится </a:t>
            </a:r>
            <a:r>
              <a:rPr lang="ru-RU" sz="2400" dirty="0" smtClean="0">
                <a:latin typeface="+mj-lt"/>
              </a:rPr>
              <a:t>проводить левое разложение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Изучить теорию по </a:t>
            </a:r>
            <a:r>
              <a:rPr lang="en-US" sz="2400" dirty="0" smtClean="0">
                <a:latin typeface="+mj-lt"/>
              </a:rPr>
              <a:t>LU </a:t>
            </a:r>
            <a:r>
              <a:rPr lang="ru-RU" sz="2400" dirty="0" smtClean="0">
                <a:latin typeface="+mj-lt"/>
              </a:rPr>
              <a:t>разложению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Выполнить задание по </a:t>
            </a:r>
            <a:r>
              <a:rPr lang="en-US" sz="2400" dirty="0"/>
              <a:t>LU </a:t>
            </a:r>
            <a:r>
              <a:rPr lang="ru-RU" sz="2400" dirty="0" smtClean="0"/>
              <a:t>разложению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62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10" y="671008"/>
            <a:ext cx="114114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Результаты выполнения лабораторной </a:t>
            </a:r>
            <a:r>
              <a:rPr lang="ru-RU" dirty="0" smtClean="0"/>
              <a:t>работы 1\2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5943" y="1600200"/>
            <a:ext cx="10335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результате выполнения работы, мы </a:t>
            </a:r>
            <a:r>
              <a:rPr lang="ru-RU" dirty="0"/>
              <a:t>, мы  </a:t>
            </a:r>
            <a:r>
              <a:rPr lang="ru-RU" dirty="0" smtClean="0"/>
              <a:t>рассмотрели </a:t>
            </a:r>
            <a:r>
              <a:rPr lang="ru-RU" dirty="0"/>
              <a:t>системы линейных уравнений, подгонку полиномиальной кривой и матричные преобразования. </a:t>
            </a:r>
            <a:endParaRPr lang="ru-RU" dirty="0" smtClean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0" y="2427889"/>
            <a:ext cx="2879216" cy="41131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77" y="2427889"/>
            <a:ext cx="6812629" cy="41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771525"/>
            <a:ext cx="11176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Результаты выполнения лабораторной </a:t>
            </a:r>
            <a:r>
              <a:rPr lang="ru-RU" dirty="0" smtClean="0"/>
              <a:t>работы 2\2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176" y="1635423"/>
            <a:ext cx="1158438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А также </a:t>
            </a:r>
            <a:r>
              <a:rPr lang="ru-RU" dirty="0" smtClean="0"/>
              <a:t>научились п</a:t>
            </a:r>
            <a:r>
              <a:rPr lang="ru-RU" dirty="0" smtClean="0"/>
              <a:t>роизводить </a:t>
            </a:r>
            <a:r>
              <a:rPr lang="ru-RU" dirty="0"/>
              <a:t>некоторые расчёты связанные с матрицами и линейными системами, такими как: метод Гаусса, левое разложение, </a:t>
            </a:r>
            <a:r>
              <a:rPr lang="en-US" dirty="0"/>
              <a:t>LU </a:t>
            </a:r>
            <a:r>
              <a:rPr lang="ru-RU" dirty="0"/>
              <a:t>разложение.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06" y="2648669"/>
            <a:ext cx="3489749" cy="41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1656</TotalTime>
  <Words>233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РУДН_new</vt:lpstr>
      <vt:lpstr>Выполнил:  Конюхов Роман Игоревич  № ст\б: 1032202205</vt:lpstr>
      <vt:lpstr>Структура презентации</vt:lpstr>
      <vt:lpstr>Представление выступающего</vt:lpstr>
      <vt:lpstr>Прагматика и цель выполнения  лабораторной работы </vt:lpstr>
      <vt:lpstr>Задачи выполнения лабораторной работы</vt:lpstr>
      <vt:lpstr>Результаты выполнения лабораторной работы 1\2 </vt:lpstr>
      <vt:lpstr>Результаты выполнения лабораторной работы 2\2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Студенты: Голос Елизавета Сергеевна 1032202186 Конюхов Роман Игоревич 1032202205 Попкова Елена Владимировна 1032202200 Романова Александра Михайловна 1032202189 Группа: НПМмд-02-20</dc:title>
  <dc:creator>Елизавета Голос;Роман Конюхов;Александра Романова;Попкова Елена</dc:creator>
  <cp:lastModifiedBy>Роман Конюхов</cp:lastModifiedBy>
  <cp:revision>19</cp:revision>
  <dcterms:created xsi:type="dcterms:W3CDTF">2020-11-20T14:42:35Z</dcterms:created>
  <dcterms:modified xsi:type="dcterms:W3CDTF">2020-12-03T20:24:55Z</dcterms:modified>
</cp:coreProperties>
</file>