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7A1D2-D9B0-954D-B992-207CB1FB720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42DF7-4AB8-674D-AEA0-F0C719B71F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0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glob.png">
            <a:extLst>
              <a:ext uri="{FF2B5EF4-FFF2-40B4-BE49-F238E27FC236}">
                <a16:creationId xmlns:a16="http://schemas.microsoft.com/office/drawing/2014/main" id="{AA819D2D-8EA7-CE44-BD69-57502BEF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20120" r="37119"/>
          <a:stretch/>
        </p:blipFill>
        <p:spPr>
          <a:xfrm>
            <a:off x="7903308" y="0"/>
            <a:ext cx="4288692" cy="4928106"/>
          </a:xfrm>
          <a:prstGeom prst="rect">
            <a:avLst/>
          </a:prstGeom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2858D104-F020-EE43-8809-10EA4BDDD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896"/>
            <a:ext cx="12192000" cy="64271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F8EA3-D02D-864F-83B7-5DB016E3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1393"/>
            <a:ext cx="7394089" cy="16221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D54B9-B1C2-D746-8982-821B701E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186" y="861793"/>
            <a:ext cx="6490447" cy="12620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12" name="Picture 22">
            <a:extLst>
              <a:ext uri="{FF2B5EF4-FFF2-40B4-BE49-F238E27FC236}">
                <a16:creationId xmlns:a16="http://schemas.microsoft.com/office/drawing/2014/main" id="{87E6C63C-6F9F-B143-8F72-E34796A6B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6"/>
            <a:ext cx="2225068" cy="4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5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9813A-7A08-5241-98FE-B5F14614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4D852-B92C-0A40-A861-430405EE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234164-2D2A-B840-B041-1CC2B2B8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6B787C-F134-A84A-A281-3C0422B8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D6901-F0CB-F149-8CD4-E1F746FC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5D2B1-8E89-6D44-A00C-F5C164D0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CBE018-93F0-1D4A-B79E-55377561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82D00714-A58B-6642-9031-DD92F5D71F1A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89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DCD8-FEC9-E545-ADA2-848A272D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CA15F6-D1AA-4B4B-AA23-44E316A2C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EEB99D-26FC-8449-B97B-D817EE2B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DE44F3-1186-7B4C-AA2F-226A1A85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3867D-ED92-0F47-BBF3-DC601F97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F8B126-649B-2B46-814D-0E941D0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7B63DC-0BAF-8940-AFC0-CEC3D76B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445707F7-B737-F04E-8B98-A990B321196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28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E4F13-FAC5-FB4F-8B0D-9F3645B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2896D7-FCD2-FA49-8046-8A200F0B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E3BF2-BD12-604B-B6FD-2E6F0B3F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24C0F-E339-3D4D-96A5-0884F837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D91D3-CDD7-AE40-B0FF-A2915D84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492C74-E84A-AE40-8B29-A67FC292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FF0FE0-752A-1B41-8CEE-81CA0AFE5731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64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C0F675-E353-6940-AAEA-CE24A0DF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130524-CC79-884B-847D-D4B2378B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9825D-4E55-114A-BEA9-9727D41E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137F8-552A-A14C-8123-E57473B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62492-9541-E144-B2C2-ED9AE354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60CD53-99A2-134F-B0D0-CC925CBF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10C05-9005-1F45-BC90-EA25B95DB8CF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7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082A5-FD7B-8C4E-B741-A4E81C13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DC470-B425-5047-9EAD-4456A3E7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9C3CC-B38A-AF41-B479-7B2FB589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26F9EE-27A9-EE4F-955D-EEF03ACF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4AF645-9F35-7D48-94C8-817BADAB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ABD8EB-0CD0-E84F-BCE4-564943577158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89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1CA16-F0F7-D94E-8998-3F922189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81715A-F579-084E-9EC2-EAE141EF7ADA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07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5AAE45-8D42-0241-8822-4FB7B7F9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2C4FE3-3D68-9744-B09D-76AEFEF781DD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34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13924-DEE6-7844-AD7D-2FF552CA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000AC-97D3-CD44-A7A8-9189E9AE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21F34-08A3-FE44-9789-AAD8DB30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EAB47-47E7-8B45-9B36-80D4CA6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97311-71D6-F844-8AB5-66A1BBF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3781" y="6356349"/>
            <a:ext cx="2743200" cy="365125"/>
          </a:xfrm>
        </p:spPr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636664-D550-6344-A79A-5EAE3ABB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C2515-4418-9A49-AE3C-FEF87508BF43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1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5E4D8-7A88-0546-A335-79E472C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456BE-2FC6-EB4D-B081-144FCE46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B8377F-58E7-A449-AE4B-EF830BFC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B4D79E-7530-1F42-9C85-B40416BB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276F82-A1DD-6343-844E-E7D5FA84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6BCA3-DC75-0E4D-8AD8-FE4979D9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85CD2E-6E39-B841-848A-5FE5F3AE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38222810-AE1C-E343-B35F-F5A4B5670C34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99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E5DAD-4A1C-FC49-9415-5271BE41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A5988-63F7-EE43-9A4D-D312D04F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4DCD37-28DD-6D45-8F37-4F036D85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C1EF62-977E-B44F-A042-C6C1E30A4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0CE6E2-72C8-5841-ABB2-4904E30C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7788E-FC62-6949-B4C2-40FE33BA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3B3AAB-7DAC-1B4D-8888-8BEB9009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91B5C2-CD87-BB42-9ED1-E87B56E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FACC55-134C-9F4E-8A18-640460D5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2" name="Номер слайда 8">
            <a:extLst>
              <a:ext uri="{FF2B5EF4-FFF2-40B4-BE49-F238E27FC236}">
                <a16:creationId xmlns:a16="http://schemas.microsoft.com/office/drawing/2014/main" id="{0F6D8F9F-1D02-A447-9BDB-E4D5BCC195E5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15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335A-71F8-A74C-8163-A748A2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C4F24B-A94C-444C-AD47-24F70518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347C36-9481-974D-B66F-391ED827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118912-AFA9-634D-BA24-3C51C164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606027-447A-2A4B-887D-95AB63F2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8" name="Номер слайда 8">
            <a:extLst>
              <a:ext uri="{FF2B5EF4-FFF2-40B4-BE49-F238E27FC236}">
                <a16:creationId xmlns:a16="http://schemas.microsoft.com/office/drawing/2014/main" id="{8A959F82-EE84-A748-BFC0-D4198F9C92E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02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C8EB9-DDDB-B348-9EB7-CF5F0339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4082E5-E733-514D-A2C0-DF9180FC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52D203-8FA8-CF49-9E7E-6BBA4EC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FBC75-2041-D44B-A69A-C06EB1AD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7" name="Номер слайда 8">
            <a:extLst>
              <a:ext uri="{FF2B5EF4-FFF2-40B4-BE49-F238E27FC236}">
                <a16:creationId xmlns:a16="http://schemas.microsoft.com/office/drawing/2014/main" id="{CBAB625C-0F82-3C41-AE74-1BD178B286C7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2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AAC8A-9A74-B940-840F-67222764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FE281D-47F8-114C-86F2-F8AB8721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61325-E0D3-C049-9C00-48FC8E36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2F144-D324-C147-B0B2-2DA542C2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9E7F2D-0D79-A844-8304-84EB25F48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67C41D1-82B8-C348-913C-72CA37AE30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1FA1CB-50C5-924E-8948-84EBDD11F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C15A7E-BF2B-C74B-9A32-D7A4F3DC7269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7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8DC87-3D5A-5D46-9E59-3B0CE9176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8702"/>
            <a:ext cx="5961413" cy="2829298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200" dirty="0" smtClean="0">
                <a:solidFill>
                  <a:schemeClr val="bg1"/>
                </a:solidFill>
              </a:rPr>
              <a:t>Выполнил: </a:t>
            </a:r>
            <a:r>
              <a:rPr lang="ru-RU" sz="2200" dirty="0">
                <a:solidFill>
                  <a:schemeClr val="bg1"/>
                </a:solidFill>
              </a:rPr>
              <a:t/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Конюхов Роман Игоревич </a:t>
            </a:r>
            <a:r>
              <a:rPr lang="ru-RU" sz="2200" dirty="0" smtClean="0">
                <a:solidFill>
                  <a:schemeClr val="bg1"/>
                </a:solidFill>
              </a:rPr>
              <a:t/>
            </a:r>
            <a:br>
              <a:rPr lang="ru-RU" sz="2200" dirty="0" smtClean="0">
                <a:solidFill>
                  <a:schemeClr val="bg1"/>
                </a:solidFill>
              </a:rPr>
            </a:br>
            <a:r>
              <a:rPr lang="ru-RU" sz="2200" dirty="0" smtClean="0">
                <a:solidFill>
                  <a:schemeClr val="bg1"/>
                </a:solidFill>
              </a:rPr>
              <a:t>№ </a:t>
            </a:r>
            <a:r>
              <a:rPr lang="ru-RU" sz="2200" dirty="0" err="1" smtClean="0">
                <a:solidFill>
                  <a:schemeClr val="bg1"/>
                </a:solidFill>
              </a:rPr>
              <a:t>ст</a:t>
            </a:r>
            <a:r>
              <a:rPr lang="ru-RU" sz="2200" dirty="0" smtClean="0">
                <a:solidFill>
                  <a:schemeClr val="bg1"/>
                </a:solidFill>
              </a:rPr>
              <a:t>\б: 1032202205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E02638-9275-3A46-9B1A-7E36F79C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5257"/>
            <a:ext cx="9037126" cy="1622137"/>
          </a:xfrm>
        </p:spPr>
        <p:txBody>
          <a:bodyPr anchor="ctr">
            <a:normAutofit/>
          </a:bodyPr>
          <a:lstStyle/>
          <a:p>
            <a:pPr>
              <a:lnSpc>
                <a:spcPct val="170000"/>
              </a:lnSpc>
            </a:pP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«Научное программирование» </a:t>
            </a:r>
            <a:endParaRPr lang="en-US" b="1" dirty="0" smtClean="0">
              <a:solidFill>
                <a:srgbClr val="0D6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ru-RU" b="1" dirty="0" smtClean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«Лабораторная работа </a:t>
            </a:r>
            <a:r>
              <a:rPr lang="ru-RU" b="1" dirty="0" smtClean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b="1" dirty="0" smtClean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smtClean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Подгонка полиномиальной кривой</a:t>
            </a:r>
            <a:r>
              <a:rPr lang="ru-RU" b="1" dirty="0" smtClean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b="1" dirty="0">
              <a:solidFill>
                <a:srgbClr val="0D6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F6373-E17B-214F-9AC5-206824975E12}"/>
              </a:ext>
            </a:extLst>
          </p:cNvPr>
          <p:cNvSpPr txBox="1"/>
          <p:nvPr/>
        </p:nvSpPr>
        <p:spPr>
          <a:xfrm>
            <a:off x="8397833" y="5855976"/>
            <a:ext cx="3794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Группа: НПМмд-02-20</a:t>
            </a:r>
          </a:p>
        </p:txBody>
      </p:sp>
    </p:spTree>
    <p:extLst>
      <p:ext uri="{BB962C8B-B14F-4D97-AF65-F5344CB8AC3E}">
        <p14:creationId xmlns:p14="http://schemas.microsoft.com/office/powerpoint/2010/main" val="36663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презентации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3471" y="2370498"/>
            <a:ext cx="100717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Представление </a:t>
            </a:r>
            <a:r>
              <a:rPr lang="ru-RU" sz="2400" dirty="0" smtClean="0"/>
              <a:t>выступающего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2.  Прагматика и цель выполнения </a:t>
            </a:r>
            <a:r>
              <a:rPr lang="ru-RU" sz="2400" dirty="0"/>
              <a:t>лабораторной работы 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3.  Задачи </a:t>
            </a:r>
            <a:r>
              <a:rPr lang="ru-RU" sz="2400" dirty="0"/>
              <a:t>выполнения лабораторной работы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4.  Результаты </a:t>
            </a:r>
            <a:r>
              <a:rPr lang="ru-RU" sz="2400" dirty="0"/>
              <a:t>выполнения лабораторной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3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Представление выступающего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0578" y="1397994"/>
            <a:ext cx="70485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+mj-lt"/>
              </a:rPr>
              <a:t>Меня зовут Конюхов Роман, я студент 1-го курса магистратуры РУДН</a:t>
            </a:r>
          </a:p>
          <a:p>
            <a:r>
              <a:rPr lang="ru-RU" dirty="0">
                <a:latin typeface="+mj-lt"/>
              </a:rPr>
              <a:t>Факультет физико-математических и естественных наук</a:t>
            </a:r>
          </a:p>
          <a:p>
            <a:r>
              <a:rPr lang="ru-RU" dirty="0">
                <a:latin typeface="+mj-lt"/>
              </a:rPr>
              <a:t>Кафедра прикладной информатики и теории вероятностей</a:t>
            </a:r>
          </a:p>
          <a:p>
            <a:endParaRPr lang="ru-RU" dirty="0" smtClean="0"/>
          </a:p>
        </p:txBody>
      </p:sp>
      <p:pic>
        <p:nvPicPr>
          <p:cNvPr id="1026" name="Picture 2" descr="https://sun9-26.userapi.com/uNyFpdVENAweMd_7LWe_iuHwp5JtW8WVv5qVPQ/qJgPWiC43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70" y="2406869"/>
            <a:ext cx="4198878" cy="42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dirty="0" smtClean="0"/>
              <a:t>Прагматика и цель </a:t>
            </a:r>
            <a:r>
              <a:rPr lang="ru-RU" dirty="0"/>
              <a:t>выполнения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лабораторной </a:t>
            </a:r>
            <a:r>
              <a:rPr lang="ru-RU" dirty="0"/>
              <a:t>работы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2000" y="1807779"/>
            <a:ext cx="111658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Данная лабораторная работа выполняется в рамках курса </a:t>
            </a:r>
            <a:r>
              <a:rPr lang="en-US" sz="2400" dirty="0" smtClean="0">
                <a:latin typeface="+mj-lt"/>
              </a:rPr>
              <a:t>“</a:t>
            </a:r>
            <a:r>
              <a:rPr lang="ru-RU" sz="2400" dirty="0" smtClean="0">
                <a:latin typeface="+mj-lt"/>
              </a:rPr>
              <a:t>Научное программирование</a:t>
            </a:r>
            <a:r>
              <a:rPr lang="en-US" sz="2400" dirty="0" smtClean="0">
                <a:latin typeface="+mj-lt"/>
              </a:rPr>
              <a:t>”</a:t>
            </a:r>
            <a:r>
              <a:rPr lang="ru-RU" sz="2400" dirty="0" smtClean="0">
                <a:latin typeface="+mj-lt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В ходе выполнения работы, мы 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рассмотрим </a:t>
            </a:r>
            <a:r>
              <a:rPr lang="ru-RU" sz="2400" dirty="0">
                <a:latin typeface="+mj-lt"/>
              </a:rPr>
              <a:t>подгонку полиномиальной </a:t>
            </a:r>
            <a:r>
              <a:rPr lang="ru-RU" sz="2400" dirty="0" smtClean="0">
                <a:latin typeface="+mj-lt"/>
              </a:rPr>
              <a:t>кривой. </a:t>
            </a:r>
            <a:endParaRPr lang="ru-RU" sz="2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Цель работы: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При помощи матричных преобразований произвести </a:t>
            </a:r>
            <a:r>
              <a:rPr lang="ru-RU" sz="2400" dirty="0">
                <a:latin typeface="+mj-lt"/>
              </a:rPr>
              <a:t>подгонку полиномиальной кривой</a:t>
            </a:r>
            <a:r>
              <a:rPr lang="ru-RU" sz="2400" dirty="0" smtClean="0">
                <a:latin typeface="+mj-lt"/>
              </a:rPr>
              <a:t>.</a:t>
            </a:r>
            <a:endParaRPr lang="ru-RU" sz="2400" dirty="0">
              <a:latin typeface="+mj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4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ru-RU" dirty="0"/>
              <a:t>Задачи выполнения лабораторной работы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1983" y="1708346"/>
            <a:ext cx="772628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Основными задачи в данной </a:t>
            </a:r>
            <a:r>
              <a:rPr lang="ru-RU" sz="2400" dirty="0">
                <a:latin typeface="+mj-lt"/>
              </a:rPr>
              <a:t>лабораторной </a:t>
            </a:r>
            <a:r>
              <a:rPr lang="ru-RU" sz="2400" dirty="0" smtClean="0">
                <a:latin typeface="+mj-lt"/>
              </a:rPr>
              <a:t>работе: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Нахождение параболы методом наименьших квадратов</a:t>
            </a:r>
            <a:endParaRPr lang="ru-RU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Построения графиков для полученных решений</a:t>
            </a:r>
            <a:endParaRPr lang="ru-RU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Изучить вращение полученного графика</a:t>
            </a:r>
            <a:endParaRPr lang="ru-RU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Изучить </a:t>
            </a:r>
            <a:r>
              <a:rPr lang="ru-RU" sz="2400" dirty="0" smtClean="0">
                <a:latin typeface="+mj-lt"/>
              </a:rPr>
              <a:t>отражение </a:t>
            </a:r>
            <a:r>
              <a:rPr lang="ru-RU" sz="2400" dirty="0">
                <a:latin typeface="+mj-lt"/>
              </a:rPr>
              <a:t>полученного графика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Изучить </a:t>
            </a:r>
            <a:r>
              <a:rPr lang="ru-RU" sz="2400" dirty="0" smtClean="0">
                <a:latin typeface="+mj-lt"/>
              </a:rPr>
              <a:t>дилатацию </a:t>
            </a:r>
            <a:r>
              <a:rPr lang="ru-RU" sz="2400" dirty="0">
                <a:latin typeface="+mj-lt"/>
              </a:rPr>
              <a:t>полученного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30162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510" y="671008"/>
            <a:ext cx="1141149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Результаты выполнения лабораторной </a:t>
            </a:r>
            <a:r>
              <a:rPr lang="ru-RU" dirty="0" smtClean="0"/>
              <a:t>работы 1\2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5943" y="1600200"/>
            <a:ext cx="103359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результате выполнения работы, мы </a:t>
            </a:r>
            <a:r>
              <a:rPr lang="ru-RU" dirty="0" err="1" smtClean="0"/>
              <a:t>рассмотели</a:t>
            </a:r>
            <a:r>
              <a:rPr lang="ru-RU" dirty="0" smtClean="0"/>
              <a:t> подгонку </a:t>
            </a:r>
            <a:r>
              <a:rPr lang="ru-RU" dirty="0"/>
              <a:t>полиномиальной кривой и матричные преобразования. </a:t>
            </a:r>
            <a:endParaRPr lang="ru-RU" dirty="0" smtClean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273927"/>
            <a:ext cx="5900057" cy="43876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254" y="2494355"/>
            <a:ext cx="5742715" cy="28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838200" y="771525"/>
            <a:ext cx="11176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Результаты выполнения лабораторной </a:t>
            </a:r>
            <a:r>
              <a:rPr lang="ru-RU" dirty="0" smtClean="0"/>
              <a:t>работы 2\2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176" y="1635423"/>
            <a:ext cx="11584381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А также </a:t>
            </a:r>
            <a:r>
              <a:rPr lang="ru-RU" dirty="0" smtClean="0"/>
              <a:t>научились вращать, отражать и проводить дилатацию полученных графиков.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07" y="2472423"/>
            <a:ext cx="5863976" cy="41174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0" r="49454"/>
          <a:stretch/>
        </p:blipFill>
        <p:spPr>
          <a:xfrm>
            <a:off x="6426200" y="3456149"/>
            <a:ext cx="3524395" cy="331429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" t="32727" r="51720" b="3167"/>
          <a:stretch/>
        </p:blipFill>
        <p:spPr>
          <a:xfrm>
            <a:off x="8954749" y="1635423"/>
            <a:ext cx="3305568" cy="34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УДН_new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УДН_new" id="{92FA2066-A3A2-1144-B96D-B02F2F29B2BF}" vid="{C64E9C57-D4F8-A940-919B-663A681E441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РУДН_new</Template>
  <TotalTime>1663</TotalTime>
  <Words>191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РУДН_new</vt:lpstr>
      <vt:lpstr>Выполнил:  Конюхов Роман Игоревич  № ст\б: 1032202205</vt:lpstr>
      <vt:lpstr>Структура презентации</vt:lpstr>
      <vt:lpstr>Представление выступающего</vt:lpstr>
      <vt:lpstr>Прагматика и цель выполнения  лабораторной работы </vt:lpstr>
      <vt:lpstr>Задачи выполнения лабораторной работы</vt:lpstr>
      <vt:lpstr>Результаты выполнения лабораторной работы 1\2 </vt:lpstr>
      <vt:lpstr>Результаты выполнения лабораторной работы 2\2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Студенты: Голос Елизавета Сергеевна 1032202186 Конюхов Роман Игоревич 1032202205 Попкова Елена Владимировна 1032202200 Романова Александра Михайловна 1032202189 Группа: НПМмд-02-20</dc:title>
  <dc:creator>Елизавета Голос;Роман Конюхов;Александра Романова;Попкова Елена</dc:creator>
  <cp:lastModifiedBy>Роман Конюхов</cp:lastModifiedBy>
  <cp:revision>20</cp:revision>
  <dcterms:created xsi:type="dcterms:W3CDTF">2020-11-20T14:42:35Z</dcterms:created>
  <dcterms:modified xsi:type="dcterms:W3CDTF">2020-12-12T18:57:58Z</dcterms:modified>
</cp:coreProperties>
</file>