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33" autoAdjust="0"/>
  </p:normalViewPr>
  <p:slideViewPr>
    <p:cSldViewPr>
      <p:cViewPr varScale="1">
        <p:scale>
          <a:sx n="68" d="100"/>
          <a:sy n="68" d="100"/>
        </p:scale>
        <p:origin x="18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3700B-4EEC-445A-BA32-5FE574FD12A9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0D4F3-7D52-472F-A6D8-300C270D9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23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euilles_de_style_en_cascade" TargetMode="External"/><Relationship Id="rId13" Type="http://schemas.openxmlformats.org/officeDocument/2006/relationships/hyperlink" Target="https://fr.wikipedia.org/wiki/Windows_Phone" TargetMode="External"/><Relationship Id="rId3" Type="http://schemas.openxmlformats.org/officeDocument/2006/relationships/hyperlink" Target="https://fr.wikipedia.org/wiki/Framework" TargetMode="External"/><Relationship Id="rId7" Type="http://schemas.openxmlformats.org/officeDocument/2006/relationships/hyperlink" Target="https://fr.wikipedia.org/wiki/HTML" TargetMode="External"/><Relationship Id="rId12" Type="http://schemas.openxmlformats.org/officeDocument/2006/relationships/hyperlink" Target="https://fr.wikipedia.org/wiki/Chrome_O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Web" TargetMode="External"/><Relationship Id="rId11" Type="http://schemas.openxmlformats.org/officeDocument/2006/relationships/hyperlink" Target="https://fr.wikipedia.org/wiki/Android" TargetMode="External"/><Relationship Id="rId5" Type="http://schemas.openxmlformats.org/officeDocument/2006/relationships/hyperlink" Target="https://cordova.apache.org/docs/en/latest/" TargetMode="External"/><Relationship Id="rId10" Type="http://schemas.openxmlformats.org/officeDocument/2006/relationships/hyperlink" Target="https://fr.wikipedia.org/wiki/Apple_iOS" TargetMode="External"/><Relationship Id="rId4" Type="http://schemas.openxmlformats.org/officeDocument/2006/relationships/hyperlink" Target="https://fr.wikipedia.org/wiki/Ionic_(framework)#cite_note-1" TargetMode="External"/><Relationship Id="rId9" Type="http://schemas.openxmlformats.org/officeDocument/2006/relationships/hyperlink" Target="https://fr.wikipedia.org/wiki/JavaScrip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amework"/>
              </a:rPr>
              <a:t>framework</a:t>
            </a:r>
            <a:r>
              <a:rPr lang="fr-FR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1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open-source crée en 2013par DRIFTY . Deux versions distinctes sont disponibles, incompatibles entre elles :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version, 1.3.3 se base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1.5.3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tandis que la version 3.5.0 se base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4.1.3 et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s’appuie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partie web et sur 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Cordova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pour la partie native.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 de créer un code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multisupport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utilisant des outils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Web"/>
              </a:rPr>
              <a:t>Web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comme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TML"/>
              </a:rPr>
              <a:t>HTML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Feuilles de style en cascade"/>
              </a:rPr>
              <a:t>CSS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JavaScript"/>
              </a:rPr>
              <a:t>JavaScript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de générer des applications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Apple iOS"/>
              </a:rPr>
              <a:t>iOS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Android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Chrome OS"/>
              </a:rPr>
              <a:t>Chrome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Windows Phone"/>
              </a:rPr>
              <a:t>Windows Phone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 bien d'autres.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00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c’est-à-dire qu’il propose de vous aider dans le développement de votre interface graphique (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mais aussi dans le développement de toute la logique métier (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graphique :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possède son propre thème HTML/CSS afin de pouvoir disposer rapidement d’une application fonctionnelle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Logique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metier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basé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 smtClean="0"/>
          </a:p>
          <a:p>
            <a:r>
              <a:rPr lang="fr-FR" dirty="0" err="1" smtClean="0"/>
              <a:t>Gulp</a:t>
            </a:r>
            <a:r>
              <a:rPr lang="fr-FR" dirty="0" smtClean="0"/>
              <a:t> :  </a:t>
            </a:r>
            <a:r>
              <a:rPr lang="fr-FR" dirty="0" err="1" smtClean="0"/>
              <a:t>toolkit</a:t>
            </a:r>
            <a:r>
              <a:rPr lang="fr-FR" dirty="0" smtClean="0"/>
              <a:t> JavaScript open-source , C'est un exécuteur de tâches construit sur Node.js et </a:t>
            </a:r>
            <a:r>
              <a:rPr lang="fr-FR" dirty="0" err="1" smtClean="0"/>
              <a:t>npm</a:t>
            </a:r>
            <a:r>
              <a:rPr lang="fr-FR" dirty="0" smtClean="0"/>
              <a:t>, utilisé pour l'automatisation des tâches répétitives dans le développement web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pour suivre la structure model , vue contrôleur 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permet notamment de modifier les variables du thème afin de changer les couleurs, les polices et tout autre paramètre disponible.</a:t>
            </a:r>
            <a:endParaRPr lang="fr-FR" dirty="0" smtClean="0"/>
          </a:p>
          <a:p>
            <a:r>
              <a:rPr lang="fr-FR" dirty="0" err="1" smtClean="0"/>
              <a:t>Cordova</a:t>
            </a:r>
            <a:r>
              <a:rPr lang="fr-FR" dirty="0" smtClean="0"/>
              <a:t> 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Il permet d'exploiter les technologies Web courantes telles que HTML5, CSS3 et JavaScript pour développer des applications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multi-plateformes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s'appuient sur des API conformes aux standards permettant l'accès aux capteurs de chaque appareil, aux données ainsi qu'à l'état du réseau.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application hybride est une application mobile qui contient une instance de navigateur isolé, qu'on appelle aussi </a:t>
            </a:r>
            <a:r>
              <a:rPr lang="fr-F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pour exécuter une application web dans une application native.  Ce type d'application utilise  un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d'application native qui peut communiquer entre la plateforme native et la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. Ce qui signifie que votre application peut tourner sur un mobile et avoir accès à celui-ci, donc recourir par exemple à la caméra ou au GPS.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98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Basé initialement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AnguarJS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multi-support utilisant des outils web HTML CSS JAVA SCRIPT Pour générer du IOS ANDROID PHONE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applications IONIC sont constituées de blocs de construction de haut niveau appelées les composants, ils permettent de créer rapidement une interface pour votre appli (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PopUp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09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pour l’application web : Stabilité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pour la construction de l’applicatif natif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Fonctionnalités pour se rapprocher du natif (gestes, évènements, slide, etc.)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57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Ionic</a:t>
            </a:r>
            <a:r>
              <a:rPr lang="fr-FR" dirty="0" smtClean="0"/>
              <a:t> CLI: </a:t>
            </a:r>
            <a:r>
              <a:rPr lang="fr-FR" dirty="0" err="1" smtClean="0"/>
              <a:t>Demarage</a:t>
            </a:r>
            <a:r>
              <a:rPr lang="fr-FR" dirty="0" smtClean="0"/>
              <a:t> de projet,</a:t>
            </a:r>
            <a:r>
              <a:rPr lang="fr-FR" baseline="0" dirty="0" smtClean="0"/>
              <a:t> lancement de serveur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ngCordova</a:t>
            </a:r>
            <a:r>
              <a:rPr lang="fr-FR" baseline="0" dirty="0" smtClean="0"/>
              <a:t>: Intégration de plugin, accès aux </a:t>
            </a:r>
            <a:r>
              <a:rPr lang="fr-FR" baseline="0" dirty="0" err="1" smtClean="0"/>
              <a:t>fonctionalités</a:t>
            </a:r>
            <a:r>
              <a:rPr lang="fr-FR" baseline="0" dirty="0" smtClean="0"/>
              <a:t> du périphérique.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IonicView</a:t>
            </a:r>
            <a:r>
              <a:rPr lang="fr-FR" baseline="0" dirty="0" smtClean="0"/>
              <a:t>: Plate-forme cloud pour application de test.</a:t>
            </a:r>
            <a:br>
              <a:rPr lang="fr-FR" baseline="0" dirty="0" smtClean="0"/>
            </a:br>
            <a:r>
              <a:rPr lang="fr-FR" baseline="0" dirty="0" err="1" smtClean="0"/>
              <a:t>Ionic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Market</a:t>
            </a:r>
            <a:r>
              <a:rPr lang="fr-FR" baseline="0" dirty="0" smtClean="0"/>
              <a:t>: Achat de plugin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Playground</a:t>
            </a:r>
            <a:r>
              <a:rPr lang="fr-FR" baseline="0" dirty="0" smtClean="0"/>
              <a:t>: Editeur  HTML/CSS/JS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Ionic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: serveur de </a:t>
            </a:r>
            <a:r>
              <a:rPr lang="fr-FR" baseline="0" dirty="0" err="1" smtClean="0"/>
              <a:t>developpement</a:t>
            </a:r>
            <a:r>
              <a:rPr lang="fr-FR" baseline="0" dirty="0" smtClean="0"/>
              <a:t> local </a:t>
            </a:r>
            <a:r>
              <a:rPr lang="fr-FR" baseline="0" dirty="0" err="1" smtClean="0"/>
              <a:t>emlant</a:t>
            </a:r>
            <a:r>
              <a:rPr lang="fr-FR" baseline="0" dirty="0" smtClean="0"/>
              <a:t> l’interface ANDROID/IOS/WINDOWS PHONE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2D1D-38E6-40C1-884A-5B6A13BB66A5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4817-7951-4030-A7FE-333D7C1D5674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2DA3-7C8C-4416-8B26-10BEBF1FDEC4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9D96-6BD6-4F7F-840C-0D4A52DD244B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0521-5272-4A72-B201-CF649D153963}" type="datetime1">
              <a:rPr lang="fr-FR" smtClean="0"/>
              <a:t>12/03/2018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72DA-25FF-4A4D-90F3-EBA1D2F0976F}" type="datetime1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1EB3-608E-4485-8302-DC3899566597}" type="datetime1">
              <a:rPr lang="fr-FR" smtClean="0"/>
              <a:t>12/03/2018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871-560B-46D7-AFA4-87ECD55AA231}" type="datetime1">
              <a:rPr lang="fr-FR" smtClean="0"/>
              <a:t>12/03/2018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258-9C7A-4C47-A926-DC8FDA2ED2A6}" type="datetime1">
              <a:rPr lang="fr-FR" smtClean="0"/>
              <a:t>12/03/2018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298A-6091-45EC-AED6-0F728791400B}" type="datetime1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A8AA-8779-49A2-B871-604041CDEF53}" type="datetime1">
              <a:rPr lang="fr-FR" smtClean="0"/>
              <a:t>12/03/2018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FA917F1-34E7-4474-93DD-056B6C68B51D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3398556"/>
            <a:ext cx="3958249" cy="922047"/>
          </a:xfrm>
        </p:spPr>
        <p:txBody>
          <a:bodyPr/>
          <a:lstStyle/>
          <a:p>
            <a:r>
              <a:rPr lang="fr-FR" sz="4800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Framework</a:t>
            </a:r>
            <a:endParaRPr lang="fr-FR" sz="4800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2952328" cy="10259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09978" y="1253512"/>
            <a:ext cx="4875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“Know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build 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websites?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already know how to build mobile apps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.”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fr-FR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Inconvénients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Interfaces graphiques moins « poussées »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Baisse de performances / stabilité</a:t>
            </a:r>
          </a:p>
          <a:p>
            <a:pPr algn="just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oins efficaces dans l’utilisation des fonctionnalités du téléphone (caméra, etc.)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Pas adaptées aux applications complexes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Résultat de recherche d'images pour &quot;CODDING PNG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18" y="1752600"/>
            <a:ext cx="4373563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3715" y="1959591"/>
            <a:ext cx="8229600" cy="43735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GENERALITE</a:t>
            </a:r>
          </a:p>
          <a:p>
            <a:pPr marL="114300" indent="0" algn="just">
              <a:buNone/>
            </a:pP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FONCTIONNEMENT</a:t>
            </a:r>
          </a:p>
          <a:p>
            <a:pPr algn="just"/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FRONT-END / BACK-END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SERVICES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AVANTAGES </a:t>
            </a: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/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INCONVENIENT 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DEMO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pic>
        <p:nvPicPr>
          <p:cNvPr id="7" name="Picture 4" descr="Résultat de recherche d'images pour &quot;plan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54793"/>
            <a:ext cx="6227808" cy="31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Généralités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Framework développé par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Drifty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Basé sur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mobiles hybrides | Technologies Web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« Write once.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Deploy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anywhere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 »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215205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(1)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 graphique et logique métier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Intégration de technologies reconnues :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Gulp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(Compilation)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(Structure)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(Gestion de thèmes)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(Déploiement &amp; utilisation des éléments du périphérique)</a:t>
            </a:r>
          </a:p>
          <a:p>
            <a:pPr lvl="1"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Nombreux widgets (Facilitent le développement de l’interface)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8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(2)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19567" cy="4373563"/>
          </a:xfrm>
          <a:prstGeom prst="rect">
            <a:avLst/>
          </a:prstGeom>
          <a:ln w="127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FRONT-END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Propre thème HTML/CSS  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Création ultra rapide des interfaces (Composants)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51301"/>
            <a:ext cx="1682671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79576"/>
            <a:ext cx="1698563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Back-End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Résultat de recherche d'images pour &quot;angular js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007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8" name="Picture 4" descr="Résultat de recherche d'images pour &quot;cordova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02022"/>
            <a:ext cx="2688233" cy="120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0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Services </a:t>
            </a:r>
            <a:r>
              <a:rPr lang="fr-FR" dirty="0" err="1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                       </a:t>
            </a: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</a:t>
            </a:r>
            <a:b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  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Playground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1916832"/>
            <a:ext cx="1440160" cy="9418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004462"/>
            <a:ext cx="2109019" cy="838601"/>
          </a:xfrm>
          <a:prstGeom prst="rect">
            <a:avLst/>
          </a:prstGeom>
        </p:spPr>
      </p:pic>
      <p:pic>
        <p:nvPicPr>
          <p:cNvPr id="1026" name="Picture 2" descr="Résultat de recherche d'images pour &quot;ionic view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99" y="1892307"/>
            <a:ext cx="2868133" cy="11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71" y="3999604"/>
            <a:ext cx="1671805" cy="9856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132" y="3863464"/>
            <a:ext cx="2531465" cy="12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Avantages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Applications natives générées </a:t>
            </a:r>
            <a:r>
              <a:rPr lang="fr-FR" b="1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≠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Applications hybrides</a:t>
            </a:r>
          </a:p>
          <a:p>
            <a:pPr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 applications hybrides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Plus faciles et rapides à développer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Moins chères à développer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Maintenance facilitée : version unique pour toute plateforme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324000" cy="324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8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302</TotalTime>
  <Words>310</Words>
  <Application>Microsoft Office PowerPoint</Application>
  <PresentationFormat>Affichage à l'écran (4:3)</PresentationFormat>
  <Paragraphs>98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Century Gothic</vt:lpstr>
      <vt:lpstr>Apothicaire</vt:lpstr>
      <vt:lpstr>Framework</vt:lpstr>
      <vt:lpstr>plan</vt:lpstr>
      <vt:lpstr>Généralités</vt:lpstr>
      <vt:lpstr>Fonctionnement (1)</vt:lpstr>
      <vt:lpstr>Fonctionnement (2)</vt:lpstr>
      <vt:lpstr>FRONT-END</vt:lpstr>
      <vt:lpstr>Back-End</vt:lpstr>
      <vt:lpstr>Services Ionic</vt:lpstr>
      <vt:lpstr>Applications hybrides : Avantages</vt:lpstr>
      <vt:lpstr>Applications hybrides : Inconvénients</vt:lpstr>
      <vt:lpstr>DEMO</vt:lpstr>
    </vt:vector>
  </TitlesOfParts>
  <Company>Atos Worldline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MAATALLAH Abdelilah</dc:creator>
  <cp:lastModifiedBy>Abdelilah MAATALLAH</cp:lastModifiedBy>
  <cp:revision>50</cp:revision>
  <dcterms:created xsi:type="dcterms:W3CDTF">2018-01-30T08:49:51Z</dcterms:created>
  <dcterms:modified xsi:type="dcterms:W3CDTF">2018-03-12T19:36:22Z</dcterms:modified>
</cp:coreProperties>
</file>