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EBA3D4-C10D-4C71-B660-7820DB4B8BBA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Ionic</a:t>
            </a:r>
            <a:r>
              <a:rPr lang="fr-FR" dirty="0" smtClean="0"/>
              <a:t> Framework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(2)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Côté interface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|  Combiné à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Eléments habituels d’interface graphique mobile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Côté Back-End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pour l’application web : Stabilité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pPr algn="just"/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</a:t>
            </a:r>
            <a:r>
              <a:rPr lang="fr-FR" dirty="0" err="1" smtClean="0"/>
              <a:t>Ionic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CLI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Démarrage de projet, lancement de serveur local, compilation…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ngCordova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: Intégration de plugins Apache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accès aux fonctionnalités du périphérique, depuis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Plate-forme cloud pour applications de test.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Market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Achat de thèmes, plugins, etc.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Playground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Editeur HTML/CSS/JS en ligne, avec émulateur intégré.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Lab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Serveur de développement local émulant l’interface iOS, Android et Windows Phone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3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Applications hybrides :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/!\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Applications natives générées ≠ Applications hybrides</a:t>
            </a:r>
          </a:p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applications hybrides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Plus faciles et rapides à développer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Moins chères </a:t>
            </a:r>
            <a:r>
              <a:rPr lang="fr-FR" smtClean="0">
                <a:latin typeface="Calibri Light" panose="020F0302020204030204" pitchFamily="34" charset="0"/>
                <a:cs typeface="Calibri Light" panose="020F0302020204030204" pitchFamily="34" charset="0"/>
              </a:rPr>
              <a:t>à développer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Maintenance facilitée : version unique pour toute plateforme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Applications hybrides : 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Interfaces graphiques moins « poussées »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Baisse de performances / stabilité</a:t>
            </a:r>
          </a:p>
          <a:p>
            <a:pPr algn="just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oins efficaces dans l’utilisation des fonctionnalités du téléphone (caméra, etc.)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 adaptées aux applications complexes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0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91</TotalTime>
  <Words>238</Words>
  <Application>Microsoft Office PowerPoint</Application>
  <PresentationFormat>Affichage à l'écran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Apothicaire</vt:lpstr>
      <vt:lpstr>Ionic Framework</vt:lpstr>
      <vt:lpstr>Généralités</vt:lpstr>
      <vt:lpstr>Fonctionnement (1)</vt:lpstr>
      <vt:lpstr>Fonctionnement (2)</vt:lpstr>
      <vt:lpstr>Côté interface graphique</vt:lpstr>
      <vt:lpstr>Côté Back-End</vt:lpstr>
      <vt:lpstr>Services Ionic</vt:lpstr>
      <vt:lpstr>Applications hybrides : Avantages</vt:lpstr>
      <vt:lpstr>Applications hybrides : Inconvénients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maj</cp:lastModifiedBy>
  <cp:revision>22</cp:revision>
  <dcterms:created xsi:type="dcterms:W3CDTF">2018-01-30T08:49:51Z</dcterms:created>
  <dcterms:modified xsi:type="dcterms:W3CDTF">2018-02-08T12:29:42Z</dcterms:modified>
</cp:coreProperties>
</file>