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Ionic</a:t>
            </a:r>
            <a:r>
              <a:rPr lang="fr-FR" dirty="0" smtClean="0"/>
              <a:t> 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(2)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Côté 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|  Combiné à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Eléments habituels d’interface graphique mobile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Côté Back-End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l’application web : Stabilité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56</TotalTime>
  <Words>112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Apothicaire</vt:lpstr>
      <vt:lpstr>Ionic Framework</vt:lpstr>
      <vt:lpstr>Généralités</vt:lpstr>
      <vt:lpstr>Fonctionnement (1)</vt:lpstr>
      <vt:lpstr>Fonctionnement (2)</vt:lpstr>
      <vt:lpstr>Côté interface graphique</vt:lpstr>
      <vt:lpstr>Côté Back-End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maj</cp:lastModifiedBy>
  <cp:revision>10</cp:revision>
  <dcterms:created xsi:type="dcterms:W3CDTF">2018-01-30T08:49:51Z</dcterms:created>
  <dcterms:modified xsi:type="dcterms:W3CDTF">2018-01-30T10:29:11Z</dcterms:modified>
</cp:coreProperties>
</file>