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3700B-4EEC-445A-BA32-5FE574FD12A9}" type="datetimeFigureOut">
              <a:rPr lang="fr-FR" smtClean="0"/>
              <a:t>24/02/2018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0D4F3-7D52-472F-A6D8-300C270D9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3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2D1D-38E6-40C1-884A-5B6A13BB66A5}" type="datetime1">
              <a:rPr lang="fr-FR" smtClean="0"/>
              <a:t>24/02/2018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4817-7951-4030-A7FE-333D7C1D5674}" type="datetime1">
              <a:rPr lang="fr-FR" smtClean="0"/>
              <a:t>24/02/2018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2DA3-7C8C-4416-8B26-10BEBF1FDEC4}" type="datetime1">
              <a:rPr lang="fr-FR" smtClean="0"/>
              <a:t>24/02/2018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9D96-6BD6-4F7F-840C-0D4A52DD244B}" type="datetime1">
              <a:rPr lang="fr-FR" smtClean="0"/>
              <a:t>24/02/2018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0521-5272-4A72-B201-CF649D153963}" type="datetime1">
              <a:rPr lang="fr-FR" smtClean="0"/>
              <a:t>24/02/2018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72DA-25FF-4A4D-90F3-EBA1D2F0976F}" type="datetime1">
              <a:rPr lang="fr-FR" smtClean="0"/>
              <a:t>24/02/2018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1EB3-608E-4485-8302-DC3899566597}" type="datetime1">
              <a:rPr lang="fr-FR" smtClean="0"/>
              <a:t>24/02/2018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871-560B-46D7-AFA4-87ECD55AA231}" type="datetime1">
              <a:rPr lang="fr-FR" smtClean="0"/>
              <a:t>24/02/2018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258-9C7A-4C47-A926-DC8FDA2ED2A6}" type="datetime1">
              <a:rPr lang="fr-FR" smtClean="0"/>
              <a:t>24/02/2018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298A-6091-45EC-AED6-0F728791400B}" type="datetime1">
              <a:rPr lang="fr-FR" smtClean="0"/>
              <a:t>24/02/2018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8AA-8779-49A2-B871-604041CDEF53}" type="datetime1">
              <a:rPr lang="fr-FR" smtClean="0"/>
              <a:t>24/02/2018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FA917F1-34E7-4474-93DD-056B6C68B51D}" type="datetime1">
              <a:rPr lang="fr-FR" smtClean="0"/>
              <a:t>24/02/2018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3398556"/>
            <a:ext cx="3958249" cy="922047"/>
          </a:xfrm>
        </p:spPr>
        <p:txBody>
          <a:bodyPr/>
          <a:lstStyle/>
          <a:p>
            <a:r>
              <a:rPr lang="fr-FR" sz="4800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Framework</a:t>
            </a:r>
            <a:endParaRPr lang="fr-FR" sz="48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2952328" cy="10259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09978" y="1253512"/>
            <a:ext cx="4875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“Know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build 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websites?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already know how to build mobile apps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.”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fr-FR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 </a:t>
            </a:r>
            <a:r>
              <a:rPr lang="fr-FR" dirty="0" err="1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Généralités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Framework développé par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Drifty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Basé sur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mobiles hybrides | Technologies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Web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« Write once.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Deploy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anywhere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 »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215205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(1)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 graphique et logique métier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Intégration de technologies reconnues :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Gulp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(Compilation)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(Structure)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(Gestion de thèmes)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(Déploiement &amp; utilisation des éléments du périphérique)</a:t>
            </a:r>
          </a:p>
          <a:p>
            <a:pPr lvl="1"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Nombreux widgets (Facilitent le développement de l’interface)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8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(2)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19567" cy="4373563"/>
          </a:xfrm>
          <a:prstGeom prst="rect">
            <a:avLst/>
          </a:prstGeom>
          <a:ln w="127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Côté interface graphique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Propre thème HTML/CSS  |  Combiné à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Eléments habituels d’interface graphique mobile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51301"/>
            <a:ext cx="1682671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79576"/>
            <a:ext cx="1698563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Côté Back-End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pour l’application web : Stabilité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la construction de l’applicatif natif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Fonctionnalités pour se rapprocher du natif (gestes, évènements, slide, etc.)</a:t>
            </a:r>
          </a:p>
          <a:p>
            <a:pPr algn="just"/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0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Services </a:t>
            </a:r>
            <a:r>
              <a:rPr lang="fr-FR" dirty="0" err="1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CLI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Démarrage de projet, lancement de serveur local, compilation…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ngCordova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: Intégration de plugins Apache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accès aux fonctionnalités du périphérique, depuis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Plate-forme cloud pour applications de test.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Market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Achat de thèmes, plugins, etc.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Playground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Editeur HTML/CSS/JS en ligne, avec émulateur intégré.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Lab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Serveur de développement local émulant l’interface iOS, Android et Windows Phone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4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Avantages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Applications natives générées </a:t>
            </a:r>
            <a:r>
              <a:rPr lang="fr-FR" b="1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≠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Applications hybrides</a:t>
            </a:r>
          </a:p>
          <a:p>
            <a:pPr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 applications hybrides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Plus faciles et rapides à développer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Moins chères à développer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Maintenance facilitée : version unique pour toute plateforme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324000" cy="324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8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Inconvénients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Interfaces graphiques moins « poussées »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Baisse de performances / stabilité</a:t>
            </a:r>
          </a:p>
          <a:p>
            <a:pPr algn="just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oins efficaces dans l’utilisation des fonctionnalités du téléphone (caméra, etc.)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Pas adaptées aux applications complexes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181</TotalTime>
  <Words>266</Words>
  <Application>Microsoft Office PowerPoint</Application>
  <PresentationFormat>Affichage à l'écran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Apothicaire</vt:lpstr>
      <vt:lpstr>Framework</vt:lpstr>
      <vt:lpstr>Généralités</vt:lpstr>
      <vt:lpstr>Fonctionnement (1)</vt:lpstr>
      <vt:lpstr>Fonctionnement (2)</vt:lpstr>
      <vt:lpstr>Côté interface graphique</vt:lpstr>
      <vt:lpstr>Côté Back-End</vt:lpstr>
      <vt:lpstr>Services Ionic</vt:lpstr>
      <vt:lpstr>Applications hybrides : Avantages</vt:lpstr>
      <vt:lpstr>Applications hybrides : Inconvénients</vt:lpstr>
      <vt:lpstr>Live Coding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MAATALLAH Abdelilah</dc:creator>
  <cp:lastModifiedBy>maj</cp:lastModifiedBy>
  <cp:revision>35</cp:revision>
  <dcterms:created xsi:type="dcterms:W3CDTF">2018-01-30T08:49:51Z</dcterms:created>
  <dcterms:modified xsi:type="dcterms:W3CDTF">2018-02-24T11:09:37Z</dcterms:modified>
</cp:coreProperties>
</file>