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22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0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85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78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3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05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80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8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51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2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97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Bonjour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Hero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Bonjour</vt:lpstr>
    </vt:vector>
  </TitlesOfParts>
  <Company>Atos 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HERO</cp:lastModifiedBy>
  <cp:revision>3</cp:revision>
  <dcterms:created xsi:type="dcterms:W3CDTF">2018-01-30T08:49:51Z</dcterms:created>
  <dcterms:modified xsi:type="dcterms:W3CDTF">2018-01-30T09:10:52Z</dcterms:modified>
</cp:coreProperties>
</file>