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33" autoAdjust="0"/>
  </p:normalViewPr>
  <p:slideViewPr>
    <p:cSldViewPr>
      <p:cViewPr varScale="1">
        <p:scale>
          <a:sx n="68" d="100"/>
          <a:sy n="68" d="100"/>
        </p:scale>
        <p:origin x="188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3700B-4EEC-445A-BA32-5FE574FD12A9}" type="datetimeFigureOut">
              <a:rPr lang="fr-FR" smtClean="0"/>
              <a:t>11/03/2018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0D4F3-7D52-472F-A6D8-300C270D93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23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Feuilles_de_style_en_cascade" TargetMode="External"/><Relationship Id="rId3" Type="http://schemas.openxmlformats.org/officeDocument/2006/relationships/hyperlink" Target="https://fr.wikipedia.org/wiki/AngularJS" TargetMode="External"/><Relationship Id="rId7" Type="http://schemas.openxmlformats.org/officeDocument/2006/relationships/hyperlink" Target="https://fr.wikipedia.org/wiki/HTML" TargetMode="External"/><Relationship Id="rId12" Type="http://schemas.openxmlformats.org/officeDocument/2006/relationships/hyperlink" Target="https://fr.wikipedia.org/wiki/Windows_Phon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fr.wikipedia.org/wiki/Web" TargetMode="External"/><Relationship Id="rId11" Type="http://schemas.openxmlformats.org/officeDocument/2006/relationships/hyperlink" Target="https://fr.wikipedia.org/wiki/Android" TargetMode="External"/><Relationship Id="rId5" Type="http://schemas.openxmlformats.org/officeDocument/2006/relationships/hyperlink" Target="https://fr.wikipedia.org/wiki/Ionic_(framework)#cite_note-2" TargetMode="External"/><Relationship Id="rId10" Type="http://schemas.openxmlformats.org/officeDocument/2006/relationships/hyperlink" Target="https://fr.wikipedia.org/wiki/Apple_iOS" TargetMode="External"/><Relationship Id="rId4" Type="http://schemas.openxmlformats.org/officeDocument/2006/relationships/hyperlink" Target="https://fr.wikipedia.org/wiki/Apache_Cordova" TargetMode="External"/><Relationship Id="rId9" Type="http://schemas.openxmlformats.org/officeDocument/2006/relationships/hyperlink" Target="https://fr.wikipedia.org/wiki/JavaScript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basé initialement sur </a:t>
            </a:r>
            <a:r>
              <a:rPr lang="fr-F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ngularJS"/>
              </a:rPr>
              <a:t>AngularJS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et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Apache Cordova"/>
              </a:rPr>
              <a:t>Apache Cordova</a:t>
            </a:r>
            <a:r>
              <a:rPr lang="fr-FR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2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Ionic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permet de créer un code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multisupport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utilisant des outils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Web"/>
              </a:rPr>
              <a:t>Web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comme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HTML"/>
              </a:rPr>
              <a:t>HTML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Feuilles de style en cascade"/>
              </a:rPr>
              <a:t>CSS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JavaScript"/>
              </a:rPr>
              <a:t>JavaScript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afin de générer des applications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Apple iOS"/>
              </a:rPr>
              <a:t>iOS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Android"/>
              </a:rPr>
              <a:t>Android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Windows Phone"/>
              </a:rPr>
              <a:t>Windows Phone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et bien d'autres.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Les applications ioniques sont constituées de blocs de construction de haut niveau appelés composants. Les composants vous permettent de créer rapidement une interface pour votre application. </a:t>
            </a:r>
            <a:r>
              <a:rPr lang="fr-FR" dirty="0" err="1" smtClean="0"/>
              <a:t>Ionic</a:t>
            </a:r>
            <a:r>
              <a:rPr lang="fr-FR" dirty="0" smtClean="0"/>
              <a:t> est livré avec un certain nombre de composants, y compris les modaux, les </a:t>
            </a:r>
            <a:r>
              <a:rPr lang="fr-FR" dirty="0" err="1" smtClean="0"/>
              <a:t>popups</a:t>
            </a:r>
            <a:r>
              <a:rPr lang="fr-FR" dirty="0" smtClean="0"/>
              <a:t> et les cartes.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D4F3-7D52-472F-A6D8-300C270D938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099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AngularJS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pour l’application web : Stabilité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Cordova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pour la construction de l’applicatif natif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Fonctionnalités pour se rapprocher du natif (gestes, évènements, slide, etc.)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D4F3-7D52-472F-A6D8-300C270D938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572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2D1D-38E6-40C1-884A-5B6A13BB66A5}" type="datetime1">
              <a:rPr lang="fr-FR" smtClean="0"/>
              <a:t>11/03/2018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4817-7951-4030-A7FE-333D7C1D5674}" type="datetime1">
              <a:rPr lang="fr-FR" smtClean="0"/>
              <a:t>11/03/2018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2DA3-7C8C-4416-8B26-10BEBF1FDEC4}" type="datetime1">
              <a:rPr lang="fr-FR" smtClean="0"/>
              <a:t>11/03/2018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9D96-6BD6-4F7F-840C-0D4A52DD244B}" type="datetime1">
              <a:rPr lang="fr-FR" smtClean="0"/>
              <a:t>11/03/2018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0521-5272-4A72-B201-CF649D153963}" type="datetime1">
              <a:rPr lang="fr-FR" smtClean="0"/>
              <a:t>11/03/2018</a:t>
            </a:fld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72DA-25FF-4A4D-90F3-EBA1D2F0976F}" type="datetime1">
              <a:rPr lang="fr-FR" smtClean="0"/>
              <a:t>11/03/2018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1EB3-608E-4485-8302-DC3899566597}" type="datetime1">
              <a:rPr lang="fr-FR" smtClean="0"/>
              <a:t>11/03/2018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7871-560B-46D7-AFA4-87ECD55AA231}" type="datetime1">
              <a:rPr lang="fr-FR" smtClean="0"/>
              <a:t>11/03/2018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9258-9C7A-4C47-A926-DC8FDA2ED2A6}" type="datetime1">
              <a:rPr lang="fr-FR" smtClean="0"/>
              <a:t>11/03/2018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298A-6091-45EC-AED6-0F728791400B}" type="datetime1">
              <a:rPr lang="fr-FR" smtClean="0"/>
              <a:t>11/03/2018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A8AA-8779-49A2-B871-604041CDEF53}" type="datetime1">
              <a:rPr lang="fr-FR" smtClean="0"/>
              <a:t>11/03/2018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FA917F1-34E7-4474-93DD-056B6C68B51D}" type="datetime1">
              <a:rPr lang="fr-FR" smtClean="0"/>
              <a:t>11/03/2018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491880" y="3398556"/>
            <a:ext cx="3958249" cy="922047"/>
          </a:xfrm>
        </p:spPr>
        <p:txBody>
          <a:bodyPr/>
          <a:lstStyle/>
          <a:p>
            <a:r>
              <a:rPr lang="fr-FR" sz="4800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Framework</a:t>
            </a:r>
            <a:endParaRPr lang="fr-FR" sz="4800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356992"/>
            <a:ext cx="2952328" cy="102593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009978" y="1253512"/>
            <a:ext cx="4875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“Know </a:t>
            </a:r>
            <a:r>
              <a:rPr lang="en-US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how to build </a:t>
            </a:r>
            <a:r>
              <a:rPr lang="en-US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websites?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Then </a:t>
            </a:r>
            <a:r>
              <a:rPr lang="en-US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you already know how to build mobile apps</a:t>
            </a:r>
            <a:r>
              <a:rPr lang="en-US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.”</a:t>
            </a:r>
            <a:endParaRPr lang="en-US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fr-FR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43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Live </a:t>
            </a:r>
            <a:r>
              <a:rPr lang="fr-FR" dirty="0" err="1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Coding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9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Généralités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Framework développé par </a:t>
            </a:r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Drifty</a:t>
            </a:r>
            <a:endParaRPr lang="fr-F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Basé sur </a:t>
            </a:r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AngularJS</a:t>
            </a:r>
            <a:endParaRPr lang="fr-F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Applications mobiles hybrides | Technologies Web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« Write once. </a:t>
            </a:r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Deploy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anywhere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 »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7032"/>
            <a:ext cx="9144000" cy="2152055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723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Fonctionnement (1)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Interface graphique et logique métier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Intégration de technologies reconnues :</a:t>
            </a:r>
          </a:p>
          <a:p>
            <a:pPr lvl="1" algn="just"/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Gulp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(Compilation)</a:t>
            </a:r>
          </a:p>
          <a:p>
            <a:pPr lvl="1" algn="just"/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AngularJS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(Structure)</a:t>
            </a:r>
          </a:p>
          <a:p>
            <a:pPr lvl="1" algn="just"/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Sass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(Gestion de thèmes)</a:t>
            </a:r>
          </a:p>
          <a:p>
            <a:pPr lvl="1" algn="just"/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Cordova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(Déploiement &amp; utilisation des éléments du périphérique)</a:t>
            </a:r>
          </a:p>
          <a:p>
            <a:pPr lvl="1"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Nombreux widgets (Facilitent le développement de l’interface)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982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Fonctionnement (2)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44824"/>
            <a:ext cx="7619567" cy="4373563"/>
          </a:xfrm>
          <a:prstGeom prst="rect">
            <a:avLst/>
          </a:prstGeom>
          <a:ln w="12700" cap="sq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59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FRONT-END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Propre thème HTML/CSS  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Création ultra rapide des interfaces (Composants)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051301"/>
            <a:ext cx="1682671" cy="36450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3079576"/>
            <a:ext cx="1698563" cy="36450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02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Back-End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6</a:t>
            </a:fld>
            <a:endParaRPr lang="fr-FR"/>
          </a:p>
        </p:txBody>
      </p:sp>
      <p:pic>
        <p:nvPicPr>
          <p:cNvPr id="1026" name="Picture 2" descr="Résultat de recherche d'images pour &quot;angular js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40074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8" name="Picture 4" descr="Résultat de recherche d'images pour &quot;cordova p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302022"/>
            <a:ext cx="2688233" cy="120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08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Services </a:t>
            </a:r>
            <a:r>
              <a:rPr lang="fr-FR" dirty="0" err="1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Ionic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fr-F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                                                                </a:t>
            </a:r>
            <a:endParaRPr lang="fr-FR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fr-FR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4300" indent="0" algn="just">
              <a:buNone/>
            </a:pPr>
            <a:endParaRPr lang="fr-FR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4300" indent="0" algn="just">
              <a:buNone/>
            </a:pPr>
            <a:endParaRPr lang="fr-F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4300" indent="0" algn="just">
              <a:buNone/>
            </a:pPr>
            <a:r>
              <a:rPr lang="fr-FR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                             </a:t>
            </a:r>
            <a:b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fr-F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4300" indent="0" algn="just">
              <a:buNone/>
            </a:pPr>
            <a:r>
              <a:rPr lang="fr-FR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                                   </a:t>
            </a:r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Ionic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Playground</a:t>
            </a:r>
            <a:endParaRPr lang="fr-F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4300" indent="0" algn="just">
              <a:buNone/>
            </a:pPr>
            <a:endParaRPr lang="fr-FR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4300" indent="0" algn="just">
              <a:buNone/>
            </a:pPr>
            <a:endParaRPr lang="fr-FR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4300" indent="0" algn="just">
              <a:buNone/>
            </a:pPr>
            <a:endParaRPr lang="fr-FR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7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1" y="1916832"/>
            <a:ext cx="1440160" cy="94187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2004462"/>
            <a:ext cx="2109019" cy="838601"/>
          </a:xfrm>
          <a:prstGeom prst="rect">
            <a:avLst/>
          </a:prstGeom>
        </p:spPr>
      </p:pic>
      <p:pic>
        <p:nvPicPr>
          <p:cNvPr id="1026" name="Picture 2" descr="Résultat de recherche d'images pour &quot;ionic view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799" y="1892307"/>
            <a:ext cx="2868133" cy="110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471" y="3999604"/>
            <a:ext cx="1671805" cy="98566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4132" y="3863464"/>
            <a:ext cx="2531465" cy="125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3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Applications hybrides : Avantages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Applications natives générées </a:t>
            </a:r>
            <a:r>
              <a:rPr lang="fr-FR" b="1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≠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Applications hybrides</a:t>
            </a:r>
          </a:p>
          <a:p>
            <a:pPr algn="just"/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Ionic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= applications hybrides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Plus faciles et rapides à développer que les applications natives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Moins chères à développer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Maintenance facilitée : version unique pour toute plateforme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44824"/>
            <a:ext cx="324000" cy="324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83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Applications hybrides : Inconvénients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Interfaces graphiques moins « poussées »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Baisse de performances / stabilité</a:t>
            </a:r>
          </a:p>
          <a:p>
            <a:pPr algn="just"/>
            <a:r>
              <a:rPr lang="fr-FR" dirty="0"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oins efficaces dans l’utilisation des fonctionnalités du téléphone (caméra, etc.) que les applications natives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Pas adaptées aux applications complexes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60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icaire">
  <a:themeElements>
    <a:clrScheme name="Apothicair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icaire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icair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243</TotalTime>
  <Words>190</Words>
  <Application>Microsoft Office PowerPoint</Application>
  <PresentationFormat>Affichage à l'écran (4:3)</PresentationFormat>
  <Paragraphs>60</Paragraphs>
  <Slides>10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Book Antiqua</vt:lpstr>
      <vt:lpstr>Calibri</vt:lpstr>
      <vt:lpstr>Calibri Light</vt:lpstr>
      <vt:lpstr>Century Gothic</vt:lpstr>
      <vt:lpstr>Apothicaire</vt:lpstr>
      <vt:lpstr>Framework</vt:lpstr>
      <vt:lpstr>Généralités</vt:lpstr>
      <vt:lpstr>Fonctionnement (1)</vt:lpstr>
      <vt:lpstr>Fonctionnement (2)</vt:lpstr>
      <vt:lpstr>FRONT-END</vt:lpstr>
      <vt:lpstr>Back-End</vt:lpstr>
      <vt:lpstr>Services Ionic</vt:lpstr>
      <vt:lpstr>Applications hybrides : Avantages</vt:lpstr>
      <vt:lpstr>Applications hybrides : Inconvénients</vt:lpstr>
      <vt:lpstr>Live Coding</vt:lpstr>
    </vt:vector>
  </TitlesOfParts>
  <Company>Atos Worldline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MAATALLAH Abdelilah</dc:creator>
  <cp:lastModifiedBy>Abdelilah MAATALLAH</cp:lastModifiedBy>
  <cp:revision>41</cp:revision>
  <dcterms:created xsi:type="dcterms:W3CDTF">2018-01-30T08:49:51Z</dcterms:created>
  <dcterms:modified xsi:type="dcterms:W3CDTF">2018-03-11T19:52:36Z</dcterms:modified>
</cp:coreProperties>
</file>