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3" autoAdjust="0"/>
  </p:normalViewPr>
  <p:slideViewPr>
    <p:cSldViewPr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3700B-4EEC-445A-BA32-5FE574FD12A9}" type="datetimeFigureOut">
              <a:rPr lang="fr-FR" smtClean="0"/>
              <a:t>10/03/2018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D4F3-7D52-472F-A6D8-300C270D9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3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euilles_de_style_en_cascade" TargetMode="External"/><Relationship Id="rId13" Type="http://schemas.openxmlformats.org/officeDocument/2006/relationships/hyperlink" Target="https://fr.wikipedia.org/wiki/Windows_Phone" TargetMode="External"/><Relationship Id="rId3" Type="http://schemas.openxmlformats.org/officeDocument/2006/relationships/hyperlink" Target="https://fr.wikipedia.org/wiki/AngularJS" TargetMode="External"/><Relationship Id="rId7" Type="http://schemas.openxmlformats.org/officeDocument/2006/relationships/hyperlink" Target="https://fr.wikipedia.org/wiki/HTML" TargetMode="External"/><Relationship Id="rId12" Type="http://schemas.openxmlformats.org/officeDocument/2006/relationships/hyperlink" Target="https://fr.wikipedia.org/wiki/Chrome_O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Web" TargetMode="External"/><Relationship Id="rId11" Type="http://schemas.openxmlformats.org/officeDocument/2006/relationships/hyperlink" Target="https://fr.wikipedia.org/wiki/Android" TargetMode="External"/><Relationship Id="rId5" Type="http://schemas.openxmlformats.org/officeDocument/2006/relationships/hyperlink" Target="https://fr.wikipedia.org/wiki/Ionic_(framework)#cite_note-2" TargetMode="External"/><Relationship Id="rId10" Type="http://schemas.openxmlformats.org/officeDocument/2006/relationships/hyperlink" Target="https://fr.wikipedia.org/wiki/Apple_iOS" TargetMode="External"/><Relationship Id="rId4" Type="http://schemas.openxmlformats.org/officeDocument/2006/relationships/hyperlink" Target="https://fr.wikipedia.org/wiki/Apache_Cordova" TargetMode="External"/><Relationship Id="rId9" Type="http://schemas.openxmlformats.org/officeDocument/2006/relationships/hyperlink" Target="https://fr.wikipedia.org/wiki/JavaScrip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basé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initialement sur 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ngularJS"/>
              </a:rPr>
              <a:t>AngularJS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pache Cordova"/>
              </a:rPr>
              <a:t>Apache Cordova</a:t>
            </a:r>
            <a:r>
              <a:rPr lang="fr-FR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2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Ionic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de créer un code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multisupport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utilisant des outils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eb"/>
              </a:rPr>
              <a:t>Web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comme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HTML"/>
              </a:rPr>
              <a:t>HTML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Feuilles de style en cascade"/>
              </a:rPr>
              <a:t>CSS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avaScript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afin de générer des applications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Apple iOS"/>
              </a:rPr>
              <a:t>iOS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Android"/>
              </a:rPr>
              <a:t>Android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hrome OS"/>
              </a:rPr>
              <a:t>Chrome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Windows Phone"/>
              </a:rPr>
              <a:t>Windows Phone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 bien d'autres.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applications ioniques sont constituées de blocs de construction de haut niveau appelés composants. Les composants vous permettent de créer rapidement une interface pour votre application. </a:t>
            </a:r>
            <a:r>
              <a:rPr lang="fr-FR" dirty="0" err="1" smtClean="0"/>
              <a:t>Ionic</a:t>
            </a:r>
            <a:r>
              <a:rPr lang="fr-FR" dirty="0" smtClean="0"/>
              <a:t> est livré avec un certain nombre de composants, y compris les modaux, les </a:t>
            </a:r>
            <a:r>
              <a:rPr lang="fr-FR" dirty="0" err="1" smtClean="0"/>
              <a:t>popups</a:t>
            </a:r>
            <a:r>
              <a:rPr lang="fr-FR" dirty="0" smtClean="0"/>
              <a:t> et les cartes.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09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pour l’application web : Stabilité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D4F3-7D52-472F-A6D8-300C270D93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7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2D1D-38E6-40C1-884A-5B6A13BB66A5}" type="datetime1">
              <a:rPr lang="fr-FR" smtClean="0"/>
              <a:t>10/03/2018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817-7951-4030-A7FE-333D7C1D5674}" type="datetime1">
              <a:rPr lang="fr-FR" smtClean="0"/>
              <a:t>10/03/2018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2DA3-7C8C-4416-8B26-10BEBF1FDEC4}" type="datetime1">
              <a:rPr lang="fr-FR" smtClean="0"/>
              <a:t>10/03/2018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9D96-6BD6-4F7F-840C-0D4A52DD244B}" type="datetime1">
              <a:rPr lang="fr-FR" smtClean="0"/>
              <a:t>10/03/2018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0521-5272-4A72-B201-CF649D153963}" type="datetime1">
              <a:rPr lang="fr-FR" smtClean="0"/>
              <a:t>10/03/2018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72DA-25FF-4A4D-90F3-EBA1D2F0976F}" type="datetime1">
              <a:rPr lang="fr-FR" smtClean="0"/>
              <a:t>10/03/2018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EB3-608E-4485-8302-DC3899566597}" type="datetime1">
              <a:rPr lang="fr-FR" smtClean="0"/>
              <a:t>10/03/2018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7871-560B-46D7-AFA4-87ECD55AA231}" type="datetime1">
              <a:rPr lang="fr-FR" smtClean="0"/>
              <a:t>10/03/2018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9258-9C7A-4C47-A926-DC8FDA2ED2A6}" type="datetime1">
              <a:rPr lang="fr-FR" smtClean="0"/>
              <a:t>10/03/2018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298A-6091-45EC-AED6-0F728791400B}" type="datetime1">
              <a:rPr lang="fr-FR" smtClean="0"/>
              <a:t>10/03/2018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8AA-8779-49A2-B871-604041CDEF53}" type="datetime1">
              <a:rPr lang="fr-FR" smtClean="0"/>
              <a:t>10/03/2018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FA917F1-34E7-4474-93DD-056B6C68B51D}" type="datetime1">
              <a:rPr lang="fr-FR" smtClean="0"/>
              <a:t>10/03/2018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3398556"/>
            <a:ext cx="3958249" cy="922047"/>
          </a:xfrm>
        </p:spPr>
        <p:txBody>
          <a:bodyPr/>
          <a:lstStyle/>
          <a:p>
            <a:r>
              <a:rPr lang="fr-FR" sz="4800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</a:t>
            </a:r>
            <a:endParaRPr lang="fr-FR" sz="4800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2952328" cy="10259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009978" y="1253512"/>
            <a:ext cx="487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“Know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build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websites?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</a:t>
            </a: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already know how to build mobile apps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.”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Généralités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« Write once.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Deploy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anywhere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 »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(1)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Fonctionnement (2)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FRONT-END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Création ultra rapide des interfaces (Composants)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Back-End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Résultat de recherche d'images pour &quot;angular j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007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8" name="Picture 4" descr="Résultat de recherche d'images pour &quot;cordova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02022"/>
            <a:ext cx="2688233" cy="12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Services </a:t>
            </a:r>
            <a:r>
              <a:rPr lang="fr-FR" dirty="0" err="1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CLI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Démarrage de projet, lancement de serveur local, compilation…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: Intégration de plugins Apache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accès aux fonctionnalités du périphérique, depuis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Plate-forme cloud pour applications de test.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Market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Achat de thèmes, plugins, etc.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Playground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Editeur HTML/CSS/JS en ligne, avec émulateur intégré.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Serveur de développement local émulant l’interface iOS, Android et Windows Phone</a:t>
            </a: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Avantages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Applications natives générées </a:t>
            </a:r>
            <a:r>
              <a:rPr lang="fr-FR" b="1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≠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Applications hybrides</a:t>
            </a:r>
          </a:p>
          <a:p>
            <a:pPr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= applications hybrides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Plus faciles et rapides à développer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Moins chères à développer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Maintenance facilitée : version unique pour toute plateforme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24000" cy="32400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hybrides : Inconvénients</a:t>
            </a:r>
            <a:endParaRPr lang="fr-FR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Interfaces graphiques moins « poussées »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Baisse de performances / stabilité</a:t>
            </a:r>
          </a:p>
          <a:p>
            <a:pPr algn="just"/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oins efficaces dans l’utilisation des fonctionnalités du téléphone (caméra, etc.) que les applications natives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Pas adaptées aux applications complexes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190</TotalTime>
  <Words>267</Words>
  <Application>Microsoft Office PowerPoint</Application>
  <PresentationFormat>Affichage à l'écran (4:3)</PresentationFormat>
  <Paragraphs>58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Century Gothic</vt:lpstr>
      <vt:lpstr>Apothicaire</vt:lpstr>
      <vt:lpstr>Framework</vt:lpstr>
      <vt:lpstr>Généralités</vt:lpstr>
      <vt:lpstr>Fonctionnement (1)</vt:lpstr>
      <vt:lpstr>Fonctionnement (2)</vt:lpstr>
      <vt:lpstr>FRONT-END</vt:lpstr>
      <vt:lpstr>Back-End</vt:lpstr>
      <vt:lpstr>Services Ionic</vt:lpstr>
      <vt:lpstr>Applications hybrides : Avantages</vt:lpstr>
      <vt:lpstr>Applications hybrides : Inconvénients</vt:lpstr>
      <vt:lpstr>Live Coding</vt:lpstr>
    </vt:vector>
  </TitlesOfParts>
  <Company>Atos 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Abdelilah MAATALLAH</cp:lastModifiedBy>
  <cp:revision>39</cp:revision>
  <dcterms:created xsi:type="dcterms:W3CDTF">2018-01-30T08:49:51Z</dcterms:created>
  <dcterms:modified xsi:type="dcterms:W3CDTF">2018-03-10T15:48:26Z</dcterms:modified>
</cp:coreProperties>
</file>