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DEBA3D4-C10D-4C71-B660-7820DB4B8BBA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81CF3FB-12BE-4619-8F61-AE4297B873D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Ionic</a:t>
            </a:r>
            <a:r>
              <a:rPr lang="fr-FR" dirty="0" smtClean="0"/>
              <a:t> Framework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943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Framework développé par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Drifty</a:t>
            </a: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Basé sur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Applications mobiles hybrides | Technologies Web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2"/>
            <a:ext cx="9144000" cy="215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3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Interface graphique et logique métier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Intégration de technologies reconnues :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Gulp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(Compilation)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(Structure)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Sass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(Gestion de thèmes)</a:t>
            </a:r>
          </a:p>
          <a:p>
            <a:pPr lvl="1" algn="just"/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Cordova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(Déploiement &amp; utilisation des éléments du périphérique)</a:t>
            </a:r>
          </a:p>
          <a:p>
            <a:pPr lvl="1"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Nombreux widgets (Facilitent le développement de l’interface)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2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 (2)</a:t>
            </a:r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7619567" cy="4373563"/>
          </a:xfrm>
          <a:prstGeom prst="rect">
            <a:avLst/>
          </a:prstGeom>
          <a:ln w="12700" cap="sq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059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Côté interface graphique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Propre thème HTML/CSS  |  Combiné à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Sass</a:t>
            </a: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Eléments habituels d’interface graphique mobile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051301"/>
            <a:ext cx="1682671" cy="3645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079576"/>
            <a:ext cx="1698563" cy="3645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9702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Côté Back-End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pour l’application web : Stabilité</a:t>
            </a:r>
          </a:p>
          <a:p>
            <a:pPr algn="just"/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Cordova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pour la construction de l’applicatif natif</a:t>
            </a:r>
          </a:p>
          <a:p>
            <a:pPr algn="just"/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Fonctionnalités pour se rapprocher du natif (gestes, évènements, slide, etc.)</a:t>
            </a:r>
          </a:p>
          <a:p>
            <a:pPr algn="just"/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08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Services </a:t>
            </a:r>
            <a:r>
              <a:rPr lang="fr-FR" dirty="0" err="1" smtClean="0"/>
              <a:t>Ionic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CLI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Démarrage de projet, lancement de serveur local, compilation…</a:t>
            </a:r>
          </a:p>
          <a:p>
            <a:pPr algn="just"/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ngCordova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: Intégration de plugins Apache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Cordova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accès aux fonctionnalités du périphérique, depuis </a:t>
            </a:r>
            <a:r>
              <a:rPr lang="fr-F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AngularJS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algn="just"/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View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Plate-forme cloud pour applications de test.</a:t>
            </a:r>
          </a:p>
          <a:p>
            <a:pPr algn="just"/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Market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Achat de thèmes, plugins, etc.</a:t>
            </a:r>
          </a:p>
          <a:p>
            <a:pPr algn="just"/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layground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Editeur HTML/CSS/JS en ligne, avec émulateur intégré.</a:t>
            </a:r>
          </a:p>
          <a:p>
            <a:pPr algn="just"/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Ionic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Lab</a:t>
            </a:r>
            <a:r>
              <a:rPr lang="fr-FR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 Serveur de développement local émulant l’interface iOS, Android et Windows Phone</a:t>
            </a:r>
            <a:endParaRPr lang="fr-FR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433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icaire">
  <a:themeElements>
    <a:clrScheme name="Apothicair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icair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icair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67</TotalTime>
  <Words>193</Words>
  <Application>Microsoft Office PowerPoint</Application>
  <PresentationFormat>Affichage à l'écran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Apothicaire</vt:lpstr>
      <vt:lpstr>Ionic Framework</vt:lpstr>
      <vt:lpstr>Généralités</vt:lpstr>
      <vt:lpstr>Fonctionnement (1)</vt:lpstr>
      <vt:lpstr>Fonctionnement (2)</vt:lpstr>
      <vt:lpstr>Côté interface graphique</vt:lpstr>
      <vt:lpstr>Côté Back-End</vt:lpstr>
      <vt:lpstr>Services Ionic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MAATALLAH Abdelilah</dc:creator>
  <cp:lastModifiedBy>maj</cp:lastModifiedBy>
  <cp:revision>13</cp:revision>
  <dcterms:created xsi:type="dcterms:W3CDTF">2018-01-30T08:49:51Z</dcterms:created>
  <dcterms:modified xsi:type="dcterms:W3CDTF">2018-01-30T10:43:42Z</dcterms:modified>
</cp:coreProperties>
</file>