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76" r:id="rId23"/>
    <p:sldId id="277" r:id="rId24"/>
    <p:sldId id="278" r:id="rId25"/>
    <p:sldId id="279" r:id="rId26"/>
    <p:sldId id="289" r:id="rId27"/>
    <p:sldId id="280" r:id="rId28"/>
    <p:sldId id="281" r:id="rId29"/>
    <p:sldId id="262" r:id="rId30"/>
    <p:sldId id="283" r:id="rId31"/>
    <p:sldId id="284" r:id="rId32"/>
    <p:sldId id="285" r:id="rId33"/>
    <p:sldId id="286" r:id="rId34"/>
    <p:sldId id="282" r:id="rId35"/>
    <p:sldId id="290" r:id="rId36"/>
    <p:sldId id="291" r:id="rId37"/>
    <p:sldId id="299" r:id="rId38"/>
    <p:sldId id="292" r:id="rId39"/>
    <p:sldId id="293" r:id="rId40"/>
    <p:sldId id="294" r:id="rId41"/>
    <p:sldId id="300" r:id="rId42"/>
    <p:sldId id="295" r:id="rId43"/>
    <p:sldId id="30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30708" y="3206148"/>
            <a:ext cx="10373034" cy="1247865"/>
          </a:xfrm>
        </p:spPr>
        <p:txBody>
          <a:bodyPr anchor="t" anchorCtr="0"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30708" y="2374491"/>
            <a:ext cx="10373034" cy="796262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8585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8586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48785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80C6-9D27-4EAC-BDA2-93985FC9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79B-DF0B-4E73-82A3-6F542CD7B08B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0868" y="2082833"/>
            <a:ext cx="10373034" cy="1247865"/>
          </a:xfrm>
        </p:spPr>
        <p:txBody>
          <a:bodyPr>
            <a:normAutofit/>
          </a:bodyPr>
          <a:p>
            <a:r>
              <a:rPr lang="zh-CN" altLang="en-US" dirty="0"/>
              <a:t>版本控制系统</a:t>
            </a:r>
            <a:r>
              <a:rPr lang="en-US" altLang="zh-CN" dirty="0"/>
              <a:t>GIT</a:t>
            </a:r>
            <a:r>
              <a:rPr lang="zh-CN" altLang="en-US" dirty="0"/>
              <a:t>培训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09728" y="3650841"/>
            <a:ext cx="10373034" cy="796262"/>
          </a:xfrm>
        </p:spPr>
        <p:txBody>
          <a:bodyPr>
            <a:normAutofit/>
          </a:bodyPr>
          <a:p>
            <a:r>
              <a:rPr lang="zh-CN" altLang="en-US" dirty="0"/>
              <a:t>北京追梦科技有限公司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命令</a:t>
            </a:r>
            <a:r>
              <a:rPr lang="en-US" altLang="zh-CN"/>
              <a:t>-</a:t>
            </a:r>
            <a:r>
              <a:rPr lang="zh-CN" altLang="en-US"/>
              <a:t>版本回退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提交记录查询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log &lt;--pretty=oneline&gt;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回退版本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$ git reset --hard HEAD^  --</a:t>
            </a:r>
            <a:r>
              <a:rPr lang="zh-CN" altLang="en-US"/>
              <a:t>回退上一个版本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reset --hard HEAD^^  --</a:t>
            </a:r>
            <a:r>
              <a:rPr lang="zh-CN" altLang="en-US"/>
              <a:t>回退上上个版本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reset --hard HEAD~100  --</a:t>
            </a:r>
            <a:r>
              <a:rPr lang="zh-CN" altLang="en-US"/>
              <a:t>回退上</a:t>
            </a:r>
            <a:r>
              <a:rPr lang="en-US" altLang="zh-CN"/>
              <a:t>100</a:t>
            </a:r>
            <a:r>
              <a:rPr lang="zh-CN" altLang="en-US"/>
              <a:t>个版本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reflog  --</a:t>
            </a:r>
            <a:r>
              <a:rPr lang="zh-CN" altLang="en-US"/>
              <a:t>查看各版本版本号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reset --hard HEAD </a:t>
            </a:r>
            <a:r>
              <a:rPr lang="zh-CN" altLang="en-US"/>
              <a:t>版本号  </a:t>
            </a:r>
            <a:r>
              <a:rPr lang="en-US" altLang="zh-CN"/>
              <a:t>--</a:t>
            </a:r>
            <a:r>
              <a:rPr lang="zh-CN" altLang="en-US"/>
              <a:t>回退到指定的版本号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命令</a:t>
            </a:r>
            <a:r>
              <a:rPr lang="en-US" altLang="zh-CN"/>
              <a:t>-</a:t>
            </a:r>
            <a:r>
              <a:rPr lang="zh-CN" altLang="en-US"/>
              <a:t>撤销修改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文件修改后，还没有放到暂存区，使用撤销修改就回到和版本库一模一样的状态。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文件修改后，已经放入暂存区了，接着又作了修改，撤销修改就回到添加暂存区后的状态。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撤销修改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checkout -- config.properties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Github-</a:t>
            </a:r>
            <a:r>
              <a:rPr lang="zh-CN" altLang="en-US"/>
              <a:t>创建远程仓库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690"/>
            <a:ext cx="10515600" cy="4351338"/>
          </a:xfrm>
        </p:spPr>
        <p:txBody>
          <a:bodyPr/>
          <a:p>
            <a:r>
              <a:rPr lang="en-US" altLang="zh-CN"/>
              <a:t>Github</a:t>
            </a:r>
            <a:r>
              <a:rPr lang="zh-CN" altLang="en-US"/>
              <a:t>地址：https://github.com/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178050"/>
            <a:ext cx="5715635" cy="4534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Github-</a:t>
            </a:r>
            <a:r>
              <a:rPr lang="zh-CN" altLang="en-US"/>
              <a:t>仓库地址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1289050"/>
            <a:ext cx="7559675" cy="5540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Github-</a:t>
            </a:r>
            <a:r>
              <a:rPr lang="zh-CN" altLang="en-US"/>
              <a:t>本地仓库与远程仓库关联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仓库关联，在本地仓库下执行：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remote add origin </a:t>
            </a:r>
            <a:r>
              <a:rPr lang="zh-CN" altLang="en-US"/>
              <a:t>仓库地址</a:t>
            </a:r>
            <a:endParaRPr lang="zh-CN" altLang="en-US"/>
          </a:p>
          <a:p>
            <a:r>
              <a:rPr lang="zh-CN" altLang="en-US"/>
              <a:t>内容推送，第一次需要制定分支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push &lt;-u&gt; origin master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3937000"/>
            <a:ext cx="566737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Github-</a:t>
            </a:r>
            <a:r>
              <a:rPr lang="zh-CN" altLang="en-US"/>
              <a:t>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创建一个远程仓库</a:t>
            </a:r>
            <a:endParaRPr lang="zh-CN" altLang="en-US"/>
          </a:p>
          <a:p>
            <a:r>
              <a:rPr lang="zh-CN" altLang="en-US"/>
              <a:t>本地克隆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clone https://github.com/username/repositoryName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582670"/>
            <a:ext cx="7399020" cy="2594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Git-</a:t>
            </a:r>
            <a:r>
              <a:rPr lang="zh-CN" altLang="en-US"/>
              <a:t>创建分支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创建并切换分支</a:t>
            </a:r>
            <a:r>
              <a:rPr lang="en-US" altLang="zh-CN"/>
              <a:t>“dev”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$ git checkout -b dev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相当于如下两条命令：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branch dev     --</a:t>
            </a:r>
            <a:r>
              <a:rPr lang="zh-CN" altLang="en-US"/>
              <a:t>创建分支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$ git checkout dev  --</a:t>
            </a:r>
            <a:r>
              <a:rPr lang="zh-CN" altLang="en-US"/>
              <a:t>切换分支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查看分支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branch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Git-</a:t>
            </a:r>
            <a:r>
              <a:rPr lang="zh-CN" altLang="en-US"/>
              <a:t>合并分支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合并</a:t>
            </a:r>
            <a:r>
              <a:rPr lang="en-US" altLang="zh-CN"/>
              <a:t>dev</a:t>
            </a:r>
            <a:r>
              <a:rPr lang="zh-CN" altLang="en-US"/>
              <a:t>分支内容到</a:t>
            </a:r>
            <a:r>
              <a:rPr lang="en-US" altLang="zh-CN"/>
              <a:t>master</a:t>
            </a:r>
            <a:r>
              <a:rPr lang="zh-CN" altLang="en-US"/>
              <a:t>分支，需要先切换到</a:t>
            </a:r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  <a:p>
            <a:r>
              <a:rPr lang="zh-CN" altLang="en-US"/>
              <a:t>执行切换命令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merge &lt;-no-ff&gt; &lt;-m “</a:t>
            </a:r>
            <a:r>
              <a:rPr lang="zh-CN" altLang="en-US"/>
              <a:t>删除分支</a:t>
            </a:r>
            <a:r>
              <a:rPr lang="en-US" altLang="zh-CN"/>
              <a:t>”&gt; dev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3381375"/>
            <a:ext cx="5539740" cy="329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Git-</a:t>
            </a:r>
            <a:r>
              <a:rPr lang="zh-CN" altLang="en-US"/>
              <a:t>删除分支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 git branch -d dev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2713355"/>
            <a:ext cx="7353300" cy="2120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Github-</a:t>
            </a:r>
            <a:r>
              <a:rPr lang="zh-CN" altLang="en-US"/>
              <a:t>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把本地仓库内容推送到远程分支命令：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$ git push origin master/dev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一般情况下，那些分支要推送呢？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1.master分支是主分支，因此要时刻与远程同步。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2.一些修复bug分支不需要推送到远程去，可以先合并到主分支上，然后把主分支master推送到远程去。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针对一些版本分支的修改可以直接推送版本分支。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：              </a:t>
            </a:r>
            <a:r>
              <a:rPr lang="en-US" altLang="zh-CN"/>
              <a:t>版本控制系统</a:t>
            </a:r>
            <a:endParaRPr lang="en-US" altLang="zh-CN"/>
          </a:p>
          <a:p>
            <a:r>
              <a:rPr lang="en-US" altLang="zh-CN"/>
              <a:t>Github</a:t>
            </a:r>
            <a:r>
              <a:rPr lang="zh-CN" altLang="en-US"/>
              <a:t>：        在线的基于Git的代码托管服务</a:t>
            </a:r>
            <a:endParaRPr lang="en-US" altLang="zh-CN"/>
          </a:p>
          <a:p>
            <a:r>
              <a:rPr lang="en-US" altLang="zh-CN"/>
              <a:t>Gitlab</a:t>
            </a:r>
            <a:r>
              <a:rPr lang="zh-CN" altLang="en-US"/>
              <a:t>：         </a:t>
            </a:r>
            <a:r>
              <a:rPr lang="zh-CN" altLang="en-US">
                <a:sym typeface="+mn-ea"/>
              </a:rPr>
              <a:t>在线的基于Git的代码托管服务</a:t>
            </a:r>
            <a:endParaRPr lang="zh-CN" altLang="en-US">
              <a:sym typeface="+mn-ea"/>
            </a:endParaRPr>
          </a:p>
          <a:p>
            <a:r>
              <a:rPr lang="en-US" altLang="zh-CN"/>
              <a:t>Gitblit</a:t>
            </a:r>
            <a:r>
              <a:rPr lang="zh-CN" altLang="en-US"/>
              <a:t>：         搭建</a:t>
            </a:r>
            <a:r>
              <a:rPr lang="en-US" altLang="zh-CN"/>
              <a:t>Git</a:t>
            </a:r>
            <a:r>
              <a:rPr lang="zh-CN" altLang="en-US"/>
              <a:t>服务器的工具</a:t>
            </a:r>
            <a:endParaRPr lang="zh-CN" altLang="en-US"/>
          </a:p>
          <a:p>
            <a:r>
              <a:rPr lang="en-US" altLang="zh-CN">
                <a:sym typeface="+mn-ea"/>
              </a:rPr>
              <a:t>msysgit</a:t>
            </a:r>
            <a:r>
              <a:rPr lang="zh-CN" altLang="en-US">
                <a:sym typeface="+mn-ea"/>
              </a:rPr>
              <a:t>：      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客户端</a:t>
            </a:r>
            <a:endParaRPr lang="zh-CN" altLang="en-US"/>
          </a:p>
          <a:p>
            <a:r>
              <a:rPr lang="en-US" altLang="zh-CN"/>
              <a:t>TortoiseGit</a:t>
            </a:r>
            <a:r>
              <a:rPr lang="zh-CN" altLang="en-US"/>
              <a:t>： </a:t>
            </a:r>
            <a:r>
              <a:rPr lang="en-US" altLang="zh-CN"/>
              <a:t>Git</a:t>
            </a:r>
            <a:r>
              <a:rPr lang="zh-CN" altLang="en-US"/>
              <a:t>客户端外壳</a:t>
            </a:r>
            <a:endParaRPr lang="zh-CN" altLang="en-US"/>
          </a:p>
          <a:p>
            <a:r>
              <a:rPr lang="en-US" altLang="zh-CN"/>
              <a:t>egit</a:t>
            </a:r>
            <a:r>
              <a:rPr lang="zh-CN" altLang="en-US"/>
              <a:t>：            </a:t>
            </a:r>
            <a:r>
              <a:rPr lang="en-US" altLang="zh-CN"/>
              <a:t>eclipse</a:t>
            </a:r>
            <a:r>
              <a:rPr lang="zh-CN" altLang="en-US"/>
              <a:t>中的</a:t>
            </a:r>
            <a:r>
              <a:rPr lang="en-US" altLang="zh-CN"/>
              <a:t>Git</a:t>
            </a:r>
            <a:r>
              <a:rPr lang="zh-CN" altLang="en-US"/>
              <a:t>插件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Git-</a:t>
            </a:r>
            <a:r>
              <a:rPr lang="zh-CN" altLang="en-US"/>
              <a:t>其它命令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$ git stash  --</a:t>
            </a:r>
            <a:r>
              <a:rPr lang="zh-CN" altLang="en-US"/>
              <a:t>将当前的现场隐藏起来</a:t>
            </a:r>
            <a:endParaRPr lang="zh-CN" altLang="en-US"/>
          </a:p>
          <a:p>
            <a:r>
              <a:rPr lang="en-US" altLang="zh-CN"/>
              <a:t>$ git stash list  --</a:t>
            </a:r>
            <a:r>
              <a:rPr lang="zh-CN" altLang="en-US"/>
              <a:t>查看被隐藏起来的工作现场</a:t>
            </a:r>
            <a:endParaRPr lang="zh-CN" altLang="en-US"/>
          </a:p>
          <a:p>
            <a:r>
              <a:rPr lang="en-US" altLang="zh-CN"/>
              <a:t>$ git stash apply  --</a:t>
            </a:r>
            <a:r>
              <a:rPr lang="zh-CN" altLang="en-US"/>
              <a:t>恢复工作现场且不删除隐藏记录</a:t>
            </a:r>
            <a:endParaRPr lang="zh-CN" altLang="en-US"/>
          </a:p>
          <a:p>
            <a:r>
              <a:rPr lang="en-US" altLang="zh-CN"/>
              <a:t>$ git stash drop  --</a:t>
            </a:r>
            <a:r>
              <a:rPr lang="zh-CN" altLang="en-US"/>
              <a:t>删除隐藏记录</a:t>
            </a:r>
            <a:endParaRPr lang="zh-CN" altLang="en-US"/>
          </a:p>
          <a:p>
            <a:r>
              <a:rPr lang="en-US" altLang="zh-CN"/>
              <a:t>$ git stash pop  --</a:t>
            </a:r>
            <a:r>
              <a:rPr lang="zh-CN" altLang="en-US"/>
              <a:t>回复工作现场且删除隐藏记录</a:t>
            </a:r>
            <a:endParaRPr lang="zh-CN" altLang="en-US"/>
          </a:p>
          <a:p>
            <a:r>
              <a:rPr lang="en-US" altLang="zh-CN"/>
              <a:t>$ git remote &lt;-v&gt;  --</a:t>
            </a:r>
            <a:r>
              <a:rPr lang="zh-CN" altLang="en-US"/>
              <a:t>查看远程仓库信息</a:t>
            </a:r>
            <a:endParaRPr lang="zh-CN" altLang="en-US"/>
          </a:p>
          <a:p>
            <a:r>
              <a:rPr lang="en-US" altLang="zh-CN"/>
              <a:t>$ git pull  --</a:t>
            </a:r>
            <a:r>
              <a:rPr lang="zh-CN" altLang="en-US"/>
              <a:t>抓取远程最新的提交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推荐学习地址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http://blog.csdn.net/free_wind22/article/details/50967723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Git-</a:t>
            </a:r>
            <a:r>
              <a:rPr lang="zh-CN" altLang="en-US"/>
              <a:t>多人协作模式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首先，可以试图用git push origin branch-name推送自己的修改。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如果推送失败，则因为远程分支比你的本地更新早，需要先用git pull试图合并。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如果合并有冲突，则需要解决冲突，并在本地提交。再用git push origin branch-name推送。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TortoiseGit-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TortoiseGit</a:t>
            </a:r>
            <a:r>
              <a:rPr lang="zh-CN" altLang="en-US"/>
              <a:t>安装文件，双击安装即可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33040"/>
            <a:ext cx="2072640" cy="220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TortoiseGit-</a:t>
            </a:r>
            <a:r>
              <a:rPr lang="zh-CN" altLang="en-US">
                <a:sym typeface="+mn-ea"/>
              </a:rPr>
              <a:t>新建本地仓库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691005"/>
            <a:ext cx="4694555" cy="4862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1691005"/>
            <a:ext cx="3208020" cy="982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90" y="3246755"/>
            <a:ext cx="3535680" cy="2407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TortoiseGit-</a:t>
            </a:r>
            <a:r>
              <a:rPr lang="zh-CN" altLang="en-US"/>
              <a:t>克隆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691005"/>
            <a:ext cx="6678930" cy="4993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TortoiseGit-</a:t>
            </a:r>
            <a:r>
              <a:rPr lang="zh-CN" altLang="en-US"/>
              <a:t>提交暂存区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763135" cy="336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15" y="638810"/>
            <a:ext cx="339090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75" y="3677920"/>
            <a:ext cx="5928995" cy="28727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TortoiseGit-</a:t>
            </a:r>
            <a:r>
              <a:rPr lang="zh-CN" altLang="en-US"/>
              <a:t>其它操作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200" y="5965825"/>
            <a:ext cx="59918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</a:rPr>
              <a:t>推荐学习地址：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http://blog.csdn.net/renfufei/article/details/41647973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691005"/>
            <a:ext cx="2654935" cy="4109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1739900"/>
            <a:ext cx="2615565" cy="3378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插件安装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691005"/>
            <a:ext cx="4951095" cy="3914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80" y="1691005"/>
            <a:ext cx="6151245" cy="3914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插件安装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3008630"/>
            <a:ext cx="6082030" cy="2439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850" y="1947545"/>
            <a:ext cx="826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egit</a:t>
            </a:r>
            <a:r>
              <a:rPr lang="zh-CN" altLang="en-US" sz="2400">
                <a:solidFill>
                  <a:schemeClr val="bg1"/>
                </a:solidFill>
              </a:rPr>
              <a:t>在线安装地址：http://download.eclipse.org/egit/updates/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插件安装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691005"/>
            <a:ext cx="7275830" cy="516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客户端下载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3870" y="3863340"/>
            <a:ext cx="2476500" cy="2255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981200"/>
            <a:ext cx="6954520" cy="429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70" y="1981200"/>
            <a:ext cx="2621280" cy="1524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参数配置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565275"/>
            <a:ext cx="6374130" cy="5297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共享项目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512050" cy="4695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共享项目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691005"/>
            <a:ext cx="6509385" cy="448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克隆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8330"/>
            <a:ext cx="4671695" cy="475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1878330"/>
            <a:ext cx="4671695" cy="4755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egit-</a:t>
            </a:r>
            <a:r>
              <a:rPr lang="zh-CN" altLang="en-US"/>
              <a:t>克隆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29130"/>
            <a:ext cx="4671695" cy="475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05" y="1929130"/>
            <a:ext cx="4671695" cy="4755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gitblib-</a:t>
            </a:r>
            <a:r>
              <a:rPr lang="zh-CN" altLang="en-US"/>
              <a:t>解压配置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解压缩</a:t>
            </a:r>
            <a:r>
              <a:rPr lang="en-US" altLang="zh-CN"/>
              <a:t>gitblit</a:t>
            </a:r>
            <a:r>
              <a:rPr lang="zh-CN" altLang="en-US"/>
              <a:t>压缩文件</a:t>
            </a:r>
            <a:endParaRPr lang="zh-CN" altLang="en-US"/>
          </a:p>
          <a:p>
            <a:r>
              <a:rPr lang="zh-CN" altLang="en-US"/>
              <a:t>修改gitblit配置文件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（1）编辑gitblit解压缩目录/date/gitblit.properties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）修改include = defaults.properties为include = my.properties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）复制defaults.properties文件到my.properties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）编辑my.properties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）修改git.repositoryFolder = ${baseFolder}/git为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git.repositoryFolder = F:/gitRepository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）修改server.httpPort = 0 为 server.httpPort = 11111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）修改server.httpBindInterface = 为server.httpBindInterface = </a:t>
            </a:r>
            <a:r>
              <a:rPr lang="en-US" altLang="zh-CN"/>
              <a:t>192.168.1.131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gitblit-</a:t>
            </a:r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启动解压缩目录下</a:t>
            </a:r>
            <a:r>
              <a:rPr lang="en-US" altLang="zh-CN"/>
              <a:t>gitblit.cmd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2411730"/>
            <a:ext cx="6669405" cy="435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gitblit-</a:t>
            </a:r>
            <a:r>
              <a:rPr lang="zh-CN" altLang="en-US"/>
              <a:t>管理控制台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691005"/>
            <a:ext cx="8091170" cy="4958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gitblit-</a:t>
            </a:r>
            <a:r>
              <a:rPr lang="zh-CN" altLang="en-US"/>
              <a:t>管理用户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691005"/>
            <a:ext cx="4472305" cy="4860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035" y="1691005"/>
            <a:ext cx="5793105" cy="4916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gitblit-</a:t>
            </a:r>
            <a:r>
              <a:rPr lang="zh-CN" altLang="en-US"/>
              <a:t>管理团队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691005"/>
            <a:ext cx="3773170" cy="3232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0" y="1691005"/>
            <a:ext cx="6303010" cy="4758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客户端安装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659890"/>
            <a:ext cx="5627370" cy="4611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1659890"/>
            <a:ext cx="5628005" cy="4612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gitblit-</a:t>
            </a:r>
            <a:r>
              <a:rPr lang="zh-CN" altLang="en-US"/>
              <a:t>创建版本库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421765"/>
            <a:ext cx="6071235" cy="5390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3390" y="2766060"/>
            <a:ext cx="3664585" cy="1325880"/>
          </a:xfrm>
        </p:spPr>
        <p:txBody>
          <a:bodyPr/>
          <a:p>
            <a:r>
              <a:rPr lang="zh-CN" altLang="en-US" sz="6000"/>
              <a:t>谢谢聆听！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客户端安装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786890"/>
            <a:ext cx="5665470" cy="4642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35" y="1786890"/>
            <a:ext cx="5665470" cy="4642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客户端安装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731645"/>
            <a:ext cx="5826760" cy="477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10" y="1731645"/>
            <a:ext cx="5826125" cy="4774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命令</a:t>
            </a:r>
            <a:r>
              <a:rPr lang="en-US" altLang="zh-CN"/>
              <a:t>-</a:t>
            </a:r>
            <a:r>
              <a:rPr lang="zh-CN" altLang="en-US"/>
              <a:t>配置本地用户和邮箱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我们需要设置一个用户名和邮箱，这是用来上传本地仓库到Git服务器时，在Git服务器中显示代码上传者的。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设置用户名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$ git config --global user.name “duanwu”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设置邮箱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$ git config --global user.email “duanwu@bjdreamtech.com”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命令</a:t>
            </a:r>
            <a:r>
              <a:rPr lang="en-US" altLang="zh-CN"/>
              <a:t>-</a:t>
            </a:r>
            <a:r>
              <a:rPr lang="zh-CN" altLang="en-US"/>
              <a:t>创建版本库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版本库又名仓库，英文名repository,你可以简单的理解一个目录，这个目录里面的所有文件都可以被Git管理起来，每个文件的新增、修改、删除，Git都能跟踪，以便任何时刻都可以追踪历史，或者在将来某个时刻还可以将文件”还原”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创建一个</a:t>
            </a:r>
            <a:r>
              <a:rPr lang="en-US" altLang="zh-CN"/>
              <a:t>D:/gitspace/test</a:t>
            </a:r>
            <a:r>
              <a:rPr lang="zh-CN" altLang="en-US"/>
              <a:t>的版本库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$ cd d:/gitspace/test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$ git init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945" y="4671695"/>
            <a:ext cx="4124960" cy="1358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命令</a:t>
            </a:r>
            <a:r>
              <a:rPr lang="en-US" altLang="zh-CN"/>
              <a:t>-</a:t>
            </a:r>
            <a:r>
              <a:rPr lang="zh-CN" altLang="en-US"/>
              <a:t>文件提交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新建一个文件</a:t>
            </a:r>
            <a:r>
              <a:rPr lang="en-US" altLang="zh-CN" sz="2400"/>
              <a:t>config.properties</a:t>
            </a:r>
            <a:r>
              <a:rPr lang="zh-CN" altLang="en-US" sz="2400"/>
              <a:t>，内容如下：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db.username=root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db.password=dreamtech</a:t>
            </a:r>
            <a:endParaRPr lang="en-US" altLang="zh-CN" sz="2400"/>
          </a:p>
          <a:p>
            <a:r>
              <a:rPr lang="zh-CN" altLang="en-US" sz="2400"/>
              <a:t>将文件添加到暂存区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</a:t>
            </a:r>
            <a:r>
              <a:rPr lang="en-US" altLang="zh-CN" sz="2400"/>
              <a:t>$ git add config.properties</a:t>
            </a:r>
            <a:endParaRPr lang="en-US" altLang="zh-CN" sz="2400"/>
          </a:p>
          <a:p>
            <a:r>
              <a:rPr lang="zh-CN" altLang="en-US" sz="2400"/>
              <a:t>提交本地仓库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</a:t>
            </a:r>
            <a:r>
              <a:rPr lang="en-US" altLang="zh-CN" sz="2400"/>
              <a:t>$ git commit -m “the file init”</a:t>
            </a:r>
            <a:endParaRPr lang="en-US" altLang="zh-CN" sz="2400"/>
          </a:p>
          <a:p>
            <a:r>
              <a:rPr lang="zh-CN" altLang="en-US" sz="2400"/>
              <a:t>查看文件状态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</a:t>
            </a:r>
            <a:r>
              <a:rPr lang="en-US" altLang="zh-CN" sz="2400"/>
              <a:t>$ git status</a:t>
            </a:r>
            <a:endParaRPr lang="en-US" altLang="zh-CN" sz="2400"/>
          </a:p>
          <a:p>
            <a:r>
              <a:rPr lang="zh-CN" altLang="en-US" sz="2400"/>
              <a:t>文件改动对比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$ git diff config.properties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.xml><?xml version="1.0" encoding="utf-8"?>
<p:tagLst xmlns:p="http://schemas.openxmlformats.org/presentationml/2006/main">
  <p:tag name="KSO_WM_TEMPLATE_CATEGORY" val="custom"/>
  <p:tag name="KSO_WM_TEMPLATE_INDEX" val="20164418"/>
  <p:tag name="KSO_WM_TAG_VERSION" val="1.0"/>
  <p:tag name="KSO_WM_BEAUTIFY_FLAG" val="#wm#"/>
  <p:tag name="KSO_WM_TEMPLATE_THUMBS_INDEX" val="1、2、3、4、5、6、7、8、9、10、1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8"/>
  <p:tag name="KSO_WM_UNIT_TYPE" val="a"/>
  <p:tag name="KSO_WM_UNIT_INDEX" val="1"/>
  <p:tag name="KSO_WM_UNIT_ID" val="custom20164418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8"/>
  <p:tag name="KSO_WM_UNIT_TYPE" val="b"/>
  <p:tag name="KSO_WM_UNIT_INDEX" val="1"/>
  <p:tag name="KSO_WM_UNIT_ID" val="custom20164418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8"/>
  <p:tag name="KSO_WM_TAG_VERSION" val="1.0"/>
  <p:tag name="KSO_WM_SLIDE_ID" val="custom20164418_1"/>
  <p:tag name="KSO_WM_SLIDE_INDEX" val="1"/>
  <p:tag name="KSO_WM_SLIDE_ITEM_CNT" val="1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8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演示</Application>
  <PresentationFormat>宽屏</PresentationFormat>
  <Paragraphs>211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2_自定义设计方案</vt:lpstr>
      <vt:lpstr>版本控制系统GIT培训</vt:lpstr>
      <vt:lpstr>Git相关概念</vt:lpstr>
      <vt:lpstr>Git客户端下载</vt:lpstr>
      <vt:lpstr>Git客户端安装</vt:lpstr>
      <vt:lpstr>Git客户端安装</vt:lpstr>
      <vt:lpstr>Git客户端安装</vt:lpstr>
      <vt:lpstr>Git命令-配置本地用户和邮箱</vt:lpstr>
      <vt:lpstr>Git命令-创建版本库</vt:lpstr>
      <vt:lpstr>Git命令-文件提交</vt:lpstr>
      <vt:lpstr>Git命令-版本回退</vt:lpstr>
      <vt:lpstr>Git命令-撤销修改</vt:lpstr>
      <vt:lpstr>Github-创建远程仓库</vt:lpstr>
      <vt:lpstr>Github-仓库地址</vt:lpstr>
      <vt:lpstr>Github-本地仓库与远程仓库关联</vt:lpstr>
      <vt:lpstr>Github-克隆</vt:lpstr>
      <vt:lpstr>Git-创建分支</vt:lpstr>
      <vt:lpstr>Git-合并分支</vt:lpstr>
      <vt:lpstr>Git-删除分支</vt:lpstr>
      <vt:lpstr>Github-推送</vt:lpstr>
      <vt:lpstr>Git-其它命令</vt:lpstr>
      <vt:lpstr>Git-多人协作模式</vt:lpstr>
      <vt:lpstr>TortoiseGit-安装</vt:lpstr>
      <vt:lpstr>TortoiseGit-新建本地仓库</vt:lpstr>
      <vt:lpstr>TortoiseGit-克隆</vt:lpstr>
      <vt:lpstr>TortoiseGit-提交暂存区</vt:lpstr>
      <vt:lpstr>TortoiseGit-其它操作</vt:lpstr>
      <vt:lpstr>egit-插件安装</vt:lpstr>
      <vt:lpstr>egit-插件安装</vt:lpstr>
      <vt:lpstr>egit-插件安装</vt:lpstr>
      <vt:lpstr>egit-参数配置</vt:lpstr>
      <vt:lpstr>egit-共享项目</vt:lpstr>
      <vt:lpstr>egit-共享项目</vt:lpstr>
      <vt:lpstr>egit-克隆</vt:lpstr>
      <vt:lpstr>egit-克隆</vt:lpstr>
      <vt:lpstr>gitblib-解压配置</vt:lpstr>
      <vt:lpstr>gitblit-启动</vt:lpstr>
      <vt:lpstr>gitblit-管理控制台</vt:lpstr>
      <vt:lpstr>gitblit-管理用户</vt:lpstr>
      <vt:lpstr>gitblit-管理团队</vt:lpstr>
      <vt:lpstr>gitblit-创建版本库</vt:lpstr>
      <vt:lpstr>谢谢聆听！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</dc:creator>
  <cp:lastModifiedBy>dust</cp:lastModifiedBy>
  <cp:revision>119</cp:revision>
  <dcterms:created xsi:type="dcterms:W3CDTF">2015-05-05T08:02:00Z</dcterms:created>
  <dcterms:modified xsi:type="dcterms:W3CDTF">2017-10-13T07:17:32Z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