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055E8-1064-4BA6-90F3-7F51F1F2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5565B-5740-4FA8-B362-3B98D400E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950A8-51ED-4D39-8676-91DF538A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25210-7FBD-4BC8-8D1A-CD550F80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04E40-3E98-4D43-B30D-899EB764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35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9F67D-4F12-4258-911C-E4202EDD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E56B09-AE1A-4B15-A0CD-62282D1F9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6C31D-440B-4A42-80CA-B67482BA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BFB1A4-C991-4214-9A59-5F7D1EDD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17C92-771E-4552-937F-023AE041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83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CD98D8-F8B0-4A58-A0A2-D5E6B9F95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E3B19F-0EB6-4B20-90E8-89F63908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AFE9C-5609-4B5A-8E01-21DA753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BE020-7414-4E5D-AC1A-7D7A6551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2D79B-5E32-4106-B252-0F56D58C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6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A9C3F-2E6C-4CD8-9FBD-1D25717D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8070B-29B6-4852-902C-C3F64A0B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E4881-78E2-4BB6-A3B6-628499A7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2347D-89E6-4B22-BE1E-EAF2D822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F1405-E551-4BFA-92C9-66D03895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02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130FC-EBFD-4E47-AAE7-A7F59585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EC8668-ED16-4D41-8150-657070F9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FDA21-4D19-4B0E-A7E7-8BA0BC99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B6363-1B21-4F59-9BE3-D5C3C280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DA62F-D4F1-44F6-B872-C7EB7D1B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40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F5A7F-C4C2-4399-A559-59FE1D26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CAFF6-A1EC-45D0-A7EA-73186C1E2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0C1678-46D3-4D05-AF28-8734FFAED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8BBA1C-D713-40BC-8717-0C9EAAD3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9230D8-0534-4B6D-937B-42229785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51EC6-AD8D-4FE3-9012-F215B2AC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7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C5207-8977-430B-B9AB-1E584D48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3F864C-5F19-40E8-A59D-5CE66346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06BD1-2EC8-4B6C-9588-AAC4CC519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F2C94C-18DD-4F9F-832C-BF6DD26EE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B77025-9AC1-48AA-8244-4923AFE39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3FFC1B-8429-48ED-8732-6EF24F79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9E4423-8F42-4912-8D95-4A983727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87459B-7859-40D6-8DF8-7E7D2808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60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C1EF-49FD-460E-B454-47055451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98353A-56DC-4226-A5BE-1AAA8FFF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8D2DE3-CB50-4715-B94B-5D54C9AD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F3AB57-9127-453D-B1F9-1D391E9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98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D42548-D9C6-4ED1-BD38-159234AD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89053F-A054-4356-98B8-92C07AF1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319D8A-8A88-4F41-904D-F3DC08FB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0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349A-DC58-4661-A57D-9554878E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2D4EA-3BB7-46EF-992F-B53649CD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44E702-685F-4ACF-958B-A3705EE1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2A343-282C-4F44-990F-51F2A3B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42A071-1E08-4A0C-B13F-7ECADBAE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9E9DC-FC4B-43C5-AE98-24B388AE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3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6DCE0-C6E4-46EC-BE2D-4AB5B957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26ACA0-2531-4E8B-86EB-E7606782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086D6C-4DD0-4A64-B142-C02D8C63B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48413-8F04-4F4E-B7ED-11D65B9B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368C-E7CB-4A76-B674-08079AD7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F9664-B123-415D-B657-A5ABC3A7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31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62214E-7B83-4388-9058-9D4BE18C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75F103-FDED-4019-B556-E2E95032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2BA87-2C6F-4483-A85D-18752610B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E1A9-E1AD-4F8D-85BD-606A44EF62B3}" type="datetimeFigureOut">
              <a:rPr lang="es-MX" smtClean="0"/>
              <a:t>19/12/2020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C33A3-78BA-421D-A454-1013ABDC9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9C51F4-7E8E-4BD4-B2D5-4FB00054E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153EE-1DFB-408B-97B3-678B24A9D1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78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470E7C-E547-400B-BC32-57590C29F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Proyecto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D4D0A-1D09-4C6A-B6FF-630B44282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Ricardo Fuentes Carbó</a:t>
            </a:r>
          </a:p>
        </p:txBody>
      </p:sp>
    </p:spTree>
    <p:extLst>
      <p:ext uri="{BB962C8B-B14F-4D97-AF65-F5344CB8AC3E}">
        <p14:creationId xmlns:p14="http://schemas.microsoft.com/office/powerpoint/2010/main" val="3193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64FCED-7CDE-4080-95DD-A53D4368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Graficas de Datos extraídos de Spotify</a:t>
            </a:r>
          </a:p>
        </p:txBody>
      </p:sp>
    </p:spTree>
    <p:extLst>
      <p:ext uri="{BB962C8B-B14F-4D97-AF65-F5344CB8AC3E}">
        <p14:creationId xmlns:p14="http://schemas.microsoft.com/office/powerpoint/2010/main" val="332703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8955-9C73-48D1-94DD-8D92DD3D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/>
              <a:t>Comparación de las características promedio de las canciones favoritas</a:t>
            </a:r>
            <a:endParaRPr lang="es-MX" dirty="0"/>
          </a:p>
        </p:txBody>
      </p:sp>
      <p:pic>
        <p:nvPicPr>
          <p:cNvPr id="4" name="Marcador de contenido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F0D3F0E7-E925-46C3-9B1F-DC8139BEE8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1586706"/>
            <a:ext cx="3411831" cy="5219290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84AEE4B-06EE-49E8-9F3B-19AD1D5B5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 fontScale="70000" lnSpcReduction="20000"/>
          </a:bodyPr>
          <a:lstStyle/>
          <a:p>
            <a:r>
              <a:rPr lang="es-MX"/>
              <a:t>Aquí podemos ver en color morado el promedio de las características de las canciones favoritas de Ricardo y en color rosa las de Brenda. </a:t>
            </a:r>
          </a:p>
          <a:p>
            <a:r>
              <a:rPr lang="es-MX"/>
              <a:t>Loudnes, representa la sonoridad de la pista.</a:t>
            </a:r>
          </a:p>
          <a:p>
            <a:r>
              <a:rPr lang="es-MX"/>
              <a:t>La energía representa la intensidad</a:t>
            </a:r>
          </a:p>
          <a:p>
            <a:r>
              <a:rPr lang="es-MX"/>
              <a:t>Danceability, representa que tan bailable es una pista</a:t>
            </a:r>
          </a:p>
          <a:p>
            <a:r>
              <a:rPr lang="es-MX"/>
              <a:t>Valance: representa que tan positiva es una pista. </a:t>
            </a:r>
          </a:p>
          <a:p>
            <a:endParaRPr lang="es-MX"/>
          </a:p>
          <a:p>
            <a:r>
              <a:rPr lang="es-MX"/>
              <a:t>En resumen, a mi me gustan canciones mas lentas, no tan ruidosas y no tan alegres como las de Bren, a quien le gustan mas bailables, ruidosas y alegres.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02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A1331-A707-4219-B97A-3F4F128B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Popularidad vs Seguidores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B2828EFC-553F-4EA2-B062-34B299B1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5990"/>
            <a:ext cx="5183188" cy="435367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Esta es una breve grafica que muestra la relación entre la popularidad de un artista contra la cantidad de seguidores que tiene. </a:t>
            </a:r>
          </a:p>
          <a:p>
            <a:r>
              <a:rPr lang="es-MX" dirty="0"/>
              <a:t>Para poder hacer la comparación, se convirtieron los números a su logaritmo (log) para poder tener unidades mas cercanas y de mas fácil análisis. </a:t>
            </a:r>
          </a:p>
          <a:p>
            <a:r>
              <a:rPr lang="es-MX" dirty="0"/>
              <a:t>En color verde tenemos los seguidores y en color dorado tenemos la popularidad. </a:t>
            </a:r>
          </a:p>
        </p:txBody>
      </p:sp>
      <p:pic>
        <p:nvPicPr>
          <p:cNvPr id="15" name="Marcador de contenido 9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5171F8C-2E01-4DF5-B2E4-7BA7D1EADC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690688"/>
            <a:ext cx="5157787" cy="43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5FD6-E743-4B37-AFE9-CC8FC37E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Ratio de Total de Seguidores por Artista</a:t>
            </a:r>
          </a:p>
        </p:txBody>
      </p:sp>
      <p:pic>
        <p:nvPicPr>
          <p:cNvPr id="8" name="Marcador de contenido 7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DE4F7169-D5D0-48F3-B400-BDE6FC7E9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2" y="1828800"/>
            <a:ext cx="5237531" cy="4360863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6D994D-FA4F-4C6D-B833-3547A9432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8800"/>
            <a:ext cx="5183188" cy="4360863"/>
          </a:xfrm>
        </p:spPr>
        <p:txBody>
          <a:bodyPr/>
          <a:lstStyle/>
          <a:p>
            <a:r>
              <a:rPr lang="es-MX" dirty="0"/>
              <a:t>Aquí representamos el Ratio de Total de Seguidores / Popularidad del artista, que nos indica cuando crece la popularidad del mismo con el numero de seguidores que tiene. </a:t>
            </a:r>
          </a:p>
        </p:txBody>
      </p:sp>
    </p:spTree>
    <p:extLst>
      <p:ext uri="{BB962C8B-B14F-4D97-AF65-F5344CB8AC3E}">
        <p14:creationId xmlns:p14="http://schemas.microsoft.com/office/powerpoint/2010/main" val="59494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3FD29-E1FC-4373-8B1B-1D3D9095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 de artistas con base a su popularidad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2B8ACA-96F8-4792-AFB3-3040FEAA2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FFE5D-A3E1-43DA-BA3D-2122D430D6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C4B6BE-9162-4547-A239-B7D0054CD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Esta grafica está generada con la popularidad de los artistas o grupos de las canciones en la lista de reproducción de cada quien. </a:t>
            </a:r>
          </a:p>
          <a:p>
            <a:r>
              <a:rPr lang="es-MX" dirty="0"/>
              <a:t>Podemos ver que mientras que Brenda sigue a un mayor grupo de artistas y con mayor popularidad, yo sigo a un menor grupo de artistas, dos de ellos con una popularidad prácticamente inexistente.</a:t>
            </a:r>
          </a:p>
          <a:p>
            <a:endParaRPr lang="es-MX" dirty="0"/>
          </a:p>
        </p:txBody>
      </p:sp>
      <p:pic>
        <p:nvPicPr>
          <p:cNvPr id="7" name="Marcador de contenido 7" descr="Gráfico, Gráfico radial&#10;&#10;Descripción generada automáticamente">
            <a:extLst>
              <a:ext uri="{FF2B5EF4-FFF2-40B4-BE49-F238E27FC236}">
                <a16:creationId xmlns:a16="http://schemas.microsoft.com/office/drawing/2014/main" id="{ADD02AA9-EB31-48F3-B1DD-B6380628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690688"/>
            <a:ext cx="5157787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15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4</vt:lpstr>
      <vt:lpstr>Graficas de Datos extraídos de Spotify</vt:lpstr>
      <vt:lpstr>Comparación de las características promedio de las canciones favoritas</vt:lpstr>
      <vt:lpstr>Popularidad vs Seguidores</vt:lpstr>
      <vt:lpstr>Ratio de Total de Seguidores por Artista</vt:lpstr>
      <vt:lpstr>Comparación de artistas con base a su popularidad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4</dc:title>
  <dc:creator>ricardo fuentes</dc:creator>
  <cp:lastModifiedBy>ricardo fuentes</cp:lastModifiedBy>
  <cp:revision>3</cp:revision>
  <dcterms:created xsi:type="dcterms:W3CDTF">2020-12-19T11:23:13Z</dcterms:created>
  <dcterms:modified xsi:type="dcterms:W3CDTF">2020-12-19T11:48:16Z</dcterms:modified>
</cp:coreProperties>
</file>