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E8DE"/>
    <a:srgbClr val="13B8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34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D949-064B-45B9-BB7C-B16D52A5820A}" type="datetimeFigureOut">
              <a:rPr lang="es-419" smtClean="0"/>
              <a:t>26/3/2022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23EF-A131-4C2D-A2F4-590BE4CE723D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68115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D949-064B-45B9-BB7C-B16D52A5820A}" type="datetimeFigureOut">
              <a:rPr lang="es-419" smtClean="0"/>
              <a:t>26/3/2022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23EF-A131-4C2D-A2F4-590BE4CE723D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6977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D949-064B-45B9-BB7C-B16D52A5820A}" type="datetimeFigureOut">
              <a:rPr lang="es-419" smtClean="0"/>
              <a:t>26/3/2022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23EF-A131-4C2D-A2F4-590BE4CE723D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4006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D949-064B-45B9-BB7C-B16D52A5820A}" type="datetimeFigureOut">
              <a:rPr lang="es-419" smtClean="0"/>
              <a:t>26/3/2022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23EF-A131-4C2D-A2F4-590BE4CE723D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3540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D949-064B-45B9-BB7C-B16D52A5820A}" type="datetimeFigureOut">
              <a:rPr lang="es-419" smtClean="0"/>
              <a:t>26/3/2022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23EF-A131-4C2D-A2F4-590BE4CE723D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3423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D949-064B-45B9-BB7C-B16D52A5820A}" type="datetimeFigureOut">
              <a:rPr lang="es-419" smtClean="0"/>
              <a:t>26/3/2022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23EF-A131-4C2D-A2F4-590BE4CE723D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618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D949-064B-45B9-BB7C-B16D52A5820A}" type="datetimeFigureOut">
              <a:rPr lang="es-419" smtClean="0"/>
              <a:t>26/3/2022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23EF-A131-4C2D-A2F4-590BE4CE723D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3943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D949-064B-45B9-BB7C-B16D52A5820A}" type="datetimeFigureOut">
              <a:rPr lang="es-419" smtClean="0"/>
              <a:t>26/3/2022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23EF-A131-4C2D-A2F4-590BE4CE723D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2960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D949-064B-45B9-BB7C-B16D52A5820A}" type="datetimeFigureOut">
              <a:rPr lang="es-419" smtClean="0"/>
              <a:t>26/3/2022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23EF-A131-4C2D-A2F4-590BE4CE723D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9966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D949-064B-45B9-BB7C-B16D52A5820A}" type="datetimeFigureOut">
              <a:rPr lang="es-419" smtClean="0"/>
              <a:t>26/3/2022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23EF-A131-4C2D-A2F4-590BE4CE723D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7291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D949-064B-45B9-BB7C-B16D52A5820A}" type="datetimeFigureOut">
              <a:rPr lang="es-419" smtClean="0"/>
              <a:t>26/3/2022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23EF-A131-4C2D-A2F4-590BE4CE723D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2252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1D949-064B-45B9-BB7C-B16D52A5820A}" type="datetimeFigureOut">
              <a:rPr lang="es-419" smtClean="0"/>
              <a:t>26/3/2022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E23EF-A131-4C2D-A2F4-590BE4CE723D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2531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f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fif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B6B1FC03-6D3A-4B10-9412-59D7F90DDA56}"/>
              </a:ext>
            </a:extLst>
          </p:cNvPr>
          <p:cNvGrpSpPr/>
          <p:nvPr/>
        </p:nvGrpSpPr>
        <p:grpSpPr>
          <a:xfrm>
            <a:off x="-1" y="3971003"/>
            <a:ext cx="6858003" cy="7277099"/>
            <a:chOff x="-1" y="3971003"/>
            <a:chExt cx="6858003" cy="7277099"/>
          </a:xfrm>
          <a:solidFill>
            <a:schemeClr val="accent1">
              <a:lumMod val="50000"/>
            </a:schemeClr>
          </a:solidFill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B2063589-1742-438C-88D6-ECF1FDA4E493}"/>
                </a:ext>
              </a:extLst>
            </p:cNvPr>
            <p:cNvSpPr/>
            <p:nvPr/>
          </p:nvSpPr>
          <p:spPr>
            <a:xfrm>
              <a:off x="0" y="3991896"/>
              <a:ext cx="3333750" cy="2320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latin typeface="Facile Sans" pitchFamily="50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8D2379BE-D4AA-4156-A947-C52F662905B8}"/>
                </a:ext>
              </a:extLst>
            </p:cNvPr>
            <p:cNvSpPr/>
            <p:nvPr/>
          </p:nvSpPr>
          <p:spPr>
            <a:xfrm>
              <a:off x="-1" y="6459793"/>
              <a:ext cx="3333749" cy="2320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latin typeface="Facile Sans" pitchFamily="50" charset="0"/>
              </a:endParaRP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EA53D3F9-8347-4473-BCC1-FFBC8C7C77B5}"/>
                </a:ext>
              </a:extLst>
            </p:cNvPr>
            <p:cNvSpPr/>
            <p:nvPr/>
          </p:nvSpPr>
          <p:spPr>
            <a:xfrm>
              <a:off x="0" y="8927689"/>
              <a:ext cx="3333748" cy="2320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latin typeface="Facile Sans" pitchFamily="50" charset="0"/>
              </a:endParaRP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BD55E919-E86B-45E3-B5E4-F0491C834433}"/>
                </a:ext>
              </a:extLst>
            </p:cNvPr>
            <p:cNvSpPr/>
            <p:nvPr/>
          </p:nvSpPr>
          <p:spPr>
            <a:xfrm>
              <a:off x="3524252" y="3971003"/>
              <a:ext cx="3333750" cy="2320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latin typeface="Facile Sans" pitchFamily="50" charset="0"/>
              </a:endParaRPr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68246FE3-9F66-47C8-A102-D7819A8906D6}"/>
                </a:ext>
              </a:extLst>
            </p:cNvPr>
            <p:cNvSpPr/>
            <p:nvPr/>
          </p:nvSpPr>
          <p:spPr>
            <a:xfrm>
              <a:off x="3524252" y="6438901"/>
              <a:ext cx="3333750" cy="2320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latin typeface="Facile Sans" pitchFamily="50" charset="0"/>
              </a:endParaRPr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681AFE27-85FD-4840-9A89-0C9084721C51}"/>
                </a:ext>
              </a:extLst>
            </p:cNvPr>
            <p:cNvSpPr/>
            <p:nvPr/>
          </p:nvSpPr>
          <p:spPr>
            <a:xfrm>
              <a:off x="3524252" y="8906796"/>
              <a:ext cx="3333750" cy="2320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latin typeface="Facile Sans" pitchFamily="50" charset="0"/>
              </a:endParaRPr>
            </a:p>
          </p:txBody>
        </p: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1832BE9E-1C67-44DE-9C76-ECE0442A38AF}"/>
              </a:ext>
            </a:extLst>
          </p:cNvPr>
          <p:cNvSpPr/>
          <p:nvPr/>
        </p:nvSpPr>
        <p:spPr>
          <a:xfrm>
            <a:off x="1" y="11248102"/>
            <a:ext cx="6858000" cy="94389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4" name="Trapecio 13">
            <a:extLst>
              <a:ext uri="{FF2B5EF4-FFF2-40B4-BE49-F238E27FC236}">
                <a16:creationId xmlns:a16="http://schemas.microsoft.com/office/drawing/2014/main" id="{DCE9C632-0BDC-4DDE-BDBE-D95ABAAEA5A1}"/>
              </a:ext>
            </a:extLst>
          </p:cNvPr>
          <p:cNvSpPr/>
          <p:nvPr/>
        </p:nvSpPr>
        <p:spPr>
          <a:xfrm rot="254360">
            <a:off x="166031" y="4222999"/>
            <a:ext cx="3039606" cy="1861017"/>
          </a:xfrm>
          <a:prstGeom prst="trapezoid">
            <a:avLst>
              <a:gd name="adj" fmla="val 5401"/>
            </a:avLst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35C4C2D-F3C5-4F4F-AB90-968D70FB4A78}"/>
              </a:ext>
            </a:extLst>
          </p:cNvPr>
          <p:cNvSpPr/>
          <p:nvPr/>
        </p:nvSpPr>
        <p:spPr>
          <a:xfrm>
            <a:off x="3690937" y="4113197"/>
            <a:ext cx="3000375" cy="203042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32459888-A506-4D65-9A5C-3B051B82CDCF}"/>
              </a:ext>
            </a:extLst>
          </p:cNvPr>
          <p:cNvSpPr/>
          <p:nvPr/>
        </p:nvSpPr>
        <p:spPr>
          <a:xfrm>
            <a:off x="101402" y="6546287"/>
            <a:ext cx="3122811" cy="2118466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>
              <a:latin typeface="Facile Sans" pitchFamily="50" charset="0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843E8807-4C80-4FFC-97D2-CB0F154424D4}"/>
              </a:ext>
            </a:extLst>
          </p:cNvPr>
          <p:cNvSpPr/>
          <p:nvPr/>
        </p:nvSpPr>
        <p:spPr>
          <a:xfrm>
            <a:off x="3633787" y="6539874"/>
            <a:ext cx="3122811" cy="2118466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>
              <a:latin typeface="Facile Sans" pitchFamily="50" charset="0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4AF15330-780D-4A95-A8C1-3114E3965918}"/>
              </a:ext>
            </a:extLst>
          </p:cNvPr>
          <p:cNvSpPr/>
          <p:nvPr/>
        </p:nvSpPr>
        <p:spPr>
          <a:xfrm>
            <a:off x="101402" y="9046740"/>
            <a:ext cx="3122811" cy="2118466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>
              <a:latin typeface="Facile Sans" pitchFamily="50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9397D06-7630-4517-8991-41AC4424DC91}"/>
              </a:ext>
            </a:extLst>
          </p:cNvPr>
          <p:cNvSpPr/>
          <p:nvPr/>
        </p:nvSpPr>
        <p:spPr>
          <a:xfrm>
            <a:off x="3619500" y="8989527"/>
            <a:ext cx="3122811" cy="2118466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>
              <a:latin typeface="Facile Sans" pitchFamily="50" charset="0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5A4FAFF9-02AA-4DFF-9C83-2DE4ECABB3BE}"/>
              </a:ext>
            </a:extLst>
          </p:cNvPr>
          <p:cNvSpPr/>
          <p:nvPr/>
        </p:nvSpPr>
        <p:spPr>
          <a:xfrm>
            <a:off x="78911" y="4092869"/>
            <a:ext cx="3122811" cy="2118466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>
              <a:latin typeface="Facile Sans" pitchFamily="50" charset="0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AD3B6D35-19AD-4018-8E7D-24BDF4897D7C}"/>
              </a:ext>
            </a:extLst>
          </p:cNvPr>
          <p:cNvSpPr/>
          <p:nvPr/>
        </p:nvSpPr>
        <p:spPr>
          <a:xfrm>
            <a:off x="3619500" y="4051457"/>
            <a:ext cx="3159589" cy="2159878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>
              <a:latin typeface="Facile Sans" pitchFamily="50" charset="0"/>
            </a:endParaRPr>
          </a:p>
        </p:txBody>
      </p:sp>
      <p:sp>
        <p:nvSpPr>
          <p:cNvPr id="29" name="Trapecio 28">
            <a:extLst>
              <a:ext uri="{FF2B5EF4-FFF2-40B4-BE49-F238E27FC236}">
                <a16:creationId xmlns:a16="http://schemas.microsoft.com/office/drawing/2014/main" id="{042291D8-F815-444C-B553-0E358EA99C39}"/>
              </a:ext>
            </a:extLst>
          </p:cNvPr>
          <p:cNvSpPr/>
          <p:nvPr/>
        </p:nvSpPr>
        <p:spPr>
          <a:xfrm>
            <a:off x="162116" y="6634162"/>
            <a:ext cx="2981134" cy="1960590"/>
          </a:xfrm>
          <a:prstGeom prst="trapezoid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0" name="Trapecio 29">
            <a:extLst>
              <a:ext uri="{FF2B5EF4-FFF2-40B4-BE49-F238E27FC236}">
                <a16:creationId xmlns:a16="http://schemas.microsoft.com/office/drawing/2014/main" id="{DF619FBE-6992-4176-B7A5-CACC7E697542}"/>
              </a:ext>
            </a:extLst>
          </p:cNvPr>
          <p:cNvSpPr/>
          <p:nvPr/>
        </p:nvSpPr>
        <p:spPr>
          <a:xfrm rot="10800000">
            <a:off x="3708727" y="6625225"/>
            <a:ext cx="2981134" cy="1960590"/>
          </a:xfrm>
          <a:prstGeom prst="trapezoid">
            <a:avLst>
              <a:gd name="adj" fmla="val 9231"/>
            </a:avLst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7EA3D42A-7960-496C-8F19-A16D0D45F7F9}"/>
              </a:ext>
            </a:extLst>
          </p:cNvPr>
          <p:cNvSpPr/>
          <p:nvPr/>
        </p:nvSpPr>
        <p:spPr>
          <a:xfrm>
            <a:off x="195267" y="9118600"/>
            <a:ext cx="2981134" cy="198201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2" name="Rectángulo: esquinas superiores, una redondeada y la otra cortada 31">
            <a:extLst>
              <a:ext uri="{FF2B5EF4-FFF2-40B4-BE49-F238E27FC236}">
                <a16:creationId xmlns:a16="http://schemas.microsoft.com/office/drawing/2014/main" id="{4AB9951F-230C-4F15-B3AE-5B77B072CAB1}"/>
              </a:ext>
            </a:extLst>
          </p:cNvPr>
          <p:cNvSpPr/>
          <p:nvPr/>
        </p:nvSpPr>
        <p:spPr>
          <a:xfrm>
            <a:off x="3708726" y="9084840"/>
            <a:ext cx="2954007" cy="1932013"/>
          </a:xfrm>
          <a:prstGeom prst="snipRoundRect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954652FB-31BA-45D4-9240-06B22C882195}"/>
              </a:ext>
            </a:extLst>
          </p:cNvPr>
          <p:cNvGrpSpPr/>
          <p:nvPr/>
        </p:nvGrpSpPr>
        <p:grpSpPr>
          <a:xfrm>
            <a:off x="-1" y="-19752"/>
            <a:ext cx="6598747" cy="3912952"/>
            <a:chOff x="-70465" y="929063"/>
            <a:chExt cx="6928464" cy="283169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DB2BD372-0923-4D06-A376-41ECF22AF194}"/>
                </a:ext>
              </a:extLst>
            </p:cNvPr>
            <p:cNvSpPr/>
            <p:nvPr/>
          </p:nvSpPr>
          <p:spPr>
            <a:xfrm>
              <a:off x="-70465" y="929063"/>
              <a:ext cx="6858000" cy="283169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latin typeface="Facile Sans" pitchFamily="50" charset="0"/>
              </a:endParaRPr>
            </a:p>
          </p:txBody>
        </p:sp>
        <p:sp>
          <p:nvSpPr>
            <p:cNvPr id="33" name="Triángulo isósceles 32">
              <a:extLst>
                <a:ext uri="{FF2B5EF4-FFF2-40B4-BE49-F238E27FC236}">
                  <a16:creationId xmlns:a16="http://schemas.microsoft.com/office/drawing/2014/main" id="{82C8D5F9-F5C4-4298-AD8D-5F2BADBF91B9}"/>
                </a:ext>
              </a:extLst>
            </p:cNvPr>
            <p:cNvSpPr/>
            <p:nvPr/>
          </p:nvSpPr>
          <p:spPr>
            <a:xfrm>
              <a:off x="-2" y="1355623"/>
              <a:ext cx="6858001" cy="1095477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AE0A2913-A939-42FB-93FD-8AE4318530D9}"/>
              </a:ext>
            </a:extLst>
          </p:cNvPr>
          <p:cNvGrpSpPr/>
          <p:nvPr/>
        </p:nvGrpSpPr>
        <p:grpSpPr>
          <a:xfrm rot="10464714">
            <a:off x="617591" y="2560064"/>
            <a:ext cx="5912161" cy="378243"/>
            <a:chOff x="591214" y="705914"/>
            <a:chExt cx="5358102" cy="1991675"/>
          </a:xfrm>
        </p:grpSpPr>
        <p:sp>
          <p:nvSpPr>
            <p:cNvPr id="36" name="Trapecio 35">
              <a:extLst>
                <a:ext uri="{FF2B5EF4-FFF2-40B4-BE49-F238E27FC236}">
                  <a16:creationId xmlns:a16="http://schemas.microsoft.com/office/drawing/2014/main" id="{49904C58-B8AC-4907-B4AB-7B06F7414F49}"/>
                </a:ext>
              </a:extLst>
            </p:cNvPr>
            <p:cNvSpPr/>
            <p:nvPr/>
          </p:nvSpPr>
          <p:spPr>
            <a:xfrm rot="10984323">
              <a:off x="591214" y="705914"/>
              <a:ext cx="5358102" cy="1991675"/>
            </a:xfrm>
            <a:prstGeom prst="trapezoid">
              <a:avLst>
                <a:gd name="adj" fmla="val 22015"/>
              </a:avLst>
            </a:prstGeom>
            <a:solidFill>
              <a:srgbClr val="20E8DE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EDISON CHAVEZ            25-03/2022</a:t>
              </a:r>
            </a:p>
          </p:txBody>
        </p:sp>
        <p:sp>
          <p:nvSpPr>
            <p:cNvPr id="38" name="Trapecio 37">
              <a:extLst>
                <a:ext uri="{FF2B5EF4-FFF2-40B4-BE49-F238E27FC236}">
                  <a16:creationId xmlns:a16="http://schemas.microsoft.com/office/drawing/2014/main" id="{FF97EA68-84C2-4BDF-99AD-218C322700D7}"/>
                </a:ext>
              </a:extLst>
            </p:cNvPr>
            <p:cNvSpPr/>
            <p:nvPr/>
          </p:nvSpPr>
          <p:spPr>
            <a:xfrm rot="10984323">
              <a:off x="781080" y="826036"/>
              <a:ext cx="4978370" cy="1799805"/>
            </a:xfrm>
            <a:prstGeom prst="trapezoid">
              <a:avLst>
                <a:gd name="adj" fmla="val 22015"/>
              </a:avLst>
            </a:prstGeom>
            <a:noFill/>
            <a:ln w="28575">
              <a:solidFill>
                <a:srgbClr val="13B8B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  <p:sp>
        <p:nvSpPr>
          <p:cNvPr id="41" name="Rectángulo 40">
            <a:extLst>
              <a:ext uri="{FF2B5EF4-FFF2-40B4-BE49-F238E27FC236}">
                <a16:creationId xmlns:a16="http://schemas.microsoft.com/office/drawing/2014/main" id="{96E770C7-A157-4B11-9D48-E9238FEE3CBE}"/>
              </a:ext>
            </a:extLst>
          </p:cNvPr>
          <p:cNvSpPr/>
          <p:nvPr/>
        </p:nvSpPr>
        <p:spPr>
          <a:xfrm rot="21256909">
            <a:off x="443020" y="1186010"/>
            <a:ext cx="610105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Ética para Amador</a:t>
            </a:r>
          </a:p>
        </p:txBody>
      </p:sp>
      <p:sp>
        <p:nvSpPr>
          <p:cNvPr id="42" name="Cuadro de texto 2">
            <a:extLst>
              <a:ext uri="{FF2B5EF4-FFF2-40B4-BE49-F238E27FC236}">
                <a16:creationId xmlns:a16="http://schemas.microsoft.com/office/drawing/2014/main" id="{75751304-06D1-46C6-B9FF-73B0C5883322}"/>
              </a:ext>
            </a:extLst>
          </p:cNvPr>
          <p:cNvSpPr txBox="1">
            <a:spLocks noChangeArrowheads="1"/>
          </p:cNvSpPr>
          <p:nvPr/>
        </p:nvSpPr>
        <p:spPr bwMode="auto">
          <a:xfrm rot="189234">
            <a:off x="257644" y="4844618"/>
            <a:ext cx="2790078" cy="12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419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Distingue lo bueno y lo malo, el poder de decir si o no, los hombres estamos programados para muchas cosas como beber agua, sabemos que nuestros pensamientos vienen condicionados por el lenguaje</a:t>
            </a:r>
          </a:p>
        </p:txBody>
      </p:sp>
      <p:sp>
        <p:nvSpPr>
          <p:cNvPr id="44" name="Cuadro de texto 2">
            <a:extLst>
              <a:ext uri="{FF2B5EF4-FFF2-40B4-BE49-F238E27FC236}">
                <a16:creationId xmlns:a16="http://schemas.microsoft.com/office/drawing/2014/main" id="{8C01F7B1-5A03-46A6-B764-5C9CFC34A9CA}"/>
              </a:ext>
            </a:extLst>
          </p:cNvPr>
          <p:cNvSpPr txBox="1">
            <a:spLocks noChangeArrowheads="1"/>
          </p:cNvSpPr>
          <p:nvPr/>
        </p:nvSpPr>
        <p:spPr bwMode="auto">
          <a:xfrm rot="21213765">
            <a:off x="735556" y="6826050"/>
            <a:ext cx="1509861" cy="54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419" sz="1400" b="1" dirty="0">
                <a:effectLst/>
                <a:latin typeface="Shumi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HAS LO QUE QUIERAS</a:t>
            </a:r>
          </a:p>
        </p:txBody>
      </p:sp>
      <p:sp>
        <p:nvSpPr>
          <p:cNvPr id="45" name="Cuadro de texto 2">
            <a:extLst>
              <a:ext uri="{FF2B5EF4-FFF2-40B4-BE49-F238E27FC236}">
                <a16:creationId xmlns:a16="http://schemas.microsoft.com/office/drawing/2014/main" id="{5F8849CE-94C1-40EB-9E7D-05FA165E78C1}"/>
              </a:ext>
            </a:extLst>
          </p:cNvPr>
          <p:cNvSpPr txBox="1">
            <a:spLocks noChangeArrowheads="1"/>
          </p:cNvSpPr>
          <p:nvPr/>
        </p:nvSpPr>
        <p:spPr bwMode="auto">
          <a:xfrm rot="189234">
            <a:off x="4127101" y="4321000"/>
            <a:ext cx="2045839" cy="478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419" sz="1200" b="1" dirty="0">
                <a:latin typeface="Shumi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ORDENES,CO</a:t>
            </a:r>
            <a:r>
              <a:rPr lang="es-419" sz="1200" b="1" dirty="0">
                <a:effectLst/>
                <a:latin typeface="Shumi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STUMBRES Y CAPRICHOS</a:t>
            </a:r>
          </a:p>
        </p:txBody>
      </p:sp>
      <p:sp>
        <p:nvSpPr>
          <p:cNvPr id="46" name="Cuadro de texto 2">
            <a:extLst>
              <a:ext uri="{FF2B5EF4-FFF2-40B4-BE49-F238E27FC236}">
                <a16:creationId xmlns:a16="http://schemas.microsoft.com/office/drawing/2014/main" id="{C9F5756E-49E3-4EE6-8C26-4893E021155F}"/>
              </a:ext>
            </a:extLst>
          </p:cNvPr>
          <p:cNvSpPr txBox="1">
            <a:spLocks noChangeArrowheads="1"/>
          </p:cNvSpPr>
          <p:nvPr/>
        </p:nvSpPr>
        <p:spPr bwMode="auto">
          <a:xfrm rot="189234">
            <a:off x="515141" y="4338800"/>
            <a:ext cx="1509861" cy="281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419" sz="1200" b="1" dirty="0">
                <a:latin typeface="Shumi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DE QUE VA LA ETICA</a:t>
            </a:r>
            <a:endParaRPr lang="es-419" sz="700" b="1" dirty="0">
              <a:effectLst/>
              <a:latin typeface="Shumi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7" name="Cuadro de texto 2">
            <a:extLst>
              <a:ext uri="{FF2B5EF4-FFF2-40B4-BE49-F238E27FC236}">
                <a16:creationId xmlns:a16="http://schemas.microsoft.com/office/drawing/2014/main" id="{377F96A2-9598-403A-8D48-5BED4A4F69E3}"/>
              </a:ext>
            </a:extLst>
          </p:cNvPr>
          <p:cNvSpPr txBox="1">
            <a:spLocks noChangeArrowheads="1"/>
          </p:cNvSpPr>
          <p:nvPr/>
        </p:nvSpPr>
        <p:spPr bwMode="auto">
          <a:xfrm rot="20514279">
            <a:off x="4261988" y="6765572"/>
            <a:ext cx="1509861" cy="54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419" sz="1400" b="1" dirty="0">
                <a:effectLst/>
                <a:latin typeface="Shumi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DATE LA BUENA VIDA</a:t>
            </a:r>
          </a:p>
        </p:txBody>
      </p:sp>
      <p:sp>
        <p:nvSpPr>
          <p:cNvPr id="48" name="Cuadro de texto 2">
            <a:extLst>
              <a:ext uri="{FF2B5EF4-FFF2-40B4-BE49-F238E27FC236}">
                <a16:creationId xmlns:a16="http://schemas.microsoft.com/office/drawing/2014/main" id="{444FF03C-4877-4004-8468-BE25B950C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821" y="9538692"/>
            <a:ext cx="1657142" cy="31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419" sz="1400" b="1" dirty="0">
                <a:effectLst/>
                <a:latin typeface="Shumi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DESPIERTA BABY</a:t>
            </a:r>
          </a:p>
        </p:txBody>
      </p:sp>
      <p:sp>
        <p:nvSpPr>
          <p:cNvPr id="49" name="Cuadro de texto 2">
            <a:extLst>
              <a:ext uri="{FF2B5EF4-FFF2-40B4-BE49-F238E27FC236}">
                <a16:creationId xmlns:a16="http://schemas.microsoft.com/office/drawing/2014/main" id="{15DE951C-A1E6-4866-831A-45EB668C6A6F}"/>
              </a:ext>
            </a:extLst>
          </p:cNvPr>
          <p:cNvSpPr txBox="1">
            <a:spLocks noChangeArrowheads="1"/>
          </p:cNvSpPr>
          <p:nvPr/>
        </p:nvSpPr>
        <p:spPr bwMode="auto">
          <a:xfrm rot="554031">
            <a:off x="3977549" y="9349328"/>
            <a:ext cx="1509861" cy="54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419" sz="1400" b="1" dirty="0">
                <a:effectLst/>
                <a:latin typeface="Shumi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NO SER IMBECILES</a:t>
            </a:r>
          </a:p>
        </p:txBody>
      </p:sp>
      <p:sp>
        <p:nvSpPr>
          <p:cNvPr id="50" name="Cuadro de texto 2">
            <a:extLst>
              <a:ext uri="{FF2B5EF4-FFF2-40B4-BE49-F238E27FC236}">
                <a16:creationId xmlns:a16="http://schemas.microsoft.com/office/drawing/2014/main" id="{B26388FC-A963-4D3C-B8B3-E2C0A18AD923}"/>
              </a:ext>
            </a:extLst>
          </p:cNvPr>
          <p:cNvSpPr txBox="1">
            <a:spLocks noChangeArrowheads="1"/>
          </p:cNvSpPr>
          <p:nvPr/>
        </p:nvSpPr>
        <p:spPr bwMode="auto">
          <a:xfrm rot="189234">
            <a:off x="3775471" y="4846080"/>
            <a:ext cx="2790078" cy="67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419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 muchas ocasiones estamos obligados a decidir lo que no queremos, o también por capricho lo hacemos</a:t>
            </a:r>
          </a:p>
        </p:txBody>
      </p:sp>
      <p:sp>
        <p:nvSpPr>
          <p:cNvPr id="51" name="Cuadro de texto 2">
            <a:extLst>
              <a:ext uri="{FF2B5EF4-FFF2-40B4-BE49-F238E27FC236}">
                <a16:creationId xmlns:a16="http://schemas.microsoft.com/office/drawing/2014/main" id="{140EA3B2-2570-4300-B1BF-BECFF6304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999" y="7439574"/>
            <a:ext cx="2790078" cy="87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419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Tenemos libertad de hacer las cosas y poder elegir hay que tomar en cuenta que la MORAL, es lo que debemos hacer y la ETICA es saber lo que tenemos que hacer</a:t>
            </a:r>
          </a:p>
        </p:txBody>
      </p:sp>
      <p:sp>
        <p:nvSpPr>
          <p:cNvPr id="52" name="Cuadro de texto 2">
            <a:extLst>
              <a:ext uri="{FF2B5EF4-FFF2-40B4-BE49-F238E27FC236}">
                <a16:creationId xmlns:a16="http://schemas.microsoft.com/office/drawing/2014/main" id="{3CF6B2A0-CC1A-4FE2-8D25-B240B1F52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668" y="7705682"/>
            <a:ext cx="2790078" cy="873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419" sz="1200" dirty="0">
                <a:solidFill>
                  <a:srgbClr val="000000"/>
                </a:solidFill>
                <a:latin typeface="Open Sans" panose="020B06060305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Considera que podemos tener todo por un capricho, pero muchas veces cambiamos un privilegio de acuerdo a las circunstancias.</a:t>
            </a:r>
            <a:endParaRPr lang="es-419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uadro de texto 2">
            <a:extLst>
              <a:ext uri="{FF2B5EF4-FFF2-40B4-BE49-F238E27FC236}">
                <a16:creationId xmlns:a16="http://schemas.microsoft.com/office/drawing/2014/main" id="{2B96C0DA-B4C3-4913-BC7C-0E3467F87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471" y="9901698"/>
            <a:ext cx="2790078" cy="87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419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Imbécil es una forma de expresarse esta palabra significa bastón y nos manifiesta que muchas veces no sabe lo que quiere y por capricho obtener beneficios.</a:t>
            </a:r>
            <a:endParaRPr lang="es-419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Grupo 79">
            <a:extLst>
              <a:ext uri="{FF2B5EF4-FFF2-40B4-BE49-F238E27FC236}">
                <a16:creationId xmlns:a16="http://schemas.microsoft.com/office/drawing/2014/main" id="{0A36EE66-FB05-43FD-83AB-43AF347857A4}"/>
              </a:ext>
            </a:extLst>
          </p:cNvPr>
          <p:cNvGrpSpPr/>
          <p:nvPr/>
        </p:nvGrpSpPr>
        <p:grpSpPr>
          <a:xfrm>
            <a:off x="22490" y="3899880"/>
            <a:ext cx="530059" cy="569715"/>
            <a:chOff x="22490" y="3899880"/>
            <a:chExt cx="530059" cy="569715"/>
          </a:xfrm>
        </p:grpSpPr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620A84E7-46B6-4323-900F-AACF96D4C6E3}"/>
                </a:ext>
              </a:extLst>
            </p:cNvPr>
            <p:cNvSpPr/>
            <p:nvPr/>
          </p:nvSpPr>
          <p:spPr>
            <a:xfrm>
              <a:off x="22490" y="3907381"/>
              <a:ext cx="530059" cy="562214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55" name="Cuadro de texto 2">
              <a:extLst>
                <a:ext uri="{FF2B5EF4-FFF2-40B4-BE49-F238E27FC236}">
                  <a16:creationId xmlns:a16="http://schemas.microsoft.com/office/drawing/2014/main" id="{858223D4-4B1E-4371-9CD9-15B0CBE337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73" y="3899880"/>
              <a:ext cx="398018" cy="536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419" sz="3600" dirty="0">
                  <a:solidFill>
                    <a:srgbClr val="20E8DE"/>
                  </a:solidFill>
                  <a:effectLst/>
                  <a:latin typeface="Shumi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es-419" sz="1600" dirty="0">
                <a:solidFill>
                  <a:srgbClr val="20E8DE"/>
                </a:solidFill>
                <a:effectLst/>
                <a:latin typeface="Shumi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24BA0600-94B3-4CC0-ACA4-6FF511C117AE}"/>
              </a:ext>
            </a:extLst>
          </p:cNvPr>
          <p:cNvGrpSpPr/>
          <p:nvPr/>
        </p:nvGrpSpPr>
        <p:grpSpPr>
          <a:xfrm>
            <a:off x="3466970" y="3968930"/>
            <a:ext cx="530059" cy="569715"/>
            <a:chOff x="3609300" y="4006736"/>
            <a:chExt cx="530059" cy="569715"/>
          </a:xfrm>
        </p:grpSpPr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07DC8AA3-1BE5-4B1F-A918-2487B5793B3A}"/>
                </a:ext>
              </a:extLst>
            </p:cNvPr>
            <p:cNvSpPr/>
            <p:nvPr/>
          </p:nvSpPr>
          <p:spPr>
            <a:xfrm>
              <a:off x="3609300" y="4014237"/>
              <a:ext cx="530059" cy="56221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58" name="Cuadro de texto 2">
              <a:extLst>
                <a:ext uri="{FF2B5EF4-FFF2-40B4-BE49-F238E27FC236}">
                  <a16:creationId xmlns:a16="http://schemas.microsoft.com/office/drawing/2014/main" id="{F10BD359-BF80-4957-B507-FA4BBBE009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7083" y="4006736"/>
              <a:ext cx="398018" cy="536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419" sz="3600" dirty="0">
                  <a:effectLst/>
                  <a:latin typeface="Shumi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es-419" sz="1600" dirty="0">
                <a:effectLst/>
                <a:latin typeface="Shumi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4C1D142B-01B7-45DA-9FE3-956106B3BDD6}"/>
              </a:ext>
            </a:extLst>
          </p:cNvPr>
          <p:cNvGrpSpPr/>
          <p:nvPr/>
        </p:nvGrpSpPr>
        <p:grpSpPr>
          <a:xfrm>
            <a:off x="221499" y="6632696"/>
            <a:ext cx="530059" cy="569715"/>
            <a:chOff x="221499" y="6632696"/>
            <a:chExt cx="530059" cy="569715"/>
          </a:xfrm>
        </p:grpSpPr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26B4A20C-90B0-4BF2-977A-18A6FD47E101}"/>
                </a:ext>
              </a:extLst>
            </p:cNvPr>
            <p:cNvSpPr/>
            <p:nvPr/>
          </p:nvSpPr>
          <p:spPr>
            <a:xfrm>
              <a:off x="221499" y="6640197"/>
              <a:ext cx="530059" cy="5622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60" name="Cuadro de texto 2">
              <a:extLst>
                <a:ext uri="{FF2B5EF4-FFF2-40B4-BE49-F238E27FC236}">
                  <a16:creationId xmlns:a16="http://schemas.microsoft.com/office/drawing/2014/main" id="{69E80E6C-7F14-4BF6-8FD5-69FE996D7C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282" y="6632696"/>
              <a:ext cx="398018" cy="536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419" sz="3600" dirty="0">
                  <a:solidFill>
                    <a:schemeClr val="accent4"/>
                  </a:solidFill>
                  <a:latin typeface="Shumi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3</a:t>
              </a:r>
              <a:endParaRPr lang="es-419" sz="1600" dirty="0">
                <a:solidFill>
                  <a:schemeClr val="accent4"/>
                </a:solidFill>
                <a:effectLst/>
                <a:latin typeface="Shumi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Grupo 76">
            <a:extLst>
              <a:ext uri="{FF2B5EF4-FFF2-40B4-BE49-F238E27FC236}">
                <a16:creationId xmlns:a16="http://schemas.microsoft.com/office/drawing/2014/main" id="{E0E64A3B-B903-4E88-8147-8E2173952906}"/>
              </a:ext>
            </a:extLst>
          </p:cNvPr>
          <p:cNvGrpSpPr/>
          <p:nvPr/>
        </p:nvGrpSpPr>
        <p:grpSpPr>
          <a:xfrm>
            <a:off x="3746929" y="6619916"/>
            <a:ext cx="530059" cy="569715"/>
            <a:chOff x="3746929" y="6619916"/>
            <a:chExt cx="530059" cy="569715"/>
          </a:xfrm>
        </p:grpSpPr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3D98E650-7CD0-408A-9B92-F5AF48AD0AB5}"/>
                </a:ext>
              </a:extLst>
            </p:cNvPr>
            <p:cNvSpPr/>
            <p:nvPr/>
          </p:nvSpPr>
          <p:spPr>
            <a:xfrm>
              <a:off x="3746929" y="6627417"/>
              <a:ext cx="530059" cy="562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62" name="Cuadro de texto 2">
              <a:extLst>
                <a:ext uri="{FF2B5EF4-FFF2-40B4-BE49-F238E27FC236}">
                  <a16:creationId xmlns:a16="http://schemas.microsoft.com/office/drawing/2014/main" id="{51873F02-9845-49DE-B6CA-7DF1B07DA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4712" y="6619916"/>
              <a:ext cx="398018" cy="536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419" sz="3600" dirty="0">
                  <a:solidFill>
                    <a:srgbClr val="FF0000"/>
                  </a:solidFill>
                  <a:latin typeface="Shumi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4</a:t>
              </a:r>
              <a:endParaRPr lang="es-419" sz="1600" dirty="0">
                <a:solidFill>
                  <a:srgbClr val="FF0000"/>
                </a:solidFill>
                <a:effectLst/>
                <a:latin typeface="Shumi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Grupo 74">
            <a:extLst>
              <a:ext uri="{FF2B5EF4-FFF2-40B4-BE49-F238E27FC236}">
                <a16:creationId xmlns:a16="http://schemas.microsoft.com/office/drawing/2014/main" id="{984F64D4-4DB1-4130-AA2D-8EC0C4080C3F}"/>
              </a:ext>
            </a:extLst>
          </p:cNvPr>
          <p:cNvGrpSpPr/>
          <p:nvPr/>
        </p:nvGrpSpPr>
        <p:grpSpPr>
          <a:xfrm>
            <a:off x="3628193" y="8993700"/>
            <a:ext cx="530059" cy="569715"/>
            <a:chOff x="3628193" y="8993700"/>
            <a:chExt cx="530059" cy="569715"/>
          </a:xfrm>
        </p:grpSpPr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E7CDBFE5-DF36-4819-8A13-BD1F14D8A9A8}"/>
                </a:ext>
              </a:extLst>
            </p:cNvPr>
            <p:cNvSpPr/>
            <p:nvPr/>
          </p:nvSpPr>
          <p:spPr>
            <a:xfrm>
              <a:off x="3628193" y="9001201"/>
              <a:ext cx="530059" cy="5622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64" name="Cuadro de texto 2">
              <a:extLst>
                <a:ext uri="{FF2B5EF4-FFF2-40B4-BE49-F238E27FC236}">
                  <a16:creationId xmlns:a16="http://schemas.microsoft.com/office/drawing/2014/main" id="{3E20F4FF-BF7D-4D2C-A3A5-B04DDD4BCE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5976" y="8993700"/>
              <a:ext cx="398018" cy="536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419" sz="3600" dirty="0">
                  <a:solidFill>
                    <a:srgbClr val="20E8DE"/>
                  </a:solidFill>
                  <a:latin typeface="Shumi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6</a:t>
              </a:r>
              <a:endParaRPr lang="es-419" sz="1600" dirty="0">
                <a:solidFill>
                  <a:srgbClr val="20E8DE"/>
                </a:solidFill>
                <a:effectLst/>
                <a:latin typeface="Shumi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89287C70-6855-4FE2-9242-FE244FEEB6BA}"/>
              </a:ext>
            </a:extLst>
          </p:cNvPr>
          <p:cNvGrpSpPr/>
          <p:nvPr/>
        </p:nvGrpSpPr>
        <p:grpSpPr>
          <a:xfrm>
            <a:off x="161816" y="9039239"/>
            <a:ext cx="530059" cy="569715"/>
            <a:chOff x="161816" y="9039239"/>
            <a:chExt cx="530059" cy="569715"/>
          </a:xfrm>
        </p:grpSpPr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CE5AFF31-AF5A-43EE-B9C0-DCFA6A28BB2C}"/>
                </a:ext>
              </a:extLst>
            </p:cNvPr>
            <p:cNvSpPr/>
            <p:nvPr/>
          </p:nvSpPr>
          <p:spPr>
            <a:xfrm>
              <a:off x="161816" y="9046740"/>
              <a:ext cx="530059" cy="56221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66" name="Cuadro de texto 2">
              <a:extLst>
                <a:ext uri="{FF2B5EF4-FFF2-40B4-BE49-F238E27FC236}">
                  <a16:creationId xmlns:a16="http://schemas.microsoft.com/office/drawing/2014/main" id="{A540FED2-0DE2-4FA0-9AE7-BBA30E0251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599" y="9039239"/>
              <a:ext cx="398018" cy="536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419" sz="3600" dirty="0">
                  <a:solidFill>
                    <a:srgbClr val="FF0000"/>
                  </a:solidFill>
                  <a:effectLst/>
                  <a:latin typeface="Shumi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5</a:t>
              </a:r>
              <a:endParaRPr lang="es-419" sz="1600" dirty="0">
                <a:solidFill>
                  <a:srgbClr val="FF0000"/>
                </a:solidFill>
                <a:effectLst/>
                <a:latin typeface="Shumi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3" name="Imagen 72">
            <a:extLst>
              <a:ext uri="{FF2B5EF4-FFF2-40B4-BE49-F238E27FC236}">
                <a16:creationId xmlns:a16="http://schemas.microsoft.com/office/drawing/2014/main" id="{CC2573FC-7307-4A11-A722-B520323F4B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3" t="29535" r="23542" b="29654"/>
          <a:stretch/>
        </p:blipFill>
        <p:spPr>
          <a:xfrm rot="150840">
            <a:off x="5453696" y="9149261"/>
            <a:ext cx="980480" cy="755004"/>
          </a:xfrm>
          <a:prstGeom prst="rect">
            <a:avLst/>
          </a:prstGeom>
        </p:spPr>
      </p:pic>
      <p:sp>
        <p:nvSpPr>
          <p:cNvPr id="81" name="Cuadro de texto 2">
            <a:extLst>
              <a:ext uri="{FF2B5EF4-FFF2-40B4-BE49-F238E27FC236}">
                <a16:creationId xmlns:a16="http://schemas.microsoft.com/office/drawing/2014/main" id="{838F5789-D8DC-49C8-8B1D-DBDB8DDD0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680" y="10143536"/>
            <a:ext cx="2790078" cy="87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419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 se trata de elegir cosas materiales si no elegir buenos seres humanos tratar a las personas como quieres que te traten a ti.</a:t>
            </a:r>
            <a:endParaRPr lang="es-419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AABB716-C7A2-494C-836E-B47B0E023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18" y="4122519"/>
            <a:ext cx="1058814" cy="90229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CE0EB8F-9A51-4C10-A0CD-3068FDA50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189" y="3978551"/>
            <a:ext cx="896275" cy="776242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7B50E352-4C12-4897-BE18-E17A73C54E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7977">
            <a:off x="2023201" y="6631532"/>
            <a:ext cx="1116938" cy="843789"/>
          </a:xfrm>
          <a:prstGeom prst="rect">
            <a:avLst/>
          </a:prstGeom>
        </p:spPr>
      </p:pic>
      <p:grpSp>
        <p:nvGrpSpPr>
          <p:cNvPr id="157" name="Google Shape;1705;p49">
            <a:extLst>
              <a:ext uri="{FF2B5EF4-FFF2-40B4-BE49-F238E27FC236}">
                <a16:creationId xmlns:a16="http://schemas.microsoft.com/office/drawing/2014/main" id="{AE7FD3C8-A5D6-425E-A3FA-D5A260307CE8}"/>
              </a:ext>
            </a:extLst>
          </p:cNvPr>
          <p:cNvGrpSpPr/>
          <p:nvPr/>
        </p:nvGrpSpPr>
        <p:grpSpPr>
          <a:xfrm>
            <a:off x="5754728" y="6528805"/>
            <a:ext cx="773555" cy="871202"/>
            <a:chOff x="5455725" y="3107050"/>
            <a:chExt cx="641475" cy="722450"/>
          </a:xfrm>
        </p:grpSpPr>
        <p:sp>
          <p:nvSpPr>
            <p:cNvPr id="158" name="Google Shape;1706;p49">
              <a:extLst>
                <a:ext uri="{FF2B5EF4-FFF2-40B4-BE49-F238E27FC236}">
                  <a16:creationId xmlns:a16="http://schemas.microsoft.com/office/drawing/2014/main" id="{4CC901F7-7D0A-4477-8A5F-3E3EF7134DBA}"/>
                </a:ext>
              </a:extLst>
            </p:cNvPr>
            <p:cNvSpPr/>
            <p:nvPr/>
          </p:nvSpPr>
          <p:spPr>
            <a:xfrm>
              <a:off x="5474775" y="3247550"/>
              <a:ext cx="267025" cy="261375"/>
            </a:xfrm>
            <a:custGeom>
              <a:avLst/>
              <a:gdLst/>
              <a:ahLst/>
              <a:cxnLst/>
              <a:rect l="l" t="t" r="r" b="b"/>
              <a:pathLst>
                <a:path w="10681" h="10455" extrusionOk="0">
                  <a:moveTo>
                    <a:pt x="10657" y="10454"/>
                  </a:moveTo>
                  <a:cubicBezTo>
                    <a:pt x="10669" y="10145"/>
                    <a:pt x="10681" y="9966"/>
                    <a:pt x="10681" y="9764"/>
                  </a:cubicBezTo>
                  <a:cubicBezTo>
                    <a:pt x="10609" y="8549"/>
                    <a:pt x="10538" y="7347"/>
                    <a:pt x="10454" y="6120"/>
                  </a:cubicBezTo>
                  <a:cubicBezTo>
                    <a:pt x="10395" y="4882"/>
                    <a:pt x="10335" y="3656"/>
                    <a:pt x="10300" y="2406"/>
                  </a:cubicBezTo>
                  <a:cubicBezTo>
                    <a:pt x="10276" y="2120"/>
                    <a:pt x="10157" y="1941"/>
                    <a:pt x="9919" y="1822"/>
                  </a:cubicBezTo>
                  <a:cubicBezTo>
                    <a:pt x="9788" y="1751"/>
                    <a:pt x="9657" y="1656"/>
                    <a:pt x="9526" y="1584"/>
                  </a:cubicBezTo>
                  <a:cubicBezTo>
                    <a:pt x="8633" y="1108"/>
                    <a:pt x="7716" y="655"/>
                    <a:pt x="6823" y="167"/>
                  </a:cubicBezTo>
                  <a:cubicBezTo>
                    <a:pt x="6525" y="1"/>
                    <a:pt x="6311" y="1"/>
                    <a:pt x="6037" y="227"/>
                  </a:cubicBezTo>
                  <a:cubicBezTo>
                    <a:pt x="4608" y="1358"/>
                    <a:pt x="3072" y="2370"/>
                    <a:pt x="1525" y="3322"/>
                  </a:cubicBezTo>
                  <a:cubicBezTo>
                    <a:pt x="1025" y="3632"/>
                    <a:pt x="548" y="4037"/>
                    <a:pt x="1" y="4454"/>
                  </a:cubicBezTo>
                  <a:cubicBezTo>
                    <a:pt x="215" y="4632"/>
                    <a:pt x="370" y="4763"/>
                    <a:pt x="536" y="4870"/>
                  </a:cubicBezTo>
                  <a:cubicBezTo>
                    <a:pt x="1441" y="5418"/>
                    <a:pt x="2334" y="6001"/>
                    <a:pt x="3251" y="6501"/>
                  </a:cubicBezTo>
                  <a:cubicBezTo>
                    <a:pt x="4537" y="7204"/>
                    <a:pt x="5859" y="7859"/>
                    <a:pt x="7144" y="8549"/>
                  </a:cubicBezTo>
                  <a:cubicBezTo>
                    <a:pt x="8049" y="9037"/>
                    <a:pt x="8954" y="9549"/>
                    <a:pt x="9859" y="10049"/>
                  </a:cubicBezTo>
                  <a:cubicBezTo>
                    <a:pt x="10061" y="10169"/>
                    <a:pt x="10300" y="10276"/>
                    <a:pt x="10657" y="10454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" name="Google Shape;1707;p49">
              <a:extLst>
                <a:ext uri="{FF2B5EF4-FFF2-40B4-BE49-F238E27FC236}">
                  <a16:creationId xmlns:a16="http://schemas.microsoft.com/office/drawing/2014/main" id="{C819B41C-47FE-41A1-A3C5-A17D1811DACF}"/>
                </a:ext>
              </a:extLst>
            </p:cNvPr>
            <p:cNvSpPr/>
            <p:nvPr/>
          </p:nvSpPr>
          <p:spPr>
            <a:xfrm>
              <a:off x="5690875" y="3727375"/>
              <a:ext cx="380425" cy="83675"/>
            </a:xfrm>
            <a:custGeom>
              <a:avLst/>
              <a:gdLst/>
              <a:ahLst/>
              <a:cxnLst/>
              <a:rect l="l" t="t" r="r" b="b"/>
              <a:pathLst>
                <a:path w="15217" h="3347" extrusionOk="0">
                  <a:moveTo>
                    <a:pt x="84" y="2572"/>
                  </a:moveTo>
                  <a:cubicBezTo>
                    <a:pt x="882" y="2632"/>
                    <a:pt x="1656" y="2691"/>
                    <a:pt x="2441" y="2739"/>
                  </a:cubicBezTo>
                  <a:cubicBezTo>
                    <a:pt x="4156" y="2858"/>
                    <a:pt x="5858" y="2977"/>
                    <a:pt x="7573" y="3060"/>
                  </a:cubicBezTo>
                  <a:cubicBezTo>
                    <a:pt x="8990" y="3132"/>
                    <a:pt x="10419" y="3168"/>
                    <a:pt x="11824" y="3227"/>
                  </a:cubicBezTo>
                  <a:cubicBezTo>
                    <a:pt x="12502" y="3251"/>
                    <a:pt x="13181" y="3310"/>
                    <a:pt x="13848" y="3334"/>
                  </a:cubicBezTo>
                  <a:cubicBezTo>
                    <a:pt x="14300" y="3346"/>
                    <a:pt x="14729" y="3334"/>
                    <a:pt x="15217" y="3334"/>
                  </a:cubicBezTo>
                  <a:cubicBezTo>
                    <a:pt x="15181" y="2870"/>
                    <a:pt x="14883" y="2620"/>
                    <a:pt x="14621" y="2417"/>
                  </a:cubicBezTo>
                  <a:cubicBezTo>
                    <a:pt x="14002" y="1941"/>
                    <a:pt x="13348" y="1501"/>
                    <a:pt x="12645" y="1132"/>
                  </a:cubicBezTo>
                  <a:cubicBezTo>
                    <a:pt x="12264" y="917"/>
                    <a:pt x="11800" y="834"/>
                    <a:pt x="11347" y="751"/>
                  </a:cubicBezTo>
                  <a:cubicBezTo>
                    <a:pt x="9883" y="548"/>
                    <a:pt x="8406" y="370"/>
                    <a:pt x="6930" y="179"/>
                  </a:cubicBezTo>
                  <a:cubicBezTo>
                    <a:pt x="5573" y="0"/>
                    <a:pt x="4227" y="24"/>
                    <a:pt x="2894" y="370"/>
                  </a:cubicBezTo>
                  <a:cubicBezTo>
                    <a:pt x="2370" y="501"/>
                    <a:pt x="1822" y="715"/>
                    <a:pt x="1322" y="953"/>
                  </a:cubicBezTo>
                  <a:cubicBezTo>
                    <a:pt x="691" y="1251"/>
                    <a:pt x="346" y="1810"/>
                    <a:pt x="1" y="2382"/>
                  </a:cubicBezTo>
                  <a:cubicBezTo>
                    <a:pt x="24" y="2441"/>
                    <a:pt x="60" y="2501"/>
                    <a:pt x="84" y="2572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" name="Google Shape;1708;p49">
              <a:extLst>
                <a:ext uri="{FF2B5EF4-FFF2-40B4-BE49-F238E27FC236}">
                  <a16:creationId xmlns:a16="http://schemas.microsoft.com/office/drawing/2014/main" id="{EDB98650-D80F-4F4F-8823-D733CA77AD61}"/>
                </a:ext>
              </a:extLst>
            </p:cNvPr>
            <p:cNvSpPr/>
            <p:nvPr/>
          </p:nvSpPr>
          <p:spPr>
            <a:xfrm>
              <a:off x="5641475" y="3122825"/>
              <a:ext cx="148550" cy="161950"/>
            </a:xfrm>
            <a:custGeom>
              <a:avLst/>
              <a:gdLst/>
              <a:ahLst/>
              <a:cxnLst/>
              <a:rect l="l" t="t" r="r" b="b"/>
              <a:pathLst>
                <a:path w="5942" h="6478" extrusionOk="0">
                  <a:moveTo>
                    <a:pt x="0" y="4513"/>
                  </a:moveTo>
                  <a:cubicBezTo>
                    <a:pt x="1072" y="5394"/>
                    <a:pt x="2334" y="5847"/>
                    <a:pt x="3477" y="6478"/>
                  </a:cubicBezTo>
                  <a:cubicBezTo>
                    <a:pt x="4120" y="5990"/>
                    <a:pt x="4370" y="5287"/>
                    <a:pt x="4715" y="4668"/>
                  </a:cubicBezTo>
                  <a:cubicBezTo>
                    <a:pt x="5025" y="4085"/>
                    <a:pt x="5263" y="3466"/>
                    <a:pt x="5548" y="2846"/>
                  </a:cubicBezTo>
                  <a:cubicBezTo>
                    <a:pt x="5632" y="2668"/>
                    <a:pt x="5715" y="2477"/>
                    <a:pt x="5787" y="2299"/>
                  </a:cubicBezTo>
                  <a:cubicBezTo>
                    <a:pt x="5941" y="1870"/>
                    <a:pt x="5834" y="1513"/>
                    <a:pt x="5477" y="1215"/>
                  </a:cubicBezTo>
                  <a:cubicBezTo>
                    <a:pt x="4846" y="703"/>
                    <a:pt x="4144" y="346"/>
                    <a:pt x="3393" y="144"/>
                  </a:cubicBezTo>
                  <a:cubicBezTo>
                    <a:pt x="2881" y="1"/>
                    <a:pt x="2524" y="299"/>
                    <a:pt x="2239" y="680"/>
                  </a:cubicBezTo>
                  <a:cubicBezTo>
                    <a:pt x="2000" y="1001"/>
                    <a:pt x="1786" y="1346"/>
                    <a:pt x="1572" y="1692"/>
                  </a:cubicBezTo>
                  <a:cubicBezTo>
                    <a:pt x="1084" y="2525"/>
                    <a:pt x="607" y="3358"/>
                    <a:pt x="119" y="4192"/>
                  </a:cubicBezTo>
                  <a:cubicBezTo>
                    <a:pt x="72" y="4275"/>
                    <a:pt x="60" y="4370"/>
                    <a:pt x="0" y="4513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" name="Google Shape;1709;p49">
              <a:extLst>
                <a:ext uri="{FF2B5EF4-FFF2-40B4-BE49-F238E27FC236}">
                  <a16:creationId xmlns:a16="http://schemas.microsoft.com/office/drawing/2014/main" id="{267C73EB-AAA1-4C91-8E28-D3545915038A}"/>
                </a:ext>
              </a:extLst>
            </p:cNvPr>
            <p:cNvSpPr/>
            <p:nvPr/>
          </p:nvSpPr>
          <p:spPr>
            <a:xfrm>
              <a:off x="5779275" y="3208850"/>
              <a:ext cx="106600" cy="511700"/>
            </a:xfrm>
            <a:custGeom>
              <a:avLst/>
              <a:gdLst/>
              <a:ahLst/>
              <a:cxnLst/>
              <a:rect l="l" t="t" r="r" b="b"/>
              <a:pathLst>
                <a:path w="4264" h="20468" extrusionOk="0">
                  <a:moveTo>
                    <a:pt x="298" y="1"/>
                  </a:moveTo>
                  <a:cubicBezTo>
                    <a:pt x="167" y="394"/>
                    <a:pt x="84" y="632"/>
                    <a:pt x="1" y="834"/>
                  </a:cubicBezTo>
                  <a:cubicBezTo>
                    <a:pt x="60" y="929"/>
                    <a:pt x="96" y="989"/>
                    <a:pt x="120" y="1001"/>
                  </a:cubicBezTo>
                  <a:cubicBezTo>
                    <a:pt x="1322" y="1489"/>
                    <a:pt x="2061" y="2465"/>
                    <a:pt x="2584" y="3596"/>
                  </a:cubicBezTo>
                  <a:cubicBezTo>
                    <a:pt x="2787" y="4037"/>
                    <a:pt x="2906" y="4525"/>
                    <a:pt x="2965" y="5025"/>
                  </a:cubicBezTo>
                  <a:cubicBezTo>
                    <a:pt x="3192" y="6537"/>
                    <a:pt x="3251" y="8073"/>
                    <a:pt x="3204" y="9609"/>
                  </a:cubicBezTo>
                  <a:cubicBezTo>
                    <a:pt x="3108" y="12145"/>
                    <a:pt x="3132" y="14693"/>
                    <a:pt x="3108" y="17253"/>
                  </a:cubicBezTo>
                  <a:cubicBezTo>
                    <a:pt x="3108" y="18086"/>
                    <a:pt x="3132" y="18920"/>
                    <a:pt x="3180" y="19753"/>
                  </a:cubicBezTo>
                  <a:cubicBezTo>
                    <a:pt x="3204" y="20420"/>
                    <a:pt x="3299" y="20468"/>
                    <a:pt x="4108" y="20396"/>
                  </a:cubicBezTo>
                  <a:cubicBezTo>
                    <a:pt x="4144" y="19706"/>
                    <a:pt x="4168" y="19027"/>
                    <a:pt x="4168" y="18324"/>
                  </a:cubicBezTo>
                  <a:cubicBezTo>
                    <a:pt x="4192" y="16062"/>
                    <a:pt x="4156" y="13812"/>
                    <a:pt x="4168" y="11550"/>
                  </a:cubicBezTo>
                  <a:cubicBezTo>
                    <a:pt x="4192" y="9800"/>
                    <a:pt x="4227" y="8038"/>
                    <a:pt x="4251" y="6287"/>
                  </a:cubicBezTo>
                  <a:cubicBezTo>
                    <a:pt x="4263" y="5132"/>
                    <a:pt x="3989" y="4049"/>
                    <a:pt x="3620" y="2977"/>
                  </a:cubicBezTo>
                  <a:cubicBezTo>
                    <a:pt x="3299" y="2072"/>
                    <a:pt x="2608" y="1441"/>
                    <a:pt x="1834" y="906"/>
                  </a:cubicBezTo>
                  <a:cubicBezTo>
                    <a:pt x="1406" y="584"/>
                    <a:pt x="894" y="334"/>
                    <a:pt x="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" name="Google Shape;1710;p49">
              <a:extLst>
                <a:ext uri="{FF2B5EF4-FFF2-40B4-BE49-F238E27FC236}">
                  <a16:creationId xmlns:a16="http://schemas.microsoft.com/office/drawing/2014/main" id="{D11A5280-0F46-48D1-A017-A16A0121AC13}"/>
                </a:ext>
              </a:extLst>
            </p:cNvPr>
            <p:cNvSpPr/>
            <p:nvPr/>
          </p:nvSpPr>
          <p:spPr>
            <a:xfrm>
              <a:off x="5534900" y="3418100"/>
              <a:ext cx="123250" cy="92900"/>
            </a:xfrm>
            <a:custGeom>
              <a:avLst/>
              <a:gdLst/>
              <a:ahLst/>
              <a:cxnLst/>
              <a:rect l="l" t="t" r="r" b="b"/>
              <a:pathLst>
                <a:path w="4930" h="3716" extrusionOk="0">
                  <a:moveTo>
                    <a:pt x="453" y="1"/>
                  </a:moveTo>
                  <a:cubicBezTo>
                    <a:pt x="1" y="941"/>
                    <a:pt x="453" y="2442"/>
                    <a:pt x="1358" y="2918"/>
                  </a:cubicBezTo>
                  <a:cubicBezTo>
                    <a:pt x="2430" y="3477"/>
                    <a:pt x="3870" y="3716"/>
                    <a:pt x="4930" y="2370"/>
                  </a:cubicBezTo>
                  <a:cubicBezTo>
                    <a:pt x="3442" y="1561"/>
                    <a:pt x="1953" y="787"/>
                    <a:pt x="453" y="1"/>
                  </a:cubicBezTo>
                  <a:close/>
                </a:path>
              </a:pathLst>
            </a:custGeom>
            <a:solidFill>
              <a:srgbClr val="FE8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" name="Google Shape;1711;p49">
              <a:extLst>
                <a:ext uri="{FF2B5EF4-FFF2-40B4-BE49-F238E27FC236}">
                  <a16:creationId xmlns:a16="http://schemas.microsoft.com/office/drawing/2014/main" id="{6E65DF57-416A-4389-9AD8-F09FB832D160}"/>
                </a:ext>
              </a:extLst>
            </p:cNvPr>
            <p:cNvSpPr/>
            <p:nvPr/>
          </p:nvSpPr>
          <p:spPr>
            <a:xfrm>
              <a:off x="5969775" y="3707125"/>
              <a:ext cx="44075" cy="31575"/>
            </a:xfrm>
            <a:custGeom>
              <a:avLst/>
              <a:gdLst/>
              <a:ahLst/>
              <a:cxnLst/>
              <a:rect l="l" t="t" r="r" b="b"/>
              <a:pathLst>
                <a:path w="1763" h="1263" extrusionOk="0">
                  <a:moveTo>
                    <a:pt x="1" y="1001"/>
                  </a:moveTo>
                  <a:cubicBezTo>
                    <a:pt x="441" y="1060"/>
                    <a:pt x="703" y="1084"/>
                    <a:pt x="953" y="1144"/>
                  </a:cubicBezTo>
                  <a:cubicBezTo>
                    <a:pt x="1513" y="1263"/>
                    <a:pt x="1537" y="1251"/>
                    <a:pt x="1703" y="703"/>
                  </a:cubicBezTo>
                  <a:cubicBezTo>
                    <a:pt x="1727" y="596"/>
                    <a:pt x="1751" y="489"/>
                    <a:pt x="1763" y="394"/>
                  </a:cubicBezTo>
                  <a:cubicBezTo>
                    <a:pt x="1453" y="72"/>
                    <a:pt x="1049" y="72"/>
                    <a:pt x="691" y="13"/>
                  </a:cubicBezTo>
                  <a:cubicBezTo>
                    <a:pt x="584" y="1"/>
                    <a:pt x="417" y="96"/>
                    <a:pt x="358" y="179"/>
                  </a:cubicBezTo>
                  <a:cubicBezTo>
                    <a:pt x="227" y="418"/>
                    <a:pt x="144" y="691"/>
                    <a:pt x="1" y="1001"/>
                  </a:cubicBezTo>
                  <a:close/>
                </a:path>
              </a:pathLst>
            </a:custGeom>
            <a:solidFill>
              <a:srgbClr val="A77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" name="Google Shape;1712;p49">
              <a:extLst>
                <a:ext uri="{FF2B5EF4-FFF2-40B4-BE49-F238E27FC236}">
                  <a16:creationId xmlns:a16="http://schemas.microsoft.com/office/drawing/2014/main" id="{AC52854E-1E47-43AC-B993-5EFD5B2C26FF}"/>
                </a:ext>
              </a:extLst>
            </p:cNvPr>
            <p:cNvSpPr/>
            <p:nvPr/>
          </p:nvSpPr>
          <p:spPr>
            <a:xfrm>
              <a:off x="5455725" y="3107050"/>
              <a:ext cx="641475" cy="722450"/>
            </a:xfrm>
            <a:custGeom>
              <a:avLst/>
              <a:gdLst/>
              <a:ahLst/>
              <a:cxnLst/>
              <a:rect l="l" t="t" r="r" b="b"/>
              <a:pathLst>
                <a:path w="25659" h="28898" extrusionOk="0">
                  <a:moveTo>
                    <a:pt x="25361" y="27588"/>
                  </a:moveTo>
                  <a:cubicBezTo>
                    <a:pt x="24849" y="26933"/>
                    <a:pt x="24218" y="26385"/>
                    <a:pt x="23337" y="25849"/>
                  </a:cubicBezTo>
                  <a:cubicBezTo>
                    <a:pt x="22670" y="25433"/>
                    <a:pt x="22670" y="25433"/>
                    <a:pt x="22944" y="24706"/>
                  </a:cubicBezTo>
                  <a:cubicBezTo>
                    <a:pt x="22968" y="24671"/>
                    <a:pt x="22980" y="24647"/>
                    <a:pt x="22980" y="24611"/>
                  </a:cubicBezTo>
                  <a:cubicBezTo>
                    <a:pt x="22992" y="24587"/>
                    <a:pt x="23004" y="24552"/>
                    <a:pt x="23027" y="24504"/>
                  </a:cubicBezTo>
                  <a:cubicBezTo>
                    <a:pt x="23123" y="24242"/>
                    <a:pt x="23182" y="24075"/>
                    <a:pt x="23123" y="23944"/>
                  </a:cubicBezTo>
                  <a:cubicBezTo>
                    <a:pt x="23063" y="23790"/>
                    <a:pt x="22908" y="23730"/>
                    <a:pt x="22646" y="23647"/>
                  </a:cubicBezTo>
                  <a:cubicBezTo>
                    <a:pt x="22253" y="23492"/>
                    <a:pt x="21849" y="23361"/>
                    <a:pt x="21432" y="23230"/>
                  </a:cubicBezTo>
                  <a:cubicBezTo>
                    <a:pt x="21325" y="23194"/>
                    <a:pt x="21241" y="23182"/>
                    <a:pt x="21146" y="23182"/>
                  </a:cubicBezTo>
                  <a:cubicBezTo>
                    <a:pt x="20956" y="23182"/>
                    <a:pt x="20670" y="23266"/>
                    <a:pt x="20468" y="23647"/>
                  </a:cubicBezTo>
                  <a:cubicBezTo>
                    <a:pt x="20432" y="23706"/>
                    <a:pt x="20384" y="23778"/>
                    <a:pt x="20360" y="23837"/>
                  </a:cubicBezTo>
                  <a:cubicBezTo>
                    <a:pt x="20229" y="24099"/>
                    <a:pt x="20087" y="24349"/>
                    <a:pt x="19932" y="24563"/>
                  </a:cubicBezTo>
                  <a:cubicBezTo>
                    <a:pt x="19872" y="24659"/>
                    <a:pt x="19717" y="24754"/>
                    <a:pt x="19646" y="24754"/>
                  </a:cubicBezTo>
                  <a:lnTo>
                    <a:pt x="19646" y="24754"/>
                  </a:lnTo>
                  <a:cubicBezTo>
                    <a:pt x="19182" y="24694"/>
                    <a:pt x="18705" y="24599"/>
                    <a:pt x="18217" y="24516"/>
                  </a:cubicBezTo>
                  <a:cubicBezTo>
                    <a:pt x="18062" y="24480"/>
                    <a:pt x="17931" y="24456"/>
                    <a:pt x="17789" y="24421"/>
                  </a:cubicBezTo>
                  <a:cubicBezTo>
                    <a:pt x="17789" y="24242"/>
                    <a:pt x="17765" y="24063"/>
                    <a:pt x="17765" y="23897"/>
                  </a:cubicBezTo>
                  <a:cubicBezTo>
                    <a:pt x="17753" y="23456"/>
                    <a:pt x="17741" y="22992"/>
                    <a:pt x="17741" y="22527"/>
                  </a:cubicBezTo>
                  <a:cubicBezTo>
                    <a:pt x="17741" y="22063"/>
                    <a:pt x="17741" y="21587"/>
                    <a:pt x="17729" y="21134"/>
                  </a:cubicBezTo>
                  <a:cubicBezTo>
                    <a:pt x="17705" y="19646"/>
                    <a:pt x="17693" y="18110"/>
                    <a:pt x="17705" y="16586"/>
                  </a:cubicBezTo>
                  <a:cubicBezTo>
                    <a:pt x="17729" y="14503"/>
                    <a:pt x="17765" y="12657"/>
                    <a:pt x="17848" y="10919"/>
                  </a:cubicBezTo>
                  <a:cubicBezTo>
                    <a:pt x="17908" y="9609"/>
                    <a:pt x="17670" y="8276"/>
                    <a:pt x="17134" y="6823"/>
                  </a:cubicBezTo>
                  <a:cubicBezTo>
                    <a:pt x="16848" y="6049"/>
                    <a:pt x="16372" y="5430"/>
                    <a:pt x="15765" y="5001"/>
                  </a:cubicBezTo>
                  <a:cubicBezTo>
                    <a:pt x="15312" y="4668"/>
                    <a:pt x="14848" y="4359"/>
                    <a:pt x="14395" y="4025"/>
                  </a:cubicBezTo>
                  <a:lnTo>
                    <a:pt x="13717" y="3549"/>
                  </a:lnTo>
                  <a:cubicBezTo>
                    <a:pt x="13717" y="3525"/>
                    <a:pt x="13740" y="3489"/>
                    <a:pt x="13752" y="3466"/>
                  </a:cubicBezTo>
                  <a:cubicBezTo>
                    <a:pt x="14229" y="2156"/>
                    <a:pt x="13812" y="1572"/>
                    <a:pt x="12764" y="846"/>
                  </a:cubicBezTo>
                  <a:cubicBezTo>
                    <a:pt x="12276" y="501"/>
                    <a:pt x="11693" y="299"/>
                    <a:pt x="11193" y="132"/>
                  </a:cubicBezTo>
                  <a:cubicBezTo>
                    <a:pt x="10919" y="37"/>
                    <a:pt x="10704" y="1"/>
                    <a:pt x="10490" y="1"/>
                  </a:cubicBezTo>
                  <a:cubicBezTo>
                    <a:pt x="9966" y="1"/>
                    <a:pt x="9585" y="251"/>
                    <a:pt x="9216" y="834"/>
                  </a:cubicBezTo>
                  <a:cubicBezTo>
                    <a:pt x="8478" y="1989"/>
                    <a:pt x="7740" y="3227"/>
                    <a:pt x="7025" y="4490"/>
                  </a:cubicBezTo>
                  <a:cubicBezTo>
                    <a:pt x="6775" y="4954"/>
                    <a:pt x="6454" y="5299"/>
                    <a:pt x="6097" y="5549"/>
                  </a:cubicBezTo>
                  <a:cubicBezTo>
                    <a:pt x="5180" y="6204"/>
                    <a:pt x="4227" y="6847"/>
                    <a:pt x="3299" y="7466"/>
                  </a:cubicBezTo>
                  <a:lnTo>
                    <a:pt x="2870" y="7764"/>
                  </a:lnTo>
                  <a:cubicBezTo>
                    <a:pt x="2013" y="8347"/>
                    <a:pt x="1156" y="8919"/>
                    <a:pt x="525" y="9347"/>
                  </a:cubicBezTo>
                  <a:cubicBezTo>
                    <a:pt x="286" y="9514"/>
                    <a:pt x="144" y="9704"/>
                    <a:pt x="84" y="10026"/>
                  </a:cubicBezTo>
                  <a:cubicBezTo>
                    <a:pt x="1" y="10443"/>
                    <a:pt x="132" y="10705"/>
                    <a:pt x="525" y="10895"/>
                  </a:cubicBezTo>
                  <a:lnTo>
                    <a:pt x="2037" y="11657"/>
                  </a:lnTo>
                  <a:cubicBezTo>
                    <a:pt x="2096" y="11681"/>
                    <a:pt x="2156" y="11717"/>
                    <a:pt x="2215" y="11752"/>
                  </a:cubicBezTo>
                  <a:cubicBezTo>
                    <a:pt x="2322" y="11812"/>
                    <a:pt x="2406" y="11871"/>
                    <a:pt x="2525" y="11919"/>
                  </a:cubicBezTo>
                  <a:cubicBezTo>
                    <a:pt x="2811" y="12038"/>
                    <a:pt x="2906" y="12217"/>
                    <a:pt x="2822" y="12574"/>
                  </a:cubicBezTo>
                  <a:cubicBezTo>
                    <a:pt x="2632" y="13526"/>
                    <a:pt x="2822" y="14467"/>
                    <a:pt x="3394" y="15324"/>
                  </a:cubicBezTo>
                  <a:cubicBezTo>
                    <a:pt x="3775" y="15919"/>
                    <a:pt x="4299" y="16300"/>
                    <a:pt x="4942" y="16431"/>
                  </a:cubicBezTo>
                  <a:lnTo>
                    <a:pt x="4966" y="16431"/>
                  </a:lnTo>
                  <a:cubicBezTo>
                    <a:pt x="5025" y="16443"/>
                    <a:pt x="5073" y="16443"/>
                    <a:pt x="5120" y="16455"/>
                  </a:cubicBezTo>
                  <a:cubicBezTo>
                    <a:pt x="5501" y="16598"/>
                    <a:pt x="5882" y="16670"/>
                    <a:pt x="6240" y="16670"/>
                  </a:cubicBezTo>
                  <a:cubicBezTo>
                    <a:pt x="7097" y="16670"/>
                    <a:pt x="7906" y="16265"/>
                    <a:pt x="8633" y="15479"/>
                  </a:cubicBezTo>
                  <a:cubicBezTo>
                    <a:pt x="8657" y="15443"/>
                    <a:pt x="8692" y="15431"/>
                    <a:pt x="8716" y="15408"/>
                  </a:cubicBezTo>
                  <a:lnTo>
                    <a:pt x="8740" y="15384"/>
                  </a:lnTo>
                  <a:cubicBezTo>
                    <a:pt x="9216" y="15527"/>
                    <a:pt x="9609" y="15777"/>
                    <a:pt x="10050" y="16062"/>
                  </a:cubicBezTo>
                  <a:cubicBezTo>
                    <a:pt x="10192" y="16146"/>
                    <a:pt x="10347" y="16253"/>
                    <a:pt x="10502" y="16336"/>
                  </a:cubicBezTo>
                  <a:cubicBezTo>
                    <a:pt x="10800" y="16515"/>
                    <a:pt x="11133" y="16658"/>
                    <a:pt x="11443" y="16777"/>
                  </a:cubicBezTo>
                  <a:cubicBezTo>
                    <a:pt x="11514" y="16801"/>
                    <a:pt x="11609" y="16824"/>
                    <a:pt x="11681" y="16872"/>
                  </a:cubicBezTo>
                  <a:cubicBezTo>
                    <a:pt x="11728" y="16896"/>
                    <a:pt x="11752" y="16908"/>
                    <a:pt x="11800" y="16908"/>
                  </a:cubicBezTo>
                  <a:cubicBezTo>
                    <a:pt x="11847" y="16908"/>
                    <a:pt x="11871" y="16908"/>
                    <a:pt x="11931" y="16896"/>
                  </a:cubicBezTo>
                  <a:cubicBezTo>
                    <a:pt x="11966" y="16896"/>
                    <a:pt x="12014" y="16872"/>
                    <a:pt x="12050" y="16872"/>
                  </a:cubicBezTo>
                  <a:lnTo>
                    <a:pt x="12193" y="16860"/>
                  </a:lnTo>
                  <a:lnTo>
                    <a:pt x="12193" y="16729"/>
                  </a:lnTo>
                  <a:lnTo>
                    <a:pt x="12193" y="16539"/>
                  </a:lnTo>
                  <a:cubicBezTo>
                    <a:pt x="12193" y="16384"/>
                    <a:pt x="12205" y="16253"/>
                    <a:pt x="12169" y="16098"/>
                  </a:cubicBezTo>
                  <a:cubicBezTo>
                    <a:pt x="11955" y="14705"/>
                    <a:pt x="11907" y="13276"/>
                    <a:pt x="11859" y="11895"/>
                  </a:cubicBezTo>
                  <a:cubicBezTo>
                    <a:pt x="11847" y="11312"/>
                    <a:pt x="11812" y="10705"/>
                    <a:pt x="11788" y="10121"/>
                  </a:cubicBezTo>
                  <a:cubicBezTo>
                    <a:pt x="11776" y="9954"/>
                    <a:pt x="11776" y="9776"/>
                    <a:pt x="11776" y="9609"/>
                  </a:cubicBezTo>
                  <a:cubicBezTo>
                    <a:pt x="11752" y="9192"/>
                    <a:pt x="11740" y="8776"/>
                    <a:pt x="11681" y="8347"/>
                  </a:cubicBezTo>
                  <a:cubicBezTo>
                    <a:pt x="11550" y="7395"/>
                    <a:pt x="12026" y="6728"/>
                    <a:pt x="12526" y="6014"/>
                  </a:cubicBezTo>
                  <a:cubicBezTo>
                    <a:pt x="12586" y="5918"/>
                    <a:pt x="12645" y="5847"/>
                    <a:pt x="12705" y="5763"/>
                  </a:cubicBezTo>
                  <a:cubicBezTo>
                    <a:pt x="14014" y="6133"/>
                    <a:pt x="14836" y="7014"/>
                    <a:pt x="15145" y="8407"/>
                  </a:cubicBezTo>
                  <a:cubicBezTo>
                    <a:pt x="15407" y="9550"/>
                    <a:pt x="15538" y="10716"/>
                    <a:pt x="15550" y="11859"/>
                  </a:cubicBezTo>
                  <a:cubicBezTo>
                    <a:pt x="15562" y="14134"/>
                    <a:pt x="15538" y="16443"/>
                    <a:pt x="15526" y="18682"/>
                  </a:cubicBezTo>
                  <a:cubicBezTo>
                    <a:pt x="15503" y="19718"/>
                    <a:pt x="15491" y="20765"/>
                    <a:pt x="15491" y="21813"/>
                  </a:cubicBezTo>
                  <a:cubicBezTo>
                    <a:pt x="15491" y="22087"/>
                    <a:pt x="15491" y="22373"/>
                    <a:pt x="15503" y="22623"/>
                  </a:cubicBezTo>
                  <a:cubicBezTo>
                    <a:pt x="15526" y="22873"/>
                    <a:pt x="15526" y="23123"/>
                    <a:pt x="15526" y="23361"/>
                  </a:cubicBezTo>
                  <a:cubicBezTo>
                    <a:pt x="15526" y="23587"/>
                    <a:pt x="15503" y="23813"/>
                    <a:pt x="15479" y="24063"/>
                  </a:cubicBezTo>
                  <a:cubicBezTo>
                    <a:pt x="15479" y="24135"/>
                    <a:pt x="15467" y="24230"/>
                    <a:pt x="15467" y="24301"/>
                  </a:cubicBezTo>
                  <a:cubicBezTo>
                    <a:pt x="15407" y="24301"/>
                    <a:pt x="15324" y="24313"/>
                    <a:pt x="15264" y="24313"/>
                  </a:cubicBezTo>
                  <a:cubicBezTo>
                    <a:pt x="15074" y="24337"/>
                    <a:pt x="14895" y="24349"/>
                    <a:pt x="14729" y="24349"/>
                  </a:cubicBezTo>
                  <a:lnTo>
                    <a:pt x="14645" y="24349"/>
                  </a:lnTo>
                  <a:lnTo>
                    <a:pt x="14395" y="24349"/>
                  </a:lnTo>
                  <a:cubicBezTo>
                    <a:pt x="13121" y="24349"/>
                    <a:pt x="11871" y="24647"/>
                    <a:pt x="10585" y="25242"/>
                  </a:cubicBezTo>
                  <a:cubicBezTo>
                    <a:pt x="10252" y="25385"/>
                    <a:pt x="9990" y="25659"/>
                    <a:pt x="9716" y="25909"/>
                  </a:cubicBezTo>
                  <a:lnTo>
                    <a:pt x="9704" y="25921"/>
                  </a:lnTo>
                  <a:cubicBezTo>
                    <a:pt x="9549" y="26064"/>
                    <a:pt x="9430" y="26218"/>
                    <a:pt x="9311" y="26373"/>
                  </a:cubicBezTo>
                  <a:cubicBezTo>
                    <a:pt x="9228" y="26492"/>
                    <a:pt x="9133" y="26599"/>
                    <a:pt x="9049" y="26695"/>
                  </a:cubicBezTo>
                  <a:cubicBezTo>
                    <a:pt x="8823" y="26933"/>
                    <a:pt x="8752" y="27219"/>
                    <a:pt x="8799" y="27576"/>
                  </a:cubicBezTo>
                  <a:cubicBezTo>
                    <a:pt x="8859" y="28028"/>
                    <a:pt x="9133" y="28123"/>
                    <a:pt x="9371" y="28123"/>
                  </a:cubicBezTo>
                  <a:cubicBezTo>
                    <a:pt x="9776" y="28147"/>
                    <a:pt x="10181" y="28159"/>
                    <a:pt x="10597" y="28171"/>
                  </a:cubicBezTo>
                  <a:lnTo>
                    <a:pt x="11204" y="28207"/>
                  </a:lnTo>
                  <a:cubicBezTo>
                    <a:pt x="12347" y="28266"/>
                    <a:pt x="13514" y="28326"/>
                    <a:pt x="14657" y="28385"/>
                  </a:cubicBezTo>
                  <a:cubicBezTo>
                    <a:pt x="15014" y="28397"/>
                    <a:pt x="15372" y="28421"/>
                    <a:pt x="15729" y="28457"/>
                  </a:cubicBezTo>
                  <a:cubicBezTo>
                    <a:pt x="16193" y="28481"/>
                    <a:pt x="16681" y="28528"/>
                    <a:pt x="17158" y="28540"/>
                  </a:cubicBezTo>
                  <a:cubicBezTo>
                    <a:pt x="17908" y="28576"/>
                    <a:pt x="18658" y="28600"/>
                    <a:pt x="19396" y="28635"/>
                  </a:cubicBezTo>
                  <a:cubicBezTo>
                    <a:pt x="20110" y="28659"/>
                    <a:pt x="20837" y="28695"/>
                    <a:pt x="21551" y="28719"/>
                  </a:cubicBezTo>
                  <a:cubicBezTo>
                    <a:pt x="22111" y="28754"/>
                    <a:pt x="22694" y="28778"/>
                    <a:pt x="23265" y="28826"/>
                  </a:cubicBezTo>
                  <a:cubicBezTo>
                    <a:pt x="23635" y="28862"/>
                    <a:pt x="24004" y="28873"/>
                    <a:pt x="24397" y="28897"/>
                  </a:cubicBezTo>
                  <a:lnTo>
                    <a:pt x="24587" y="28897"/>
                  </a:lnTo>
                  <a:cubicBezTo>
                    <a:pt x="24718" y="28897"/>
                    <a:pt x="24849" y="28885"/>
                    <a:pt x="24956" y="28873"/>
                  </a:cubicBezTo>
                  <a:cubicBezTo>
                    <a:pt x="25313" y="28814"/>
                    <a:pt x="25540" y="28659"/>
                    <a:pt x="25623" y="28457"/>
                  </a:cubicBezTo>
                  <a:cubicBezTo>
                    <a:pt x="25659" y="28147"/>
                    <a:pt x="25587" y="27885"/>
                    <a:pt x="25361" y="27588"/>
                  </a:cubicBezTo>
                  <a:close/>
                  <a:moveTo>
                    <a:pt x="23265" y="27981"/>
                  </a:moveTo>
                  <a:cubicBezTo>
                    <a:pt x="22920" y="27969"/>
                    <a:pt x="22563" y="27945"/>
                    <a:pt x="22230" y="27921"/>
                  </a:cubicBezTo>
                  <a:cubicBezTo>
                    <a:pt x="21908" y="27909"/>
                    <a:pt x="21575" y="27873"/>
                    <a:pt x="21230" y="27861"/>
                  </a:cubicBezTo>
                  <a:cubicBezTo>
                    <a:pt x="20682" y="27850"/>
                    <a:pt x="20134" y="27814"/>
                    <a:pt x="19563" y="27802"/>
                  </a:cubicBezTo>
                  <a:cubicBezTo>
                    <a:pt x="18717" y="27766"/>
                    <a:pt x="17836" y="27742"/>
                    <a:pt x="16979" y="27695"/>
                  </a:cubicBezTo>
                  <a:cubicBezTo>
                    <a:pt x="15657" y="27623"/>
                    <a:pt x="14312" y="27528"/>
                    <a:pt x="13014" y="27457"/>
                  </a:cubicBezTo>
                  <a:lnTo>
                    <a:pt x="11859" y="27385"/>
                  </a:lnTo>
                  <a:cubicBezTo>
                    <a:pt x="11288" y="27349"/>
                    <a:pt x="10740" y="27314"/>
                    <a:pt x="10181" y="27266"/>
                  </a:cubicBezTo>
                  <a:lnTo>
                    <a:pt x="9597" y="27219"/>
                  </a:lnTo>
                  <a:lnTo>
                    <a:pt x="9585" y="27195"/>
                  </a:lnTo>
                  <a:cubicBezTo>
                    <a:pt x="9919" y="26623"/>
                    <a:pt x="10252" y="26147"/>
                    <a:pt x="10800" y="25885"/>
                  </a:cubicBezTo>
                  <a:cubicBezTo>
                    <a:pt x="11288" y="25647"/>
                    <a:pt x="11835" y="25444"/>
                    <a:pt x="12347" y="25302"/>
                  </a:cubicBezTo>
                  <a:cubicBezTo>
                    <a:pt x="13109" y="25111"/>
                    <a:pt x="13919" y="25004"/>
                    <a:pt x="14753" y="25004"/>
                  </a:cubicBezTo>
                  <a:cubicBezTo>
                    <a:pt x="15253" y="25004"/>
                    <a:pt x="15776" y="25028"/>
                    <a:pt x="16324" y="25111"/>
                  </a:cubicBezTo>
                  <a:cubicBezTo>
                    <a:pt x="16836" y="25171"/>
                    <a:pt x="17336" y="25242"/>
                    <a:pt x="17836" y="25302"/>
                  </a:cubicBezTo>
                  <a:cubicBezTo>
                    <a:pt x="18801" y="25421"/>
                    <a:pt x="19777" y="25540"/>
                    <a:pt x="20741" y="25683"/>
                  </a:cubicBezTo>
                  <a:cubicBezTo>
                    <a:pt x="21110" y="25742"/>
                    <a:pt x="21611" y="25837"/>
                    <a:pt x="21980" y="26040"/>
                  </a:cubicBezTo>
                  <a:cubicBezTo>
                    <a:pt x="22587" y="26373"/>
                    <a:pt x="23230" y="26802"/>
                    <a:pt x="23944" y="27338"/>
                  </a:cubicBezTo>
                  <a:cubicBezTo>
                    <a:pt x="24158" y="27504"/>
                    <a:pt x="24373" y="27683"/>
                    <a:pt x="24456" y="27981"/>
                  </a:cubicBezTo>
                  <a:lnTo>
                    <a:pt x="24170" y="27981"/>
                  </a:lnTo>
                  <a:lnTo>
                    <a:pt x="23754" y="27981"/>
                  </a:lnTo>
                  <a:cubicBezTo>
                    <a:pt x="23587" y="27992"/>
                    <a:pt x="23420" y="27992"/>
                    <a:pt x="23265" y="27981"/>
                  </a:cubicBezTo>
                  <a:close/>
                  <a:moveTo>
                    <a:pt x="4049" y="11990"/>
                  </a:moveTo>
                  <a:cubicBezTo>
                    <a:pt x="3346" y="11609"/>
                    <a:pt x="2644" y="11181"/>
                    <a:pt x="1965" y="10764"/>
                  </a:cubicBezTo>
                  <a:cubicBezTo>
                    <a:pt x="1751" y="10621"/>
                    <a:pt x="1537" y="10490"/>
                    <a:pt x="1322" y="10371"/>
                  </a:cubicBezTo>
                  <a:cubicBezTo>
                    <a:pt x="1215" y="10312"/>
                    <a:pt x="1132" y="10240"/>
                    <a:pt x="1013" y="10133"/>
                  </a:cubicBezTo>
                  <a:cubicBezTo>
                    <a:pt x="1001" y="10121"/>
                    <a:pt x="965" y="10109"/>
                    <a:pt x="953" y="10085"/>
                  </a:cubicBezTo>
                  <a:cubicBezTo>
                    <a:pt x="1084" y="9990"/>
                    <a:pt x="1203" y="9895"/>
                    <a:pt x="1322" y="9812"/>
                  </a:cubicBezTo>
                  <a:cubicBezTo>
                    <a:pt x="1668" y="9538"/>
                    <a:pt x="1977" y="9300"/>
                    <a:pt x="2322" y="9097"/>
                  </a:cubicBezTo>
                  <a:cubicBezTo>
                    <a:pt x="3596" y="8300"/>
                    <a:pt x="5263" y="7228"/>
                    <a:pt x="6847" y="5978"/>
                  </a:cubicBezTo>
                  <a:cubicBezTo>
                    <a:pt x="6966" y="5894"/>
                    <a:pt x="7073" y="5847"/>
                    <a:pt x="7168" y="5847"/>
                  </a:cubicBezTo>
                  <a:cubicBezTo>
                    <a:pt x="7263" y="5847"/>
                    <a:pt x="7347" y="5883"/>
                    <a:pt x="7490" y="5954"/>
                  </a:cubicBezTo>
                  <a:cubicBezTo>
                    <a:pt x="8097" y="6275"/>
                    <a:pt x="8716" y="6609"/>
                    <a:pt x="9311" y="6918"/>
                  </a:cubicBezTo>
                  <a:cubicBezTo>
                    <a:pt x="9597" y="7073"/>
                    <a:pt x="9895" y="7216"/>
                    <a:pt x="10181" y="7371"/>
                  </a:cubicBezTo>
                  <a:cubicBezTo>
                    <a:pt x="10240" y="7395"/>
                    <a:pt x="10300" y="7442"/>
                    <a:pt x="10359" y="7466"/>
                  </a:cubicBezTo>
                  <a:cubicBezTo>
                    <a:pt x="10431" y="7514"/>
                    <a:pt x="10502" y="7561"/>
                    <a:pt x="10597" y="7609"/>
                  </a:cubicBezTo>
                  <a:cubicBezTo>
                    <a:pt x="10788" y="7704"/>
                    <a:pt x="10883" y="7823"/>
                    <a:pt x="10895" y="8061"/>
                  </a:cubicBezTo>
                  <a:cubicBezTo>
                    <a:pt x="10943" y="9252"/>
                    <a:pt x="11002" y="10502"/>
                    <a:pt x="11062" y="11788"/>
                  </a:cubicBezTo>
                  <a:cubicBezTo>
                    <a:pt x="11085" y="12455"/>
                    <a:pt x="11133" y="13122"/>
                    <a:pt x="11181" y="13800"/>
                  </a:cubicBezTo>
                  <a:cubicBezTo>
                    <a:pt x="11204" y="14348"/>
                    <a:pt x="11252" y="14884"/>
                    <a:pt x="11276" y="15431"/>
                  </a:cubicBezTo>
                  <a:cubicBezTo>
                    <a:pt x="11276" y="15539"/>
                    <a:pt x="11276" y="15658"/>
                    <a:pt x="11264" y="15824"/>
                  </a:cubicBezTo>
                  <a:lnTo>
                    <a:pt x="11264" y="15884"/>
                  </a:lnTo>
                  <a:cubicBezTo>
                    <a:pt x="11240" y="15860"/>
                    <a:pt x="11193" y="15848"/>
                    <a:pt x="11157" y="15824"/>
                  </a:cubicBezTo>
                  <a:cubicBezTo>
                    <a:pt x="10966" y="15717"/>
                    <a:pt x="10800" y="15646"/>
                    <a:pt x="10657" y="15562"/>
                  </a:cubicBezTo>
                  <a:cubicBezTo>
                    <a:pt x="10323" y="15384"/>
                    <a:pt x="10002" y="15205"/>
                    <a:pt x="9669" y="15015"/>
                  </a:cubicBezTo>
                  <a:cubicBezTo>
                    <a:pt x="9109" y="14705"/>
                    <a:pt x="8514" y="14372"/>
                    <a:pt x="7930" y="14062"/>
                  </a:cubicBezTo>
                  <a:cubicBezTo>
                    <a:pt x="7394" y="13776"/>
                    <a:pt x="6859" y="13503"/>
                    <a:pt x="6335" y="13229"/>
                  </a:cubicBezTo>
                  <a:cubicBezTo>
                    <a:pt x="5585" y="12812"/>
                    <a:pt x="4811" y="12407"/>
                    <a:pt x="4049" y="11990"/>
                  </a:cubicBezTo>
                  <a:close/>
                  <a:moveTo>
                    <a:pt x="11812" y="5609"/>
                  </a:moveTo>
                  <a:cubicBezTo>
                    <a:pt x="11574" y="6085"/>
                    <a:pt x="11324" y="6561"/>
                    <a:pt x="10895" y="6930"/>
                  </a:cubicBezTo>
                  <a:cubicBezTo>
                    <a:pt x="10550" y="6752"/>
                    <a:pt x="10204" y="6573"/>
                    <a:pt x="9871" y="6418"/>
                  </a:cubicBezTo>
                  <a:cubicBezTo>
                    <a:pt x="9109" y="6037"/>
                    <a:pt x="8299" y="5656"/>
                    <a:pt x="7609" y="5109"/>
                  </a:cubicBezTo>
                  <a:cubicBezTo>
                    <a:pt x="7609" y="5085"/>
                    <a:pt x="7621" y="5073"/>
                    <a:pt x="7621" y="5073"/>
                  </a:cubicBezTo>
                  <a:cubicBezTo>
                    <a:pt x="7633" y="5013"/>
                    <a:pt x="7656" y="4954"/>
                    <a:pt x="7680" y="4930"/>
                  </a:cubicBezTo>
                  <a:lnTo>
                    <a:pt x="7835" y="4644"/>
                  </a:lnTo>
                  <a:cubicBezTo>
                    <a:pt x="8252" y="3918"/>
                    <a:pt x="8692" y="3156"/>
                    <a:pt x="9133" y="2430"/>
                  </a:cubicBezTo>
                  <a:cubicBezTo>
                    <a:pt x="9395" y="2013"/>
                    <a:pt x="9585" y="1692"/>
                    <a:pt x="9788" y="1430"/>
                  </a:cubicBezTo>
                  <a:cubicBezTo>
                    <a:pt x="10061" y="1072"/>
                    <a:pt x="10300" y="918"/>
                    <a:pt x="10585" y="918"/>
                  </a:cubicBezTo>
                  <a:cubicBezTo>
                    <a:pt x="10645" y="918"/>
                    <a:pt x="10716" y="941"/>
                    <a:pt x="10788" y="953"/>
                  </a:cubicBezTo>
                  <a:cubicBezTo>
                    <a:pt x="11550" y="1156"/>
                    <a:pt x="12228" y="1501"/>
                    <a:pt x="12824" y="1989"/>
                  </a:cubicBezTo>
                  <a:cubicBezTo>
                    <a:pt x="13145" y="2251"/>
                    <a:pt x="13229" y="2549"/>
                    <a:pt x="13098" y="2918"/>
                  </a:cubicBezTo>
                  <a:cubicBezTo>
                    <a:pt x="13038" y="3085"/>
                    <a:pt x="12967" y="3239"/>
                    <a:pt x="12883" y="3406"/>
                  </a:cubicBezTo>
                  <a:lnTo>
                    <a:pt x="12859" y="3466"/>
                  </a:lnTo>
                  <a:cubicBezTo>
                    <a:pt x="12776" y="3644"/>
                    <a:pt x="12693" y="3823"/>
                    <a:pt x="12621" y="4001"/>
                  </a:cubicBezTo>
                  <a:cubicBezTo>
                    <a:pt x="12443" y="4418"/>
                    <a:pt x="12252" y="4871"/>
                    <a:pt x="12026" y="5263"/>
                  </a:cubicBezTo>
                  <a:cubicBezTo>
                    <a:pt x="11955" y="5359"/>
                    <a:pt x="11895" y="5478"/>
                    <a:pt x="11812" y="5609"/>
                  </a:cubicBezTo>
                  <a:close/>
                  <a:moveTo>
                    <a:pt x="17027" y="12324"/>
                  </a:moveTo>
                  <a:cubicBezTo>
                    <a:pt x="17015" y="13407"/>
                    <a:pt x="16979" y="14526"/>
                    <a:pt x="16979" y="15622"/>
                  </a:cubicBezTo>
                  <a:lnTo>
                    <a:pt x="16979" y="19313"/>
                  </a:lnTo>
                  <a:lnTo>
                    <a:pt x="16979" y="22396"/>
                  </a:lnTo>
                  <a:cubicBezTo>
                    <a:pt x="16979" y="22873"/>
                    <a:pt x="16967" y="23361"/>
                    <a:pt x="16931" y="23825"/>
                  </a:cubicBezTo>
                  <a:cubicBezTo>
                    <a:pt x="16931" y="23992"/>
                    <a:pt x="16919" y="24159"/>
                    <a:pt x="16919" y="24337"/>
                  </a:cubicBezTo>
                  <a:cubicBezTo>
                    <a:pt x="16800" y="24349"/>
                    <a:pt x="16717" y="24349"/>
                    <a:pt x="16658" y="24349"/>
                  </a:cubicBezTo>
                  <a:cubicBezTo>
                    <a:pt x="16360" y="24349"/>
                    <a:pt x="16312" y="24337"/>
                    <a:pt x="16300" y="23825"/>
                  </a:cubicBezTo>
                  <a:cubicBezTo>
                    <a:pt x="16265" y="23147"/>
                    <a:pt x="16241" y="22230"/>
                    <a:pt x="16241" y="21325"/>
                  </a:cubicBezTo>
                  <a:lnTo>
                    <a:pt x="16241" y="19646"/>
                  </a:lnTo>
                  <a:cubicBezTo>
                    <a:pt x="16241" y="17694"/>
                    <a:pt x="16253" y="15669"/>
                    <a:pt x="16312" y="13681"/>
                  </a:cubicBezTo>
                  <a:cubicBezTo>
                    <a:pt x="16372" y="12074"/>
                    <a:pt x="16277" y="10562"/>
                    <a:pt x="16074" y="9062"/>
                  </a:cubicBezTo>
                  <a:cubicBezTo>
                    <a:pt x="15979" y="8466"/>
                    <a:pt x="15848" y="7990"/>
                    <a:pt x="15669" y="7585"/>
                  </a:cubicBezTo>
                  <a:cubicBezTo>
                    <a:pt x="15050" y="6240"/>
                    <a:pt x="14241" y="5406"/>
                    <a:pt x="13157" y="4942"/>
                  </a:cubicBezTo>
                  <a:cubicBezTo>
                    <a:pt x="13157" y="4942"/>
                    <a:pt x="13121" y="4894"/>
                    <a:pt x="13121" y="4882"/>
                  </a:cubicBezTo>
                  <a:lnTo>
                    <a:pt x="13336" y="4287"/>
                  </a:lnTo>
                  <a:cubicBezTo>
                    <a:pt x="13467" y="4359"/>
                    <a:pt x="13598" y="4430"/>
                    <a:pt x="13717" y="4513"/>
                  </a:cubicBezTo>
                  <a:cubicBezTo>
                    <a:pt x="14098" y="4716"/>
                    <a:pt x="14419" y="4894"/>
                    <a:pt x="14717" y="5109"/>
                  </a:cubicBezTo>
                  <a:cubicBezTo>
                    <a:pt x="15384" y="5585"/>
                    <a:pt x="16122" y="6180"/>
                    <a:pt x="16443" y="7097"/>
                  </a:cubicBezTo>
                  <a:cubicBezTo>
                    <a:pt x="16872" y="8323"/>
                    <a:pt x="17074" y="9359"/>
                    <a:pt x="17050" y="10359"/>
                  </a:cubicBezTo>
                  <a:cubicBezTo>
                    <a:pt x="17039" y="11014"/>
                    <a:pt x="17039" y="11669"/>
                    <a:pt x="17027" y="12324"/>
                  </a:cubicBezTo>
                  <a:close/>
                  <a:moveTo>
                    <a:pt x="21241" y="24159"/>
                  </a:moveTo>
                  <a:lnTo>
                    <a:pt x="21241" y="24159"/>
                  </a:lnTo>
                  <a:lnTo>
                    <a:pt x="21241" y="24159"/>
                  </a:lnTo>
                  <a:cubicBezTo>
                    <a:pt x="21313" y="24171"/>
                    <a:pt x="21372" y="24182"/>
                    <a:pt x="21444" y="24182"/>
                  </a:cubicBezTo>
                  <a:cubicBezTo>
                    <a:pt x="21718" y="24230"/>
                    <a:pt x="21968" y="24254"/>
                    <a:pt x="22170" y="24432"/>
                  </a:cubicBezTo>
                  <a:lnTo>
                    <a:pt x="22170" y="24456"/>
                  </a:lnTo>
                  <a:cubicBezTo>
                    <a:pt x="22158" y="24528"/>
                    <a:pt x="22146" y="24599"/>
                    <a:pt x="22134" y="24659"/>
                  </a:cubicBezTo>
                  <a:cubicBezTo>
                    <a:pt x="22027" y="25052"/>
                    <a:pt x="21992" y="25063"/>
                    <a:pt x="21908" y="25063"/>
                  </a:cubicBezTo>
                  <a:lnTo>
                    <a:pt x="21908" y="25063"/>
                  </a:lnTo>
                  <a:cubicBezTo>
                    <a:pt x="21837" y="25063"/>
                    <a:pt x="21718" y="25028"/>
                    <a:pt x="21563" y="25004"/>
                  </a:cubicBezTo>
                  <a:cubicBezTo>
                    <a:pt x="21384" y="24968"/>
                    <a:pt x="21206" y="24944"/>
                    <a:pt x="20979" y="24909"/>
                  </a:cubicBezTo>
                  <a:cubicBezTo>
                    <a:pt x="20920" y="24897"/>
                    <a:pt x="20849" y="24897"/>
                    <a:pt x="20789" y="24885"/>
                  </a:cubicBezTo>
                  <a:lnTo>
                    <a:pt x="20837" y="24790"/>
                  </a:lnTo>
                  <a:cubicBezTo>
                    <a:pt x="20908" y="24587"/>
                    <a:pt x="20979" y="24421"/>
                    <a:pt x="21075" y="24254"/>
                  </a:cubicBezTo>
                  <a:cubicBezTo>
                    <a:pt x="21087" y="24218"/>
                    <a:pt x="21182" y="24159"/>
                    <a:pt x="21241" y="24159"/>
                  </a:cubicBezTo>
                  <a:close/>
                  <a:moveTo>
                    <a:pt x="6180" y="15658"/>
                  </a:moveTo>
                  <a:cubicBezTo>
                    <a:pt x="5680" y="15658"/>
                    <a:pt x="5144" y="15503"/>
                    <a:pt x="4596" y="15229"/>
                  </a:cubicBezTo>
                  <a:cubicBezTo>
                    <a:pt x="3811" y="14812"/>
                    <a:pt x="3382" y="13526"/>
                    <a:pt x="3692" y="12645"/>
                  </a:cubicBezTo>
                  <a:lnTo>
                    <a:pt x="7871" y="14848"/>
                  </a:lnTo>
                  <a:cubicBezTo>
                    <a:pt x="7406" y="15384"/>
                    <a:pt x="6847" y="15658"/>
                    <a:pt x="6180" y="15658"/>
                  </a:cubicBezTo>
                  <a:close/>
                </a:path>
              </a:pathLst>
            </a:custGeom>
            <a:solidFill>
              <a:srgbClr val="00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20" name="Imagen 19">
            <a:extLst>
              <a:ext uri="{FF2B5EF4-FFF2-40B4-BE49-F238E27FC236}">
                <a16:creationId xmlns:a16="http://schemas.microsoft.com/office/drawing/2014/main" id="{FB3E596A-76D1-4E1B-B2B8-674B6F6D30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045" y="8897113"/>
            <a:ext cx="1358135" cy="1358135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92B92D3B-2195-43F3-BC0A-2A31BF1CDC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3" y="-1075"/>
            <a:ext cx="1101460" cy="110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4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B6B1FC03-6D3A-4B10-9412-59D7F90DDA56}"/>
              </a:ext>
            </a:extLst>
          </p:cNvPr>
          <p:cNvGrpSpPr/>
          <p:nvPr/>
        </p:nvGrpSpPr>
        <p:grpSpPr>
          <a:xfrm>
            <a:off x="-1" y="3971003"/>
            <a:ext cx="6858003" cy="7277099"/>
            <a:chOff x="-1" y="3971003"/>
            <a:chExt cx="6858003" cy="7277099"/>
          </a:xfrm>
          <a:solidFill>
            <a:schemeClr val="accent1">
              <a:lumMod val="50000"/>
            </a:schemeClr>
          </a:solidFill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B2063589-1742-438C-88D6-ECF1FDA4E493}"/>
                </a:ext>
              </a:extLst>
            </p:cNvPr>
            <p:cNvSpPr/>
            <p:nvPr/>
          </p:nvSpPr>
          <p:spPr>
            <a:xfrm>
              <a:off x="0" y="3991896"/>
              <a:ext cx="3333750" cy="2320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latin typeface="Facile Sans" pitchFamily="50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8D2379BE-D4AA-4156-A947-C52F662905B8}"/>
                </a:ext>
              </a:extLst>
            </p:cNvPr>
            <p:cNvSpPr/>
            <p:nvPr/>
          </p:nvSpPr>
          <p:spPr>
            <a:xfrm>
              <a:off x="-1" y="6459793"/>
              <a:ext cx="3333749" cy="2320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latin typeface="Facile Sans" pitchFamily="50" charset="0"/>
              </a:endParaRP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EA53D3F9-8347-4473-BCC1-FFBC8C7C77B5}"/>
                </a:ext>
              </a:extLst>
            </p:cNvPr>
            <p:cNvSpPr/>
            <p:nvPr/>
          </p:nvSpPr>
          <p:spPr>
            <a:xfrm>
              <a:off x="0" y="8927689"/>
              <a:ext cx="3333748" cy="2320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latin typeface="Facile Sans" pitchFamily="50" charset="0"/>
              </a:endParaRP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BD55E919-E86B-45E3-B5E4-F0491C834433}"/>
                </a:ext>
              </a:extLst>
            </p:cNvPr>
            <p:cNvSpPr/>
            <p:nvPr/>
          </p:nvSpPr>
          <p:spPr>
            <a:xfrm>
              <a:off x="3524252" y="3971003"/>
              <a:ext cx="3333750" cy="2320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latin typeface="Facile Sans" pitchFamily="50" charset="0"/>
              </a:endParaRPr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68246FE3-9F66-47C8-A102-D7819A8906D6}"/>
                </a:ext>
              </a:extLst>
            </p:cNvPr>
            <p:cNvSpPr/>
            <p:nvPr/>
          </p:nvSpPr>
          <p:spPr>
            <a:xfrm>
              <a:off x="3524252" y="6438901"/>
              <a:ext cx="3333750" cy="2320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latin typeface="Facile Sans" pitchFamily="50" charset="0"/>
              </a:endParaRPr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681AFE27-85FD-4840-9A89-0C9084721C51}"/>
                </a:ext>
              </a:extLst>
            </p:cNvPr>
            <p:cNvSpPr/>
            <p:nvPr/>
          </p:nvSpPr>
          <p:spPr>
            <a:xfrm>
              <a:off x="3524252" y="8906796"/>
              <a:ext cx="3333750" cy="2320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latin typeface="Facile Sans" pitchFamily="50" charset="0"/>
              </a:endParaRPr>
            </a:p>
          </p:txBody>
        </p: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1832BE9E-1C67-44DE-9C76-ECE0442A38AF}"/>
              </a:ext>
            </a:extLst>
          </p:cNvPr>
          <p:cNvSpPr/>
          <p:nvPr/>
        </p:nvSpPr>
        <p:spPr>
          <a:xfrm>
            <a:off x="1" y="11248102"/>
            <a:ext cx="6858000" cy="94389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4" name="Trapecio 13">
            <a:extLst>
              <a:ext uri="{FF2B5EF4-FFF2-40B4-BE49-F238E27FC236}">
                <a16:creationId xmlns:a16="http://schemas.microsoft.com/office/drawing/2014/main" id="{DCE9C632-0BDC-4DDE-BDBE-D95ABAAEA5A1}"/>
              </a:ext>
            </a:extLst>
          </p:cNvPr>
          <p:cNvSpPr/>
          <p:nvPr/>
        </p:nvSpPr>
        <p:spPr>
          <a:xfrm rot="254360">
            <a:off x="166031" y="4222999"/>
            <a:ext cx="3039606" cy="1861017"/>
          </a:xfrm>
          <a:prstGeom prst="trapezoid">
            <a:avLst>
              <a:gd name="adj" fmla="val 5401"/>
            </a:avLst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35C4C2D-F3C5-4F4F-AB90-968D70FB4A78}"/>
              </a:ext>
            </a:extLst>
          </p:cNvPr>
          <p:cNvSpPr/>
          <p:nvPr/>
        </p:nvSpPr>
        <p:spPr>
          <a:xfrm>
            <a:off x="3690937" y="4113197"/>
            <a:ext cx="3000375" cy="203042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32459888-A506-4D65-9A5C-3B051B82CDCF}"/>
              </a:ext>
            </a:extLst>
          </p:cNvPr>
          <p:cNvSpPr/>
          <p:nvPr/>
        </p:nvSpPr>
        <p:spPr>
          <a:xfrm>
            <a:off x="101402" y="6546287"/>
            <a:ext cx="3122811" cy="2118466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>
              <a:latin typeface="Facile Sans" pitchFamily="50" charset="0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843E8807-4C80-4FFC-97D2-CB0F154424D4}"/>
              </a:ext>
            </a:extLst>
          </p:cNvPr>
          <p:cNvSpPr/>
          <p:nvPr/>
        </p:nvSpPr>
        <p:spPr>
          <a:xfrm>
            <a:off x="3633787" y="6539874"/>
            <a:ext cx="3122811" cy="2118466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>
              <a:latin typeface="Facile Sans" pitchFamily="50" charset="0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4AF15330-780D-4A95-A8C1-3114E3965918}"/>
              </a:ext>
            </a:extLst>
          </p:cNvPr>
          <p:cNvSpPr/>
          <p:nvPr/>
        </p:nvSpPr>
        <p:spPr>
          <a:xfrm>
            <a:off x="101402" y="9046740"/>
            <a:ext cx="3122811" cy="2118466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>
              <a:latin typeface="Facile Sans" pitchFamily="50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9397D06-7630-4517-8991-41AC4424DC91}"/>
              </a:ext>
            </a:extLst>
          </p:cNvPr>
          <p:cNvSpPr/>
          <p:nvPr/>
        </p:nvSpPr>
        <p:spPr>
          <a:xfrm>
            <a:off x="3619500" y="8989527"/>
            <a:ext cx="3122811" cy="2118466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>
              <a:latin typeface="Facile Sans" pitchFamily="50" charset="0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5A4FAFF9-02AA-4DFF-9C83-2DE4ECABB3BE}"/>
              </a:ext>
            </a:extLst>
          </p:cNvPr>
          <p:cNvSpPr/>
          <p:nvPr/>
        </p:nvSpPr>
        <p:spPr>
          <a:xfrm>
            <a:off x="78911" y="4092869"/>
            <a:ext cx="3122811" cy="2118466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>
              <a:latin typeface="Facile Sans" pitchFamily="50" charset="0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AD3B6D35-19AD-4018-8E7D-24BDF4897D7C}"/>
              </a:ext>
            </a:extLst>
          </p:cNvPr>
          <p:cNvSpPr/>
          <p:nvPr/>
        </p:nvSpPr>
        <p:spPr>
          <a:xfrm>
            <a:off x="3619500" y="4051457"/>
            <a:ext cx="3159589" cy="2159878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>
              <a:latin typeface="Facile Sans" pitchFamily="50" charset="0"/>
            </a:endParaRPr>
          </a:p>
        </p:txBody>
      </p:sp>
      <p:sp>
        <p:nvSpPr>
          <p:cNvPr id="29" name="Trapecio 28">
            <a:extLst>
              <a:ext uri="{FF2B5EF4-FFF2-40B4-BE49-F238E27FC236}">
                <a16:creationId xmlns:a16="http://schemas.microsoft.com/office/drawing/2014/main" id="{042291D8-F815-444C-B553-0E358EA99C39}"/>
              </a:ext>
            </a:extLst>
          </p:cNvPr>
          <p:cNvSpPr/>
          <p:nvPr/>
        </p:nvSpPr>
        <p:spPr>
          <a:xfrm>
            <a:off x="162116" y="6634162"/>
            <a:ext cx="2981134" cy="1960590"/>
          </a:xfrm>
          <a:prstGeom prst="trapezoid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0" name="Trapecio 29">
            <a:extLst>
              <a:ext uri="{FF2B5EF4-FFF2-40B4-BE49-F238E27FC236}">
                <a16:creationId xmlns:a16="http://schemas.microsoft.com/office/drawing/2014/main" id="{DF619FBE-6992-4176-B7A5-CACC7E697542}"/>
              </a:ext>
            </a:extLst>
          </p:cNvPr>
          <p:cNvSpPr/>
          <p:nvPr/>
        </p:nvSpPr>
        <p:spPr>
          <a:xfrm rot="10800000">
            <a:off x="3823102" y="6634162"/>
            <a:ext cx="2813398" cy="1872173"/>
          </a:xfrm>
          <a:prstGeom prst="trapezoid">
            <a:avLst>
              <a:gd name="adj" fmla="val 9231"/>
            </a:avLst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/>
              <a:t>laxxdddddddddd</a:t>
            </a:r>
            <a:endParaRPr lang="es-419" dirty="0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7EA3D42A-7960-496C-8F19-A16D0D45F7F9}"/>
              </a:ext>
            </a:extLst>
          </p:cNvPr>
          <p:cNvSpPr/>
          <p:nvPr/>
        </p:nvSpPr>
        <p:spPr>
          <a:xfrm>
            <a:off x="195267" y="9118600"/>
            <a:ext cx="2981134" cy="198201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2" name="Rectángulo: esquinas superiores, una redondeada y la otra cortada 31">
            <a:extLst>
              <a:ext uri="{FF2B5EF4-FFF2-40B4-BE49-F238E27FC236}">
                <a16:creationId xmlns:a16="http://schemas.microsoft.com/office/drawing/2014/main" id="{4AB9951F-230C-4F15-B3AE-5B77B072CAB1}"/>
              </a:ext>
            </a:extLst>
          </p:cNvPr>
          <p:cNvSpPr/>
          <p:nvPr/>
        </p:nvSpPr>
        <p:spPr>
          <a:xfrm>
            <a:off x="3708726" y="9084840"/>
            <a:ext cx="2954007" cy="1932013"/>
          </a:xfrm>
          <a:prstGeom prst="snipRoundRect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954652FB-31BA-45D4-9240-06B22C882195}"/>
              </a:ext>
            </a:extLst>
          </p:cNvPr>
          <p:cNvGrpSpPr/>
          <p:nvPr/>
        </p:nvGrpSpPr>
        <p:grpSpPr>
          <a:xfrm>
            <a:off x="-1" y="-19752"/>
            <a:ext cx="6598747" cy="3912952"/>
            <a:chOff x="-70465" y="929063"/>
            <a:chExt cx="6928464" cy="283169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DB2BD372-0923-4D06-A376-41ECF22AF194}"/>
                </a:ext>
              </a:extLst>
            </p:cNvPr>
            <p:cNvSpPr/>
            <p:nvPr/>
          </p:nvSpPr>
          <p:spPr>
            <a:xfrm>
              <a:off x="-70465" y="929063"/>
              <a:ext cx="6858000" cy="283169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latin typeface="Facile Sans" pitchFamily="50" charset="0"/>
              </a:endParaRPr>
            </a:p>
          </p:txBody>
        </p:sp>
        <p:sp>
          <p:nvSpPr>
            <p:cNvPr id="33" name="Triángulo isósceles 32">
              <a:extLst>
                <a:ext uri="{FF2B5EF4-FFF2-40B4-BE49-F238E27FC236}">
                  <a16:creationId xmlns:a16="http://schemas.microsoft.com/office/drawing/2014/main" id="{82C8D5F9-F5C4-4298-AD8D-5F2BADBF91B9}"/>
                </a:ext>
              </a:extLst>
            </p:cNvPr>
            <p:cNvSpPr/>
            <p:nvPr/>
          </p:nvSpPr>
          <p:spPr>
            <a:xfrm>
              <a:off x="-2" y="1355623"/>
              <a:ext cx="6858001" cy="1095477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AE0A2913-A939-42FB-93FD-8AE4318530D9}"/>
              </a:ext>
            </a:extLst>
          </p:cNvPr>
          <p:cNvGrpSpPr/>
          <p:nvPr/>
        </p:nvGrpSpPr>
        <p:grpSpPr>
          <a:xfrm rot="10464714">
            <a:off x="617591" y="2560064"/>
            <a:ext cx="5912161" cy="378243"/>
            <a:chOff x="591214" y="705914"/>
            <a:chExt cx="5358102" cy="1991675"/>
          </a:xfrm>
        </p:grpSpPr>
        <p:sp>
          <p:nvSpPr>
            <p:cNvPr id="36" name="Trapecio 35">
              <a:extLst>
                <a:ext uri="{FF2B5EF4-FFF2-40B4-BE49-F238E27FC236}">
                  <a16:creationId xmlns:a16="http://schemas.microsoft.com/office/drawing/2014/main" id="{49904C58-B8AC-4907-B4AB-7B06F7414F49}"/>
                </a:ext>
              </a:extLst>
            </p:cNvPr>
            <p:cNvSpPr/>
            <p:nvPr/>
          </p:nvSpPr>
          <p:spPr>
            <a:xfrm rot="10984323">
              <a:off x="591214" y="705914"/>
              <a:ext cx="5358102" cy="1991675"/>
            </a:xfrm>
            <a:prstGeom prst="trapezoid">
              <a:avLst>
                <a:gd name="adj" fmla="val 22015"/>
              </a:avLst>
            </a:prstGeom>
            <a:solidFill>
              <a:srgbClr val="20E8DE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EDISON CHAVEZ            25-03/2022</a:t>
              </a:r>
            </a:p>
          </p:txBody>
        </p:sp>
        <p:sp>
          <p:nvSpPr>
            <p:cNvPr id="38" name="Trapecio 37">
              <a:extLst>
                <a:ext uri="{FF2B5EF4-FFF2-40B4-BE49-F238E27FC236}">
                  <a16:creationId xmlns:a16="http://schemas.microsoft.com/office/drawing/2014/main" id="{FF97EA68-84C2-4BDF-99AD-218C322700D7}"/>
                </a:ext>
              </a:extLst>
            </p:cNvPr>
            <p:cNvSpPr/>
            <p:nvPr/>
          </p:nvSpPr>
          <p:spPr>
            <a:xfrm rot="10984323">
              <a:off x="781080" y="826036"/>
              <a:ext cx="4978370" cy="1799805"/>
            </a:xfrm>
            <a:prstGeom prst="trapezoid">
              <a:avLst>
                <a:gd name="adj" fmla="val 22015"/>
              </a:avLst>
            </a:prstGeom>
            <a:noFill/>
            <a:ln w="28575">
              <a:solidFill>
                <a:srgbClr val="13B8B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  <p:sp>
        <p:nvSpPr>
          <p:cNvPr id="41" name="Rectángulo 40">
            <a:extLst>
              <a:ext uri="{FF2B5EF4-FFF2-40B4-BE49-F238E27FC236}">
                <a16:creationId xmlns:a16="http://schemas.microsoft.com/office/drawing/2014/main" id="{96E770C7-A157-4B11-9D48-E9238FEE3CBE}"/>
              </a:ext>
            </a:extLst>
          </p:cNvPr>
          <p:cNvSpPr/>
          <p:nvPr/>
        </p:nvSpPr>
        <p:spPr>
          <a:xfrm rot="21256909">
            <a:off x="443020" y="1186010"/>
            <a:ext cx="610105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Ética para Amador</a:t>
            </a:r>
          </a:p>
        </p:txBody>
      </p:sp>
      <p:sp>
        <p:nvSpPr>
          <p:cNvPr id="42" name="Cuadro de texto 2">
            <a:extLst>
              <a:ext uri="{FF2B5EF4-FFF2-40B4-BE49-F238E27FC236}">
                <a16:creationId xmlns:a16="http://schemas.microsoft.com/office/drawing/2014/main" id="{75751304-06D1-46C6-B9FF-73B0C5883322}"/>
              </a:ext>
            </a:extLst>
          </p:cNvPr>
          <p:cNvSpPr txBox="1">
            <a:spLocks noChangeArrowheads="1"/>
          </p:cNvSpPr>
          <p:nvPr/>
        </p:nvSpPr>
        <p:spPr bwMode="auto">
          <a:xfrm rot="189234">
            <a:off x="257644" y="5042236"/>
            <a:ext cx="2790078" cy="87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419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Las cosas o formas de vivir dejan huellas en tu vida ya sea del bien o mal, hombre o mujer, amigo o enemigo prácticamente son tus reflejos</a:t>
            </a:r>
          </a:p>
        </p:txBody>
      </p:sp>
      <p:sp>
        <p:nvSpPr>
          <p:cNvPr id="44" name="Cuadro de texto 2">
            <a:extLst>
              <a:ext uri="{FF2B5EF4-FFF2-40B4-BE49-F238E27FC236}">
                <a16:creationId xmlns:a16="http://schemas.microsoft.com/office/drawing/2014/main" id="{8C01F7B1-5A03-46A6-B764-5C9CFC34A9CA}"/>
              </a:ext>
            </a:extLst>
          </p:cNvPr>
          <p:cNvSpPr txBox="1">
            <a:spLocks noChangeArrowheads="1"/>
          </p:cNvSpPr>
          <p:nvPr/>
        </p:nvSpPr>
        <p:spPr bwMode="auto">
          <a:xfrm rot="21213765">
            <a:off x="735556" y="6826050"/>
            <a:ext cx="1509861" cy="54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419" sz="1400" b="1" dirty="0">
                <a:effectLst/>
                <a:latin typeface="Shumi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ELECCIONES GENERALES</a:t>
            </a:r>
          </a:p>
        </p:txBody>
      </p:sp>
      <p:sp>
        <p:nvSpPr>
          <p:cNvPr id="45" name="Cuadro de texto 2">
            <a:extLst>
              <a:ext uri="{FF2B5EF4-FFF2-40B4-BE49-F238E27FC236}">
                <a16:creationId xmlns:a16="http://schemas.microsoft.com/office/drawing/2014/main" id="{5F8849CE-94C1-40EB-9E7D-05FA165E78C1}"/>
              </a:ext>
            </a:extLst>
          </p:cNvPr>
          <p:cNvSpPr txBox="1">
            <a:spLocks noChangeArrowheads="1"/>
          </p:cNvSpPr>
          <p:nvPr/>
        </p:nvSpPr>
        <p:spPr bwMode="auto">
          <a:xfrm rot="189234">
            <a:off x="4084043" y="4400827"/>
            <a:ext cx="2045839" cy="31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419" sz="1200" b="1" dirty="0">
                <a:solidFill>
                  <a:schemeClr val="bg1"/>
                </a:solidFill>
                <a:latin typeface="Shumi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TA</a:t>
            </a:r>
            <a:r>
              <a:rPr lang="es-419" sz="1400" b="1" dirty="0">
                <a:latin typeface="Shumi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TANTO GUSTO</a:t>
            </a:r>
            <a:endParaRPr lang="es-419" sz="1400" b="1" dirty="0">
              <a:effectLst/>
              <a:latin typeface="Shumi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6" name="Cuadro de texto 2">
            <a:extLst>
              <a:ext uri="{FF2B5EF4-FFF2-40B4-BE49-F238E27FC236}">
                <a16:creationId xmlns:a16="http://schemas.microsoft.com/office/drawing/2014/main" id="{C9F5756E-49E3-4EE6-8C26-4893E021155F}"/>
              </a:ext>
            </a:extLst>
          </p:cNvPr>
          <p:cNvSpPr txBox="1">
            <a:spLocks noChangeArrowheads="1"/>
          </p:cNvSpPr>
          <p:nvPr/>
        </p:nvSpPr>
        <p:spPr bwMode="auto">
          <a:xfrm rot="189234">
            <a:off x="590156" y="4664162"/>
            <a:ext cx="1509861" cy="281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419" sz="1200" b="1" dirty="0">
                <a:latin typeface="Shumi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PONTE EN SU LUGAR</a:t>
            </a:r>
            <a:endParaRPr lang="es-419" sz="700" b="1" dirty="0">
              <a:effectLst/>
              <a:latin typeface="Shumi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8" name="Cuadro de texto 2">
            <a:extLst>
              <a:ext uri="{FF2B5EF4-FFF2-40B4-BE49-F238E27FC236}">
                <a16:creationId xmlns:a16="http://schemas.microsoft.com/office/drawing/2014/main" id="{444FF03C-4877-4004-8468-BE25B950C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821" y="9236845"/>
            <a:ext cx="2212016" cy="1371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419" sz="1200" b="1" dirty="0">
                <a:latin typeface="Shumi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BIBLIOGRAFIA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419" sz="1200" b="1" dirty="0">
                <a:effectLst/>
                <a:latin typeface="Shumi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CONCEPTOS TOMADOS DE  FERNANDO SAVATER EDITORAL ARIEL, SELECCIÓN A CARGO DEL MAESTRO FERNANDO AURELIO LOPEZ</a:t>
            </a:r>
          </a:p>
        </p:txBody>
      </p:sp>
      <p:sp>
        <p:nvSpPr>
          <p:cNvPr id="49" name="Cuadro de texto 2">
            <a:extLst>
              <a:ext uri="{FF2B5EF4-FFF2-40B4-BE49-F238E27FC236}">
                <a16:creationId xmlns:a16="http://schemas.microsoft.com/office/drawing/2014/main" id="{15DE951C-A1E6-4866-831A-45EB668C6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3" y="9466455"/>
            <a:ext cx="1509861" cy="31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419" sz="1400" b="1" dirty="0">
                <a:effectLst/>
                <a:latin typeface="Shumi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EDISON CHAVEZ</a:t>
            </a:r>
          </a:p>
        </p:txBody>
      </p:sp>
      <p:sp>
        <p:nvSpPr>
          <p:cNvPr id="50" name="Cuadro de texto 2">
            <a:extLst>
              <a:ext uri="{FF2B5EF4-FFF2-40B4-BE49-F238E27FC236}">
                <a16:creationId xmlns:a16="http://schemas.microsoft.com/office/drawing/2014/main" id="{B26388FC-A963-4D3C-B8B3-E2C0A18AD923}"/>
              </a:ext>
            </a:extLst>
          </p:cNvPr>
          <p:cNvSpPr txBox="1">
            <a:spLocks noChangeArrowheads="1"/>
          </p:cNvSpPr>
          <p:nvPr/>
        </p:nvSpPr>
        <p:spPr bwMode="auto">
          <a:xfrm rot="189234">
            <a:off x="3775471" y="4747271"/>
            <a:ext cx="2790078" cy="87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419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 hecho de ser inmorales conlleva a fracasos, malos ratos e incluso a ser condenados por la sociedad por su actitud.</a:t>
            </a:r>
          </a:p>
        </p:txBody>
      </p:sp>
      <p:sp>
        <p:nvSpPr>
          <p:cNvPr id="51" name="Cuadro de texto 2">
            <a:extLst>
              <a:ext uri="{FF2B5EF4-FFF2-40B4-BE49-F238E27FC236}">
                <a16:creationId xmlns:a16="http://schemas.microsoft.com/office/drawing/2014/main" id="{140EA3B2-2570-4300-B1BF-BECFF6304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999" y="7439574"/>
            <a:ext cx="2790078" cy="87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419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Tanta desconfianza a creado la actitud de los políticos que a todos los tenemos de inmorales , para ellos la ética es una arma antojadiza, </a:t>
            </a:r>
          </a:p>
        </p:txBody>
      </p:sp>
      <p:sp>
        <p:nvSpPr>
          <p:cNvPr id="54" name="Cuadro de texto 2">
            <a:extLst>
              <a:ext uri="{FF2B5EF4-FFF2-40B4-BE49-F238E27FC236}">
                <a16:creationId xmlns:a16="http://schemas.microsoft.com/office/drawing/2014/main" id="{2B96C0DA-B4C3-4913-BC7C-0E3467F87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471" y="9901698"/>
            <a:ext cx="2790078" cy="344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419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ISTTE   25/03/2022</a:t>
            </a:r>
          </a:p>
        </p:txBody>
      </p:sp>
      <p:grpSp>
        <p:nvGrpSpPr>
          <p:cNvPr id="80" name="Grupo 79">
            <a:extLst>
              <a:ext uri="{FF2B5EF4-FFF2-40B4-BE49-F238E27FC236}">
                <a16:creationId xmlns:a16="http://schemas.microsoft.com/office/drawing/2014/main" id="{0A36EE66-FB05-43FD-83AB-43AF347857A4}"/>
              </a:ext>
            </a:extLst>
          </p:cNvPr>
          <p:cNvGrpSpPr/>
          <p:nvPr/>
        </p:nvGrpSpPr>
        <p:grpSpPr>
          <a:xfrm>
            <a:off x="22490" y="3899880"/>
            <a:ext cx="530059" cy="658835"/>
            <a:chOff x="22490" y="3899880"/>
            <a:chExt cx="530059" cy="658835"/>
          </a:xfrm>
        </p:grpSpPr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620A84E7-46B6-4323-900F-AACF96D4C6E3}"/>
                </a:ext>
              </a:extLst>
            </p:cNvPr>
            <p:cNvSpPr/>
            <p:nvPr/>
          </p:nvSpPr>
          <p:spPr>
            <a:xfrm>
              <a:off x="22490" y="3907381"/>
              <a:ext cx="530059" cy="562214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55" name="Cuadro de texto 2">
              <a:extLst>
                <a:ext uri="{FF2B5EF4-FFF2-40B4-BE49-F238E27FC236}">
                  <a16:creationId xmlns:a16="http://schemas.microsoft.com/office/drawing/2014/main" id="{858223D4-4B1E-4371-9CD9-15B0CBE337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73" y="3899880"/>
              <a:ext cx="398018" cy="658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419" sz="3600" dirty="0">
                  <a:solidFill>
                    <a:srgbClr val="20E8DE"/>
                  </a:solidFill>
                  <a:effectLst/>
                  <a:latin typeface="Shumi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7</a:t>
              </a:r>
              <a:endParaRPr lang="es-419" sz="1600" dirty="0">
                <a:solidFill>
                  <a:srgbClr val="20E8DE"/>
                </a:solidFill>
                <a:effectLst/>
                <a:latin typeface="Shumi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24BA0600-94B3-4CC0-ACA4-6FF511C117AE}"/>
              </a:ext>
            </a:extLst>
          </p:cNvPr>
          <p:cNvGrpSpPr/>
          <p:nvPr/>
        </p:nvGrpSpPr>
        <p:grpSpPr>
          <a:xfrm>
            <a:off x="3609300" y="4006736"/>
            <a:ext cx="530059" cy="658835"/>
            <a:chOff x="3609300" y="4006736"/>
            <a:chExt cx="530059" cy="658835"/>
          </a:xfrm>
        </p:grpSpPr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07DC8AA3-1BE5-4B1F-A918-2487B5793B3A}"/>
                </a:ext>
              </a:extLst>
            </p:cNvPr>
            <p:cNvSpPr/>
            <p:nvPr/>
          </p:nvSpPr>
          <p:spPr>
            <a:xfrm>
              <a:off x="3609300" y="4014237"/>
              <a:ext cx="530059" cy="56221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58" name="Cuadro de texto 2">
              <a:extLst>
                <a:ext uri="{FF2B5EF4-FFF2-40B4-BE49-F238E27FC236}">
                  <a16:creationId xmlns:a16="http://schemas.microsoft.com/office/drawing/2014/main" id="{F10BD359-BF80-4957-B507-FA4BBBE009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7083" y="4006736"/>
              <a:ext cx="398018" cy="658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419" sz="3600" dirty="0">
                  <a:effectLst/>
                  <a:latin typeface="Shumi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8</a:t>
              </a:r>
              <a:endParaRPr lang="es-419" sz="1600" dirty="0">
                <a:effectLst/>
                <a:latin typeface="Shumi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4C1D142B-01B7-45DA-9FE3-956106B3BDD6}"/>
              </a:ext>
            </a:extLst>
          </p:cNvPr>
          <p:cNvGrpSpPr/>
          <p:nvPr/>
        </p:nvGrpSpPr>
        <p:grpSpPr>
          <a:xfrm>
            <a:off x="221499" y="6632696"/>
            <a:ext cx="530059" cy="658835"/>
            <a:chOff x="221499" y="6632696"/>
            <a:chExt cx="530059" cy="658835"/>
          </a:xfrm>
        </p:grpSpPr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26B4A20C-90B0-4BF2-977A-18A6FD47E101}"/>
                </a:ext>
              </a:extLst>
            </p:cNvPr>
            <p:cNvSpPr/>
            <p:nvPr/>
          </p:nvSpPr>
          <p:spPr>
            <a:xfrm>
              <a:off x="221499" y="6640197"/>
              <a:ext cx="530059" cy="5622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60" name="Cuadro de texto 2">
              <a:extLst>
                <a:ext uri="{FF2B5EF4-FFF2-40B4-BE49-F238E27FC236}">
                  <a16:creationId xmlns:a16="http://schemas.microsoft.com/office/drawing/2014/main" id="{69E80E6C-7F14-4BF6-8FD5-69FE996D7C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282" y="6632696"/>
              <a:ext cx="398018" cy="658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419" sz="3600" dirty="0">
                  <a:solidFill>
                    <a:schemeClr val="accent4"/>
                  </a:solidFill>
                  <a:latin typeface="Shumi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9</a:t>
              </a:r>
              <a:endParaRPr lang="es-419" sz="1600" dirty="0">
                <a:solidFill>
                  <a:schemeClr val="accent4"/>
                </a:solidFill>
                <a:effectLst/>
                <a:latin typeface="Shumi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FAABB716-C7A2-494C-836E-B47B0E023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18" y="4122519"/>
            <a:ext cx="1058814" cy="90229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CE0EB8F-9A51-4C10-A0CD-3068FDA50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204" y="4045131"/>
            <a:ext cx="896275" cy="776242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7B50E352-4C12-4897-BE18-E17A73C54E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7977">
            <a:off x="2023201" y="6631532"/>
            <a:ext cx="1116938" cy="843789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92B92D3B-2195-43F3-BC0A-2A31BF1CDC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3" y="-1075"/>
            <a:ext cx="1101460" cy="110146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C4E14C28-C456-416F-AF33-BCF2A7A4156C}"/>
              </a:ext>
            </a:extLst>
          </p:cNvPr>
          <p:cNvSpPr txBox="1"/>
          <p:nvPr/>
        </p:nvSpPr>
        <p:spPr>
          <a:xfrm>
            <a:off x="4011958" y="6681202"/>
            <a:ext cx="2015369" cy="1400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419" sz="1400" b="1" dirty="0">
                <a:effectLst/>
                <a:latin typeface="Shumi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Las lecciones que nos deja este gran escritor son importantes en la vida cotidiana, aplicarles </a:t>
            </a:r>
            <a:r>
              <a:rPr lang="es-419" sz="1200" b="1" dirty="0">
                <a:effectLst/>
                <a:latin typeface="Shumi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significa apreciar y considerar.</a:t>
            </a:r>
          </a:p>
        </p:txBody>
      </p:sp>
    </p:spTree>
    <p:extLst>
      <p:ext uri="{BB962C8B-B14F-4D97-AF65-F5344CB8AC3E}">
        <p14:creationId xmlns:p14="http://schemas.microsoft.com/office/powerpoint/2010/main" val="41740448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</TotalTime>
  <Words>332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Facile Sans</vt:lpstr>
      <vt:lpstr>Open Sans</vt:lpstr>
      <vt:lpstr>Shumi</vt:lpstr>
      <vt:lpstr>Tema de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Yatmar Peraza Mora</dc:creator>
  <cp:lastModifiedBy>Chávez Edison</cp:lastModifiedBy>
  <cp:revision>14</cp:revision>
  <dcterms:created xsi:type="dcterms:W3CDTF">2020-12-18T23:45:54Z</dcterms:created>
  <dcterms:modified xsi:type="dcterms:W3CDTF">2022-03-26T14:06:41Z</dcterms:modified>
</cp:coreProperties>
</file>