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Git Basic Tutorial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RMK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4000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How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Git Status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4496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How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Git log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575793" y="2667000"/>
            <a:ext cx="8229600" cy="342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cxnSp>
        <p:nvCxnSpPr>
          <p:cNvPr id="8" name="Straight Connector 7"/>
          <p:cNvCxnSpPr>
            <a:endCxn id="4" idx="3"/>
          </p:cNvCxnSpPr>
          <p:nvPr/>
        </p:nvCxnSpPr>
        <p:spPr>
          <a:xfrm>
            <a:off x="575793" y="43815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8918" y="27109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Local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628918" y="4495800"/>
            <a:ext cx="112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Remote</a:t>
            </a:r>
            <a:endParaRPr lang="id-ID" dirty="0"/>
          </a:p>
        </p:txBody>
      </p:sp>
      <p:sp>
        <p:nvSpPr>
          <p:cNvPr id="12" name="Oval 11"/>
          <p:cNvSpPr/>
          <p:nvPr/>
        </p:nvSpPr>
        <p:spPr>
          <a:xfrm>
            <a:off x="1190759" y="3276600"/>
            <a:ext cx="333241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24000" y="34671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514600" y="3276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971800" y="34671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655990" y="3276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1190759" y="5029200"/>
            <a:ext cx="333241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524000" y="52197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514600" y="5029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971800" y="52197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655990" y="5029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5188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What to Learn Next?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Branching</a:t>
            </a:r>
          </a:p>
          <a:p>
            <a:r>
              <a:rPr lang="id-ID" dirty="0" smtClean="0"/>
              <a:t>Merging </a:t>
            </a:r>
          </a:p>
          <a:p>
            <a:r>
              <a:rPr lang="id-ID" dirty="0" smtClean="0"/>
              <a:t>Conflicts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8975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id-ID" dirty="0" smtClean="0"/>
              <a:t>What is Git?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1759039" y="2590800"/>
            <a:ext cx="1676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-commit1</a:t>
            </a:r>
          </a:p>
          <a:p>
            <a:pPr algn="ctr"/>
            <a:r>
              <a:rPr lang="id-ID" dirty="0" smtClean="0"/>
              <a:t>-commit2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5721439" y="2590800"/>
            <a:ext cx="1676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-commit1</a:t>
            </a:r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1935840" y="4194047"/>
            <a:ext cx="1322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Local</a:t>
            </a:r>
          </a:p>
          <a:p>
            <a:endParaRPr lang="id-ID" dirty="0"/>
          </a:p>
          <a:p>
            <a:r>
              <a:rPr lang="id-ID" dirty="0" smtClean="0"/>
              <a:t>D:/myfolder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4286380"/>
            <a:ext cx="3419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Repository</a:t>
            </a:r>
          </a:p>
          <a:p>
            <a:endParaRPr lang="id-ID" dirty="0"/>
          </a:p>
          <a:p>
            <a:r>
              <a:rPr lang="id-ID" dirty="0" smtClean="0"/>
              <a:t>http:/github.com/riksameidy/repo</a:t>
            </a:r>
            <a:endParaRPr lang="id-ID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35439" y="2971800"/>
            <a:ext cx="22033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505200" y="3657600"/>
            <a:ext cx="22162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70058" y="371977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pull</a:t>
            </a:r>
            <a:endParaRPr lang="id-ID" dirty="0"/>
          </a:p>
        </p:txBody>
      </p:sp>
      <p:sp>
        <p:nvSpPr>
          <p:cNvPr id="15" name="TextBox 14"/>
          <p:cNvSpPr txBox="1"/>
          <p:nvPr/>
        </p:nvSpPr>
        <p:spPr>
          <a:xfrm>
            <a:off x="4357696" y="245543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push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1147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What is git?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Version Control</a:t>
            </a:r>
          </a:p>
          <a:p>
            <a:r>
              <a:rPr lang="id-ID" dirty="0" smtClean="0"/>
              <a:t>The Idea is like capturing Comments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7673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How?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Git init -&gt; init suatu folder untuk dijadikan git repository local</a:t>
            </a:r>
          </a:p>
          <a:p>
            <a:endParaRPr lang="id-ID" dirty="0"/>
          </a:p>
          <a:p>
            <a:r>
              <a:rPr lang="id-ID" dirty="0" smtClean="0"/>
              <a:t>Apa yang terjadi?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- menambahkan file .git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 smtClean="0"/>
              <a:t>Semua commit,log dan data lainnya disimpan di .git</a:t>
            </a:r>
          </a:p>
        </p:txBody>
      </p:sp>
    </p:spTree>
    <p:extLst>
      <p:ext uri="{BB962C8B-B14F-4D97-AF65-F5344CB8AC3E}">
        <p14:creationId xmlns:p14="http://schemas.microsoft.com/office/powerpoint/2010/main" val="260230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How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Git Add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dirty="0" smtClean="0"/>
              <a:t>Fungsi : menambahkan suatu file akan record nya bisa masuk di file .git sehingga bisa di commit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5735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How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Git remote</a:t>
            </a:r>
          </a:p>
          <a:p>
            <a:r>
              <a:rPr lang="id-ID" dirty="0" smtClean="0"/>
              <a:t>-&gt; untuk melihat list remote yang ada</a:t>
            </a:r>
          </a:p>
          <a:p>
            <a:endParaRPr lang="id-ID" dirty="0"/>
          </a:p>
          <a:p>
            <a:r>
              <a:rPr lang="id-ID" dirty="0" smtClean="0"/>
              <a:t>Git remote add (nama remote)  (url)</a:t>
            </a:r>
          </a:p>
          <a:p>
            <a:r>
              <a:rPr lang="id-ID" dirty="0" smtClean="0"/>
              <a:t>-&gt; untuk menambahkan remote baru</a:t>
            </a:r>
          </a:p>
          <a:p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91160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How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Git commit</a:t>
            </a:r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7507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How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Git Push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696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How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Git Pull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6811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124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Git Basic Tutorial</vt:lpstr>
      <vt:lpstr>What is Git?</vt:lpstr>
      <vt:lpstr>What is git?</vt:lpstr>
      <vt:lpstr>How?</vt:lpstr>
      <vt:lpstr>How</vt:lpstr>
      <vt:lpstr>How</vt:lpstr>
      <vt:lpstr>How</vt:lpstr>
      <vt:lpstr>How</vt:lpstr>
      <vt:lpstr>How</vt:lpstr>
      <vt:lpstr>How</vt:lpstr>
      <vt:lpstr>How</vt:lpstr>
      <vt:lpstr>What to Learn Next?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Tutorial</dc:title>
  <dc:creator>May D</dc:creator>
  <cp:lastModifiedBy>ASUS</cp:lastModifiedBy>
  <cp:revision>3</cp:revision>
  <dcterms:created xsi:type="dcterms:W3CDTF">2006-08-16T00:00:00Z</dcterms:created>
  <dcterms:modified xsi:type="dcterms:W3CDTF">2016-09-23T22:59:12Z</dcterms:modified>
</cp:coreProperties>
</file>