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4DB0-5AA6-4B22-B54F-1920F7999E5D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1C31-8369-4602-ACF7-E1B03847A5D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4DB0-5AA6-4B22-B54F-1920F7999E5D}" type="datetimeFigureOut">
              <a:rPr lang="de-DE" smtClean="0"/>
              <a:pPr/>
              <a:t>29.10.2019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1C31-8369-4602-ACF7-E1B03847A5D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99592" y="1844824"/>
            <a:ext cx="7200800" cy="2088232"/>
            <a:chOff x="899592" y="1844824"/>
            <a:chExt cx="7200800" cy="2088232"/>
          </a:xfrm>
        </p:grpSpPr>
        <p:sp>
          <p:nvSpPr>
            <p:cNvPr id="11" name="Rectangle 10"/>
            <p:cNvSpPr/>
            <p:nvPr/>
          </p:nvSpPr>
          <p:spPr>
            <a:xfrm>
              <a:off x="899592" y="1844824"/>
              <a:ext cx="7200800" cy="2088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115616" y="2132856"/>
              <a:ext cx="6768752" cy="1553319"/>
              <a:chOff x="1115616" y="2132856"/>
              <a:chExt cx="6768752" cy="1553319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323975" y="3171825"/>
                <a:ext cx="6496050" cy="514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652120" y="2132856"/>
                <a:ext cx="2232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rgbClr val="FF0000"/>
                    </a:solidFill>
                  </a:rPr>
                  <a:t>The original score expressed  as standard steps distance from the possible maximum score</a:t>
                </a:r>
                <a:endParaRPr lang="de-DE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47864" y="2132856"/>
                <a:ext cx="2232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rgbClr val="0066FF"/>
                    </a:solidFill>
                  </a:rPr>
                  <a:t>The standard steps on the new scale</a:t>
                </a:r>
                <a:endParaRPr lang="de-DE" sz="1200" b="1" dirty="0">
                  <a:solidFill>
                    <a:srgbClr val="0066FF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5616" y="2132856"/>
                <a:ext cx="2232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rgbClr val="FFC000"/>
                    </a:solidFill>
                  </a:rPr>
                  <a:t>The maximum score on the new scale</a:t>
                </a:r>
                <a:endParaRPr lang="de-DE" sz="1200" b="1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7" idx="2"/>
              </p:cNvCxnSpPr>
              <p:nvPr/>
            </p:nvCxnSpPr>
            <p:spPr>
              <a:xfrm>
                <a:off x="2231740" y="2594521"/>
                <a:ext cx="180020" cy="546447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6" idx="2"/>
              </p:cNvCxnSpPr>
              <p:nvPr/>
            </p:nvCxnSpPr>
            <p:spPr>
              <a:xfrm flipH="1">
                <a:off x="4427984" y="2594521"/>
                <a:ext cx="36004" cy="546447"/>
              </a:xfrm>
              <a:prstGeom prst="straightConnector1">
                <a:avLst/>
              </a:prstGeom>
              <a:ln>
                <a:solidFill>
                  <a:srgbClr val="0066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5" idx="2"/>
              </p:cNvCxnSpPr>
              <p:nvPr/>
            </p:nvCxnSpPr>
            <p:spPr>
              <a:xfrm flipH="1">
                <a:off x="6588224" y="2779187"/>
                <a:ext cx="180020" cy="3617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Kunert</dc:creator>
  <cp:lastModifiedBy>Richard Kunert</cp:lastModifiedBy>
  <cp:revision>2</cp:revision>
  <dcterms:created xsi:type="dcterms:W3CDTF">2019-10-29T21:36:47Z</dcterms:created>
  <dcterms:modified xsi:type="dcterms:W3CDTF">2019-10-29T21:53:02Z</dcterms:modified>
</cp:coreProperties>
</file>