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4DB0-5AA6-4B22-B54F-1920F7999E5D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1C31-8369-4602-ACF7-E1B03847A5D2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15616" y="2132856"/>
            <a:ext cx="6768752" cy="1553319"/>
            <a:chOff x="1115616" y="2132856"/>
            <a:chExt cx="6768752" cy="15533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3975" y="3171825"/>
              <a:ext cx="6496050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652120" y="2132856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solidFill>
                    <a:srgbClr val="FF0000"/>
                  </a:solidFill>
                </a:rPr>
                <a:t>The original score expressed  as standard steps distance from the possible maximum score</a:t>
              </a:r>
              <a:endParaRPr lang="de-DE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2132856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solidFill>
                    <a:srgbClr val="0066FF"/>
                  </a:solidFill>
                </a:rPr>
                <a:t>The standard steps on the new scale</a:t>
              </a:r>
              <a:endParaRPr lang="de-DE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2132856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>
                  <a:solidFill>
                    <a:srgbClr val="FFC000"/>
                  </a:solidFill>
                </a:rPr>
                <a:t>The maximum score on the new scale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2231740" y="2594521"/>
              <a:ext cx="180020" cy="546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4427984" y="2594521"/>
              <a:ext cx="36004" cy="546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</p:cNvCxnSpPr>
            <p:nvPr/>
          </p:nvCxnSpPr>
          <p:spPr>
            <a:xfrm flipH="1">
              <a:off x="6588224" y="2779187"/>
              <a:ext cx="180020" cy="361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Kunert</dc:creator>
  <cp:lastModifiedBy>Richard Kunert</cp:lastModifiedBy>
  <cp:revision>1</cp:revision>
  <dcterms:created xsi:type="dcterms:W3CDTF">2019-10-29T21:36:47Z</dcterms:created>
  <dcterms:modified xsi:type="dcterms:W3CDTF">2019-10-29T21:43:52Z</dcterms:modified>
</cp:coreProperties>
</file>