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118EA-DBF7-43A6-91EA-98C93163B2F2}" v="4" dt="2024-10-14T12:35:37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nn, Riku" userId="2e392e31-a3a7-4739-b751-b7135215dff6" providerId="ADAL" clId="{532118EA-DBF7-43A6-91EA-98C93163B2F2}"/>
    <pc:docChg chg="undo custSel addSld delSld modSld sldOrd">
      <pc:chgData name="Tomann, Riku" userId="2e392e31-a3a7-4739-b751-b7135215dff6" providerId="ADAL" clId="{532118EA-DBF7-43A6-91EA-98C93163B2F2}" dt="2024-10-14T13:00:36.530" v="390" actId="20577"/>
      <pc:docMkLst>
        <pc:docMk/>
      </pc:docMkLst>
      <pc:sldChg chg="modSp mod">
        <pc:chgData name="Tomann, Riku" userId="2e392e31-a3a7-4739-b751-b7135215dff6" providerId="ADAL" clId="{532118EA-DBF7-43A6-91EA-98C93163B2F2}" dt="2024-10-14T13:00:36.530" v="390" actId="20577"/>
        <pc:sldMkLst>
          <pc:docMk/>
          <pc:sldMk cId="1252926866" sldId="256"/>
        </pc:sldMkLst>
        <pc:spChg chg="mod">
          <ac:chgData name="Tomann, Riku" userId="2e392e31-a3a7-4739-b751-b7135215dff6" providerId="ADAL" clId="{532118EA-DBF7-43A6-91EA-98C93163B2F2}" dt="2024-10-14T13:00:36.530" v="390" actId="20577"/>
          <ac:spMkLst>
            <pc:docMk/>
            <pc:sldMk cId="1252926866" sldId="256"/>
            <ac:spMk id="2" creationId="{2F319161-CD7E-117A-9A4F-813AAB9EDEAF}"/>
          </ac:spMkLst>
        </pc:spChg>
      </pc:sldChg>
      <pc:sldChg chg="modSp mod">
        <pc:chgData name="Tomann, Riku" userId="2e392e31-a3a7-4739-b751-b7135215dff6" providerId="ADAL" clId="{532118EA-DBF7-43A6-91EA-98C93163B2F2}" dt="2024-10-14T12:30:21.017" v="19" actId="20577"/>
        <pc:sldMkLst>
          <pc:docMk/>
          <pc:sldMk cId="56807701" sldId="258"/>
        </pc:sldMkLst>
        <pc:spChg chg="mod">
          <ac:chgData name="Tomann, Riku" userId="2e392e31-a3a7-4739-b751-b7135215dff6" providerId="ADAL" clId="{532118EA-DBF7-43A6-91EA-98C93163B2F2}" dt="2024-10-14T12:30:21.017" v="19" actId="20577"/>
          <ac:spMkLst>
            <pc:docMk/>
            <pc:sldMk cId="56807701" sldId="258"/>
            <ac:spMk id="3" creationId="{AE55E3FE-EA26-7B71-4153-0CD1A8E65E1C}"/>
          </ac:spMkLst>
        </pc:spChg>
      </pc:sldChg>
      <pc:sldChg chg="addSp delSp modSp mod setBg setClrOvrMap">
        <pc:chgData name="Tomann, Riku" userId="2e392e31-a3a7-4739-b751-b7135215dff6" providerId="ADAL" clId="{532118EA-DBF7-43A6-91EA-98C93163B2F2}" dt="2024-10-14T12:36:33.835" v="385" actId="122"/>
        <pc:sldMkLst>
          <pc:docMk/>
          <pc:sldMk cId="3829831111" sldId="259"/>
        </pc:sldMkLst>
        <pc:spChg chg="mod">
          <ac:chgData name="Tomann, Riku" userId="2e392e31-a3a7-4739-b751-b7135215dff6" providerId="ADAL" clId="{532118EA-DBF7-43A6-91EA-98C93163B2F2}" dt="2024-10-14T12:35:31.538" v="325" actId="1076"/>
          <ac:spMkLst>
            <pc:docMk/>
            <pc:sldMk cId="3829831111" sldId="259"/>
            <ac:spMk id="2" creationId="{37CBD4EA-57A3-C660-A519-4AFD887CEEC9}"/>
          </ac:spMkLst>
        </pc:spChg>
        <pc:spChg chg="del">
          <ac:chgData name="Tomann, Riku" userId="2e392e31-a3a7-4739-b751-b7135215dff6" providerId="ADAL" clId="{532118EA-DBF7-43A6-91EA-98C93163B2F2}" dt="2024-10-14T12:30:41.488" v="20" actId="22"/>
          <ac:spMkLst>
            <pc:docMk/>
            <pc:sldMk cId="3829831111" sldId="259"/>
            <ac:spMk id="3" creationId="{E1487CFB-17C7-A55D-AA9F-E096E0E86C21}"/>
          </ac:spMkLst>
        </pc:spChg>
        <pc:spChg chg="add del mod">
          <ac:chgData name="Tomann, Riku" userId="2e392e31-a3a7-4739-b751-b7135215dff6" providerId="ADAL" clId="{532118EA-DBF7-43A6-91EA-98C93163B2F2}" dt="2024-10-14T12:33:14.374" v="167" actId="478"/>
          <ac:spMkLst>
            <pc:docMk/>
            <pc:sldMk cId="3829831111" sldId="259"/>
            <ac:spMk id="6" creationId="{411C1DC3-391C-1516-D0A3-D506EB9D3CE9}"/>
          </ac:spMkLst>
        </pc:spChg>
        <pc:spChg chg="add mod">
          <ac:chgData name="Tomann, Riku" userId="2e392e31-a3a7-4739-b751-b7135215dff6" providerId="ADAL" clId="{532118EA-DBF7-43A6-91EA-98C93163B2F2}" dt="2024-10-14T12:36:33.835" v="385" actId="122"/>
          <ac:spMkLst>
            <pc:docMk/>
            <pc:sldMk cId="3829831111" sldId="259"/>
            <ac:spMk id="7" creationId="{3BD869DD-3990-1778-F5CB-F266227B478B}"/>
          </ac:spMkLst>
        </pc:spChg>
        <pc:spChg chg="add del">
          <ac:chgData name="Tomann, Riku" userId="2e392e31-a3a7-4739-b751-b7135215dff6" providerId="ADAL" clId="{532118EA-DBF7-43A6-91EA-98C93163B2F2}" dt="2024-10-14T12:30:50.734" v="22" actId="478"/>
          <ac:spMkLst>
            <pc:docMk/>
            <pc:sldMk cId="3829831111" sldId="259"/>
            <ac:spMk id="9" creationId="{409FBCD3-A009-068E-73D4-23258CBCB87A}"/>
          </ac:spMkLst>
        </pc:spChg>
        <pc:spChg chg="add">
          <ac:chgData name="Tomann, Riku" userId="2e392e31-a3a7-4739-b751-b7135215dff6" providerId="ADAL" clId="{532118EA-DBF7-43A6-91EA-98C93163B2F2}" dt="2024-10-14T12:30:47.178" v="21" actId="26606"/>
          <ac:spMkLst>
            <pc:docMk/>
            <pc:sldMk cId="3829831111" sldId="259"/>
            <ac:spMk id="12" creationId="{95CB840F-8E41-4CA5-B79B-25CC80AD234A}"/>
          </ac:spMkLst>
        </pc:spChg>
        <pc:picChg chg="add mod ord">
          <ac:chgData name="Tomann, Riku" userId="2e392e31-a3a7-4739-b751-b7135215dff6" providerId="ADAL" clId="{532118EA-DBF7-43A6-91EA-98C93163B2F2}" dt="2024-10-14T12:35:33.671" v="326" actId="1076"/>
          <ac:picMkLst>
            <pc:docMk/>
            <pc:sldMk cId="3829831111" sldId="259"/>
            <ac:picMk id="5" creationId="{C6B25B31-192F-54B1-9E12-22AC48062362}"/>
          </ac:picMkLst>
        </pc:picChg>
      </pc:sldChg>
      <pc:sldChg chg="addSp delSp modSp mod">
        <pc:chgData name="Tomann, Riku" userId="2e392e31-a3a7-4739-b751-b7135215dff6" providerId="ADAL" clId="{532118EA-DBF7-43A6-91EA-98C93163B2F2}" dt="2024-10-14T12:34:12.462" v="177" actId="1076"/>
        <pc:sldMkLst>
          <pc:docMk/>
          <pc:sldMk cId="1494387424" sldId="260"/>
        </pc:sldMkLst>
        <pc:spChg chg="mod">
          <ac:chgData name="Tomann, Riku" userId="2e392e31-a3a7-4739-b751-b7135215dff6" providerId="ADAL" clId="{532118EA-DBF7-43A6-91EA-98C93163B2F2}" dt="2024-10-14T12:34:07.951" v="176" actId="27636"/>
          <ac:spMkLst>
            <pc:docMk/>
            <pc:sldMk cId="1494387424" sldId="260"/>
            <ac:spMk id="2" creationId="{18C00625-C13E-005A-54AE-8867094C567A}"/>
          </ac:spMkLst>
        </pc:spChg>
        <pc:spChg chg="del">
          <ac:chgData name="Tomann, Riku" userId="2e392e31-a3a7-4739-b751-b7135215dff6" providerId="ADAL" clId="{532118EA-DBF7-43A6-91EA-98C93163B2F2}" dt="2024-10-14T12:33:39.742" v="169" actId="22"/>
          <ac:spMkLst>
            <pc:docMk/>
            <pc:sldMk cId="1494387424" sldId="260"/>
            <ac:spMk id="3" creationId="{CBFFD53F-890F-3ADE-5EFA-D5146F73B937}"/>
          </ac:spMkLst>
        </pc:spChg>
        <pc:picChg chg="add mod ord">
          <ac:chgData name="Tomann, Riku" userId="2e392e31-a3a7-4739-b751-b7135215dff6" providerId="ADAL" clId="{532118EA-DBF7-43A6-91EA-98C93163B2F2}" dt="2024-10-14T12:34:12.462" v="177" actId="1076"/>
          <ac:picMkLst>
            <pc:docMk/>
            <pc:sldMk cId="1494387424" sldId="260"/>
            <ac:picMk id="5" creationId="{8AB0D0E2-C7B5-D517-389B-FBEFB887A5C8}"/>
          </ac:picMkLst>
        </pc:picChg>
      </pc:sldChg>
      <pc:sldChg chg="new del ord">
        <pc:chgData name="Tomann, Riku" userId="2e392e31-a3a7-4739-b751-b7135215dff6" providerId="ADAL" clId="{532118EA-DBF7-43A6-91EA-98C93163B2F2}" dt="2024-10-14T12:32:33.409" v="128" actId="47"/>
        <pc:sldMkLst>
          <pc:docMk/>
          <pc:sldMk cId="3397112091" sldId="261"/>
        </pc:sldMkLst>
      </pc:sldChg>
      <pc:sldChg chg="modSp add mod ord">
        <pc:chgData name="Tomann, Riku" userId="2e392e31-a3a7-4739-b751-b7135215dff6" providerId="ADAL" clId="{532118EA-DBF7-43A6-91EA-98C93163B2F2}" dt="2024-10-14T13:00:29.923" v="388" actId="20577"/>
        <pc:sldMkLst>
          <pc:docMk/>
          <pc:sldMk cId="2913746766" sldId="262"/>
        </pc:sldMkLst>
        <pc:spChg chg="mod">
          <ac:chgData name="Tomann, Riku" userId="2e392e31-a3a7-4739-b751-b7135215dff6" providerId="ADAL" clId="{532118EA-DBF7-43A6-91EA-98C93163B2F2}" dt="2024-10-14T13:00:29.923" v="388" actId="20577"/>
          <ac:spMkLst>
            <pc:docMk/>
            <pc:sldMk cId="2913746766" sldId="262"/>
            <ac:spMk id="2" creationId="{2F319161-CD7E-117A-9A4F-813AAB9EDEAF}"/>
          </ac:spMkLst>
        </pc:spChg>
        <pc:spChg chg="mod">
          <ac:chgData name="Tomann, Riku" userId="2e392e31-a3a7-4739-b751-b7135215dff6" providerId="ADAL" clId="{532118EA-DBF7-43A6-91EA-98C93163B2F2}" dt="2024-10-14T12:32:37.822" v="129" actId="20577"/>
          <ac:spMkLst>
            <pc:docMk/>
            <pc:sldMk cId="2913746766" sldId="262"/>
            <ac:spMk id="3" creationId="{69357615-A0B0-AFD4-B1C9-05CFAA317B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5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648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339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61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740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59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392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251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45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3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44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351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912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8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748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561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128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2438AB-4355-4F68-AE11-E7646312DB95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07EB6-78FA-4A38-BF56-819CAE702F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32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319161-CD7E-117A-9A4F-813AAB9ED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Selainohjelmointi harjoitustyö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9357615-A0B0-AFD4-B1C9-05CFAA31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Riku Tomann TITE22</a:t>
            </a:r>
          </a:p>
        </p:txBody>
      </p:sp>
    </p:spTree>
    <p:extLst>
      <p:ext uri="{BB962C8B-B14F-4D97-AF65-F5344CB8AC3E}">
        <p14:creationId xmlns:p14="http://schemas.microsoft.com/office/powerpoint/2010/main" val="125292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61C097-5951-55DA-4876-7BF1C8F8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ohjelma sisältää?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2856D7C-5490-DD3E-65F3-3A4154F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3486"/>
          </a:xfrm>
        </p:spPr>
        <p:txBody>
          <a:bodyPr/>
          <a:lstStyle/>
          <a:p>
            <a:r>
              <a:rPr lang="fi-FI" dirty="0">
                <a:effectLst/>
              </a:rPr>
              <a:t>Ohjelmassa on kenttiä joilla on oma tarkoituksensa, kentät ovat: filtteri, työ, työnkuvaus ja milloin pitää olla valmis.</a:t>
            </a:r>
          </a:p>
          <a:p>
            <a:r>
              <a:rPr lang="fi-FI" dirty="0">
                <a:effectLst/>
              </a:rPr>
              <a:t>Filtterillä pystyy rajaamaan mitä listasta halutaan vain näkyville.</a:t>
            </a:r>
          </a:p>
          <a:p>
            <a:r>
              <a:rPr lang="fi-FI" dirty="0">
                <a:effectLst/>
              </a:rPr>
              <a:t>Työ, työnkuvaus ja milloin pitää olla valmis kentät kaikki pitää olla täytettynä ennen kuin voi tiedot lähettää </a:t>
            </a:r>
            <a:r>
              <a:rPr lang="fi-FI" dirty="0" err="1">
                <a:effectLst/>
              </a:rPr>
              <a:t>lähettää</a:t>
            </a:r>
            <a:r>
              <a:rPr lang="fi-FI" dirty="0">
                <a:effectLst/>
              </a:rPr>
              <a:t> </a:t>
            </a:r>
            <a:r>
              <a:rPr lang="fi-FI" dirty="0" err="1">
                <a:effectLst/>
              </a:rPr>
              <a:t>backendiin</a:t>
            </a:r>
            <a:r>
              <a:rPr lang="fi-FI" dirty="0">
                <a:effectLst/>
              </a:rPr>
              <a:t> (POST). Lisää nappi luo näistä täytetyistä tiedoista olion joka lähetetään </a:t>
            </a:r>
            <a:r>
              <a:rPr lang="fi-FI" dirty="0" err="1">
                <a:effectLst/>
              </a:rPr>
              <a:t>backendiin</a:t>
            </a:r>
            <a:r>
              <a:rPr lang="fi-FI" dirty="0">
                <a:effectLst/>
              </a:rPr>
              <a:t>.</a:t>
            </a:r>
          </a:p>
          <a:p>
            <a:r>
              <a:rPr lang="fi-FI" dirty="0">
                <a:effectLst/>
              </a:rPr>
              <a:t>Poista napilla pystyy tietokannasta poistamaan (DELETE) sen kyseisen tiedon minkä kohdalla sitä painatkin -&gt; viittaus </a:t>
            </a:r>
            <a:r>
              <a:rPr lang="fi-FI" dirty="0" err="1">
                <a:effectLst/>
              </a:rPr>
              <a:t>id:een</a:t>
            </a:r>
            <a:r>
              <a:rPr lang="fi-FI" dirty="0">
                <a:effectLst/>
              </a:rPr>
              <a:t>.</a:t>
            </a:r>
          </a:p>
          <a:p>
            <a:r>
              <a:rPr lang="fi-FI" dirty="0">
                <a:effectLst/>
              </a:rPr>
              <a:t>Ohjelma sisältää myös oma tekoisen </a:t>
            </a:r>
            <a:r>
              <a:rPr lang="fi-FI" dirty="0" err="1">
                <a:effectLst/>
              </a:rPr>
              <a:t>scriptin</a:t>
            </a:r>
            <a:r>
              <a:rPr lang="fi-FI" dirty="0">
                <a:effectLst/>
              </a:rPr>
              <a:t> </a:t>
            </a:r>
            <a:r>
              <a:rPr lang="fi-FI" i="1" dirty="0">
                <a:effectLst/>
              </a:rPr>
              <a:t>’frontend_devbuild_scripti.bat</a:t>
            </a:r>
            <a:r>
              <a:rPr lang="fi-FI" dirty="0">
                <a:effectLst/>
              </a:rPr>
              <a:t>’, jolla pystyy nopeasti </a:t>
            </a:r>
            <a:r>
              <a:rPr lang="fi-FI" dirty="0" err="1">
                <a:effectLst/>
              </a:rPr>
              <a:t>buildata</a:t>
            </a:r>
            <a:r>
              <a:rPr lang="fi-FI" dirty="0">
                <a:effectLst/>
              </a:rPr>
              <a:t> </a:t>
            </a:r>
            <a:r>
              <a:rPr lang="fi-FI" dirty="0" err="1">
                <a:effectLst/>
              </a:rPr>
              <a:t>frontendin</a:t>
            </a:r>
            <a:r>
              <a:rPr lang="fi-FI" dirty="0">
                <a:effectLst/>
              </a:rPr>
              <a:t> joka myös siirtää </a:t>
            </a:r>
            <a:r>
              <a:rPr lang="fi-FI" dirty="0" err="1">
                <a:effectLst/>
              </a:rPr>
              <a:t>frontendin</a:t>
            </a:r>
            <a:r>
              <a:rPr lang="fi-FI" dirty="0">
                <a:effectLst/>
              </a:rPr>
              <a:t> ’</a:t>
            </a:r>
            <a:r>
              <a:rPr lang="fi-FI" i="1" dirty="0" err="1">
                <a:effectLst/>
              </a:rPr>
              <a:t>dist</a:t>
            </a:r>
            <a:r>
              <a:rPr lang="fi-FI" dirty="0">
                <a:effectLst/>
              </a:rPr>
              <a:t>’ kansion </a:t>
            </a:r>
            <a:r>
              <a:rPr lang="fi-FI" dirty="0" err="1">
                <a:effectLst/>
              </a:rPr>
              <a:t>backendin</a:t>
            </a:r>
            <a:r>
              <a:rPr lang="fi-FI" dirty="0">
                <a:effectLst/>
              </a:rPr>
              <a:t> käyttöön. </a:t>
            </a:r>
            <a:r>
              <a:rPr lang="fi-FI" dirty="0" err="1">
                <a:effectLst/>
              </a:rPr>
              <a:t>Huom</a:t>
            </a:r>
            <a:r>
              <a:rPr lang="fi-FI" dirty="0">
                <a:effectLst/>
              </a:rPr>
              <a:t>! Jos haluaa itse käyttää </a:t>
            </a:r>
            <a:r>
              <a:rPr lang="fi-FI" dirty="0" err="1">
                <a:effectLst/>
              </a:rPr>
              <a:t>scriptia</a:t>
            </a:r>
            <a:r>
              <a:rPr lang="fi-FI" dirty="0">
                <a:effectLst/>
              </a:rPr>
              <a:t> niin joutuu vaihtamaan esim. </a:t>
            </a:r>
            <a:r>
              <a:rPr lang="fi-FI" dirty="0" err="1">
                <a:effectLst/>
              </a:rPr>
              <a:t>notepad</a:t>
            </a:r>
            <a:r>
              <a:rPr lang="fi-FI" dirty="0">
                <a:effectLst/>
              </a:rPr>
              <a:t>++:</a:t>
            </a:r>
            <a:r>
              <a:rPr lang="fi-FI" dirty="0" err="1">
                <a:effectLst/>
              </a:rPr>
              <a:t>lla</a:t>
            </a:r>
            <a:r>
              <a:rPr lang="fi-FI" dirty="0">
                <a:effectLst/>
              </a:rPr>
              <a:t> </a:t>
            </a:r>
            <a:r>
              <a:rPr lang="fi-FI" dirty="0" err="1">
                <a:effectLst/>
              </a:rPr>
              <a:t>kohan</a:t>
            </a:r>
            <a:r>
              <a:rPr lang="fi-FI" dirty="0">
                <a:effectLst/>
              </a:rPr>
              <a:t> robocopy joissa ensimmäinen on kansion joka kopioidaan ja seuraava kohta on minne.</a:t>
            </a:r>
          </a:p>
        </p:txBody>
      </p:sp>
    </p:spTree>
    <p:extLst>
      <p:ext uri="{BB962C8B-B14F-4D97-AF65-F5344CB8AC3E}">
        <p14:creationId xmlns:p14="http://schemas.microsoft.com/office/powerpoint/2010/main" val="3901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DFF1F6-74BD-B092-9265-161AA08C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olen oppinut?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55E3FE-EA26-7B71-4153-0CD1A8E6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Olen oppinut käyttämään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logia</a:t>
            </a:r>
            <a:r>
              <a:rPr lang="fi-FI" dirty="0"/>
              <a:t> enemmän kuin tarpeeksi (suurin osa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logeista</a:t>
            </a:r>
            <a:r>
              <a:rPr lang="fi-FI" dirty="0"/>
              <a:t> on poistettu jälkeen päin harjoitustyöstä)</a:t>
            </a:r>
          </a:p>
          <a:p>
            <a:r>
              <a:rPr lang="fi-FI" dirty="0" err="1"/>
              <a:t>Frontendin</a:t>
            </a:r>
            <a:r>
              <a:rPr lang="fi-FI" dirty="0"/>
              <a:t> ja </a:t>
            </a:r>
            <a:r>
              <a:rPr lang="fi-FI" dirty="0" err="1"/>
              <a:t>backendin</a:t>
            </a:r>
            <a:r>
              <a:rPr lang="fi-FI" dirty="0"/>
              <a:t> yhdistämisen ja menetelmät joiden avulla ne voi keskustella tai lähettää tietoja.</a:t>
            </a:r>
          </a:p>
          <a:p>
            <a:r>
              <a:rPr lang="fi-FI" dirty="0"/>
              <a:t>Virheiden löytämien tietyillä rutiineilla.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68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319161-CD7E-117A-9A4F-813AAB9ED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Selainohjelmointi harjoitustyön sivut ’</a:t>
            </a:r>
            <a:r>
              <a:rPr lang="fi-FI" dirty="0" err="1"/>
              <a:t>render</a:t>
            </a:r>
            <a:r>
              <a:rPr lang="fi-FI" dirty="0"/>
              <a:t>’ palvelussa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9357615-A0B0-AFD4-B1C9-05CFAA31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1374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7CBD4EA-57A3-C660-A519-4AFD887C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90" y="160641"/>
            <a:ext cx="8112218" cy="544649"/>
          </a:xfrm>
        </p:spPr>
        <p:txBody>
          <a:bodyPr anchor="b">
            <a:normAutofit fontScale="90000"/>
          </a:bodyPr>
          <a:lstStyle/>
          <a:p>
            <a:pPr algn="l"/>
            <a:r>
              <a:rPr lang="fi-FI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https://selainohjelmointi-backend-harkka.onrender.com/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C6B25B31-192F-54B1-9E12-22AC4806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02" y="865931"/>
            <a:ext cx="6642193" cy="4715957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3BD869DD-3990-1778-F5CB-F266227B478B}"/>
              </a:ext>
            </a:extLst>
          </p:cNvPr>
          <p:cNvSpPr txBox="1">
            <a:spLocks/>
          </p:cNvSpPr>
          <p:nvPr/>
        </p:nvSpPr>
        <p:spPr>
          <a:xfrm>
            <a:off x="0" y="5861760"/>
            <a:ext cx="12192000" cy="9438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i-FI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HUOM! Sivun ensi lataamisessa voi mennä hieman pidempään, koska serveri menee pois päältä jos sinne ei tule pyyntöjä tietyn ajan kuluessa.</a:t>
            </a:r>
          </a:p>
        </p:txBody>
      </p:sp>
    </p:spTree>
    <p:extLst>
      <p:ext uri="{BB962C8B-B14F-4D97-AF65-F5344CB8AC3E}">
        <p14:creationId xmlns:p14="http://schemas.microsoft.com/office/powerpoint/2010/main" val="3829831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C00625-C13E-005A-54AE-8867094C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323" y="609600"/>
            <a:ext cx="12703278" cy="970450"/>
          </a:xfrm>
        </p:spPr>
        <p:txBody>
          <a:bodyPr>
            <a:normAutofit/>
          </a:bodyPr>
          <a:lstStyle/>
          <a:p>
            <a:r>
              <a:rPr lang="fi-FI" sz="2500" dirty="0"/>
              <a:t>https://selainohjelmointi-backend-harkka.onrender.com/api/tyot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8AB0D0E2-C7B5-D517-389B-FBEFB887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42" y="1678940"/>
            <a:ext cx="7097115" cy="2867425"/>
          </a:xfrm>
        </p:spPr>
      </p:pic>
    </p:spTree>
    <p:extLst>
      <p:ext uri="{BB962C8B-B14F-4D97-AF65-F5344CB8AC3E}">
        <p14:creationId xmlns:p14="http://schemas.microsoft.com/office/powerpoint/2010/main" val="149438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uskekivi">
  <a:themeElements>
    <a:clrScheme name="Liuskekiv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iuskekiv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iuskekiv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Liuskekivi</Template>
  <TotalTime>62</TotalTime>
  <Words>245</Words>
  <Application>Microsoft Office PowerPoint</Application>
  <PresentationFormat>Laajakuva</PresentationFormat>
  <Paragraphs>16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Liuskekivi</vt:lpstr>
      <vt:lpstr>Selainohjelmointi harjoitustyö</vt:lpstr>
      <vt:lpstr>Mitä ohjelma sisältää?</vt:lpstr>
      <vt:lpstr>Mitä olen oppinut?</vt:lpstr>
      <vt:lpstr>Selainohjelmointi harjoitustyön sivut ’render’ palvelussa</vt:lpstr>
      <vt:lpstr>https://selainohjelmointi-backend-harkka.onrender.com/</vt:lpstr>
      <vt:lpstr>https://selainohjelmointi-backend-harkka.onrender.com/api/tyot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Tomann, Riku</dc:creator>
  <cp:lastModifiedBy>Tomann, Riku</cp:lastModifiedBy>
  <cp:revision>1</cp:revision>
  <dcterms:created xsi:type="dcterms:W3CDTF">2024-10-14T11:57:51Z</dcterms:created>
  <dcterms:modified xsi:type="dcterms:W3CDTF">2024-10-14T13:00:38Z</dcterms:modified>
</cp:coreProperties>
</file>