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0" name="Shape 30"/>
          <p:cNvSpPr/>
          <p:nvPr/>
        </p:nvSpPr>
        <p:spPr>
          <a:xfrm>
            <a:off x="4274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z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file/d/0B_5TNOBUDB1yZWVpLWdyT3YzcUE/view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lockly-demo.appspot.com/static/demos/blockfactory/index.html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s.google.com/blockly/guides/create-custom-blocks/operator-precedence" TargetMode="External"/><Relationship Id="rId4" Type="http://schemas.openxmlformats.org/officeDocument/2006/relationships/hyperlink" Target="https://developers.google.com/blockly/guides/app-integration/running-javascript#infinite_loops" TargetMode="External"/><Relationship Id="rId5" Type="http://schemas.openxmlformats.org/officeDocument/2006/relationships/hyperlink" Target="https://developers.google.com/blockly/guides/app-integration/running-javascript#js_interpreter" TargetMode="External"/><Relationship Id="rId6" Type="http://schemas.openxmlformats.org/officeDocument/2006/relationships/hyperlink" Target="https://developers.google.com/blockly/guides/configure/web/cloud-storage" TargetMode="External"/><Relationship Id="rId7" Type="http://schemas.openxmlformats.org/officeDocument/2006/relationships/hyperlink" Target="https://groups.google.com/forum/#!forum/blockly" TargetMode="External"/><Relationship Id="rId8" Type="http://schemas.openxmlformats.org/officeDocument/2006/relationships/hyperlink" Target="https://blockly-games.appspot.com/puzz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0B_5TNOBUDB1yMm14WkY2WXNDTUE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google/blockl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s.google.com/blockly/guides/configure/web/fixed-siz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6000"/>
              <a:t>Blockly Tic-Tac-Toe</a:t>
            </a:r>
          </a:p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Getting started with Blockly's 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Generate Code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Blockly is </a:t>
            </a:r>
            <a:r>
              <a:rPr i="1" lang="en-GB"/>
              <a:t>not</a:t>
            </a:r>
            <a:r>
              <a:rPr lang="en-GB"/>
              <a:t> a programming language.  It is a visual editor that generates code.  Generators have been written for JavaScript, Python, PHP, Lua, Dart and more.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Let's add a button that takes the user's blocks and generates JavaScript.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Generate JavaScript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Import this script file: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000088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&lt;script</a:t>
            </a:r>
            <a:r>
              <a:rPr lang="en-GB" sz="1200"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>
                <a:solidFill>
                  <a:srgbClr val="660066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src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200">
                <a:solidFill>
                  <a:srgbClr val="0088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"javascript_compressed.js"</a:t>
            </a:r>
            <a:r>
              <a:rPr lang="en-GB" sz="1200">
                <a:solidFill>
                  <a:srgbClr val="000088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&gt;&lt;/script&gt;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Add a button to the page with this onclick function: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000088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&lt;button</a:t>
            </a:r>
            <a:r>
              <a:rPr lang="en-GB" sz="1200"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>
                <a:solidFill>
                  <a:srgbClr val="660066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onclick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200">
                <a:solidFill>
                  <a:srgbClr val="0088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"runJS()"</a:t>
            </a:r>
            <a:r>
              <a:rPr lang="en-GB" sz="1200">
                <a:solidFill>
                  <a:srgbClr val="000088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&gt;Run Code&lt;/button&gt;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000088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&lt;script&gt;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000088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 function</a:t>
            </a:r>
            <a:r>
              <a:rPr lang="en-GB" sz="1200"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runJS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-GB" sz="1200"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660066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   Blockly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200">
                <a:solidFill>
                  <a:srgbClr val="660066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JavaScript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200"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addReservedWords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200">
                <a:solidFill>
                  <a:srgbClr val="0088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'code'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000088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   var</a:t>
            </a:r>
            <a:r>
              <a:rPr lang="en-GB" sz="1200"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code 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200"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>
                <a:solidFill>
                  <a:srgbClr val="660066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Blockly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200">
                <a:solidFill>
                  <a:srgbClr val="660066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JavaScript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200"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workspaceToCode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   alert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200"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code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000088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   try</a:t>
            </a:r>
            <a:r>
              <a:rPr lang="en-GB" sz="1200"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GB" sz="1200">
                <a:solidFill>
                  <a:srgbClr val="000088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eval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200"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code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r>
              <a:rPr lang="en-GB" sz="1200"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>
                <a:solidFill>
                  <a:srgbClr val="000088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catch</a:t>
            </a:r>
            <a:r>
              <a:rPr lang="en-GB" sz="1200"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200"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1200"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     alert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200"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 }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000088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&lt;/script&gt;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Running JavaScript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412" y="1012750"/>
            <a:ext cx="5983176" cy="434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6875" y="1730948"/>
            <a:ext cx="3470251" cy="14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More Blocks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Every use of Blockly needs a different set of blocks.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Blockly comes with more than 50 sample blocks, but you will need to chose which (if any) are relevant.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You also need to create API blocks that are custom to your project.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Core Blocks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Replace the toolbox in tictactoe.html with this monster: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docs.google.com/file/d/0B_5TNOBUDB1yZWVpLWdyT3YzcUE/view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Reload tictactoe.html in a browser to see (nearly) every sample block that comes with Blockly.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Next, prune out those blocks that are irrelevant to Tic-Tac-Toe (such as colours and trigonometry).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Category Toolbox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888" y="982350"/>
            <a:ext cx="6044224" cy="44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Create Custom Blocks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API blocks for your application need to be custom built.  In the case of Tic Tac Toe we need a block to play in a square (0-8):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We also need a block to get the symbol ("X", "O", or "") in a square (0-8):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The easiest way to design custom blocks is to use the Block Factory: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blockly-demo.appspot.com/static/demos/blockfactory/index.html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300" y="2882025"/>
            <a:ext cx="15430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2950" y="2107675"/>
            <a:ext cx="12573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Block Factory (set)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89" y="1012750"/>
            <a:ext cx="6478426" cy="43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Block Factory (get)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263" y="1002600"/>
            <a:ext cx="6489475" cy="437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Insert Custom Blocks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For each of the new blocks, copy the "Language code" and "Generator stub" from the Block Factory and paste it into a script your tictactoe.html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Then add a new category to the toolbar's XML: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&lt;category name="Tic-Tac-Toe"&gt;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&lt;block type="ttt_set"&gt;&lt;/block&gt;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&lt;block type="ttt_get"&gt;&lt;/block&gt;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&lt;/category&gt;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 Guided Tour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This workshop will connect Blockly with a Tic-Tac-Toe game so that users can program a computer opponent.  In the process we will explore the major aspects of Blockly's API.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Estimated time: 1 hour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Custom Blocks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588" y="992475"/>
            <a:ext cx="5924824" cy="43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JavaScript for Set Block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Block Factory can only write a stub for the JavaScript generators.  You need to fill in the details.  In the case of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ttt_set</a:t>
            </a:r>
            <a:r>
              <a:rPr lang="en-GB"/>
              <a:t>, replace these lines: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// TODO: Assemble JavaScript into code variable.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var code = '...';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With this line: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var code = 'canvasClicked(' + value_square + ');\n';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JavaScript for Get Block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the case of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ttt_get</a:t>
            </a:r>
            <a:r>
              <a:rPr lang="en-GB"/>
              <a:t>, replace these lines: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// TODO: Assemble JavaScript into code variable.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var code = '...';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With this line: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var code = 'content[' + value_square + ']';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Minimally Playable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675" y="1063375"/>
            <a:ext cx="5836650" cy="427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Further Steps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GB" sz="1800"/>
              <a:t>Change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ttt_get</a:t>
            </a:r>
            <a:r>
              <a:rPr lang="en-GB" sz="1800"/>
              <a:t>'s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ORDER_NONE</a:t>
            </a:r>
            <a:r>
              <a:rPr lang="en-GB" sz="1800"/>
              <a:t> to the correct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operator precedence</a:t>
            </a:r>
            <a:r>
              <a:rPr lang="en-GB" sz="1800"/>
              <a:t> (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ORDER_MEMBER</a:t>
            </a:r>
            <a:r>
              <a:rPr lang="en-GB" sz="1800"/>
              <a:t>).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GB" sz="1800"/>
              <a:t>Add a block to get which symbol is currently being played.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GB" sz="1800"/>
              <a:t>Add an 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infinite loop check</a:t>
            </a:r>
            <a:r>
              <a:rPr lang="en-GB" sz="1800"/>
              <a:t>, or go professional and use the </a:t>
            </a:r>
            <a:r>
              <a:rPr lang="en-GB" sz="1800" u="sng">
                <a:solidFill>
                  <a:schemeClr val="hlink"/>
                </a:solidFill>
                <a:hlinkClick r:id="rId5"/>
              </a:rPr>
              <a:t>JS Interpreter</a:t>
            </a:r>
            <a:r>
              <a:rPr lang="en-GB" sz="1800"/>
              <a:t>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GB" sz="1800"/>
              <a:t>Use </a:t>
            </a:r>
            <a:r>
              <a:rPr lang="en-GB" sz="1800" u="sng">
                <a:solidFill>
                  <a:schemeClr val="hlink"/>
                </a:solidFill>
                <a:hlinkClick r:id="rId6"/>
              </a:rPr>
              <a:t>cloud storage</a:t>
            </a:r>
            <a:r>
              <a:rPr lang="en-GB" sz="1800"/>
              <a:t> on App Engine to allow users to save programs.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/>
              <a:t>For additional help, or just to show off what you've built, join the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hlinkClick r:id="rId7"/>
              </a:rPr>
              <a:t>Blockly newsgroup</a:t>
            </a:r>
            <a:r>
              <a:rPr lang="en-GB" sz="1800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/>
              <a:t>Blockly is free and open source.  Go integrate Blockly into your projects as a friendly UI.  It is also more than just for programming UIs (e.g. </a:t>
            </a:r>
            <a:r>
              <a:rPr lang="en-GB" sz="1800" u="sng">
                <a:solidFill>
                  <a:schemeClr val="hlink"/>
                </a:solidFill>
                <a:hlinkClick r:id="rId8"/>
              </a:rPr>
              <a:t>Blockly Puzzle</a:t>
            </a:r>
            <a:r>
              <a:rPr lang="en-GB" sz="1800"/>
              <a:t>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Goal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675" y="1063375"/>
            <a:ext cx="5836650" cy="427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Download Tic-Tac-Toe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First, download the Tic-Tac-Toe game: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drive.google.com/file/d/0B_5TNOBUDB1yMm14WkY2WXNDTUE/view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Test it in a browser: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tictactoe.html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It is not an example of great code, you can improve it later if you like.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Tic-Tac-Toe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5" y="881100"/>
            <a:ext cx="630555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Download Blockly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Second, download Blockly: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https://github.com/google/blockly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Blockly can be downloaded with Git, Subversion, or as a zip file.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Test it in a browser: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demos/fixed/index.html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Blockly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298" y="1063375"/>
            <a:ext cx="5037401" cy="430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Inject Blockly into tictactoe.html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/>
              <a:t>Modify tictactoe.html to add Blockly: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developers.google.com/blockly/guides/configure/web/fixed-size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/>
              <a:t>Optional: Place the Tic-Tac-Toe game and Blockly in a one-row, two-column table so that they are next to each other:</a:t>
            </a:r>
          </a:p>
        </p:txBody>
      </p:sp>
      <p:sp>
        <p:nvSpPr>
          <p:cNvPr id="81" name="Shape 81"/>
          <p:cNvSpPr/>
          <p:nvPr/>
        </p:nvSpPr>
        <p:spPr>
          <a:xfrm>
            <a:off x="6095975" y="3817600"/>
            <a:ext cx="1053000" cy="982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7148975" y="3817600"/>
            <a:ext cx="1053000" cy="982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6379475" y="3880000"/>
            <a:ext cx="4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Tic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Tac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Toe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7148975" y="4096900"/>
            <a:ext cx="1053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Blockly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Tic-Tac-Toe + Blockly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00" y="1002625"/>
            <a:ext cx="6048401" cy="43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