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5D7-92F3-4D34-BAE7-4457070E169E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2AF747-DE99-409C-8AAA-87BC35188EC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6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5D7-92F3-4D34-BAE7-4457070E169E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747-DE99-409C-8AAA-87BC35188EC7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2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5D7-92F3-4D34-BAE7-4457070E169E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747-DE99-409C-8AAA-87BC35188EC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8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5D7-92F3-4D34-BAE7-4457070E169E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747-DE99-409C-8AAA-87BC35188EC7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59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5D7-92F3-4D34-BAE7-4457070E169E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747-DE99-409C-8AAA-87BC35188EC7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0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5D7-92F3-4D34-BAE7-4457070E169E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747-DE99-409C-8AAA-87BC35188EC7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6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5D7-92F3-4D34-BAE7-4457070E169E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747-DE99-409C-8AAA-87BC35188EC7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14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5D7-92F3-4D34-BAE7-4457070E169E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747-DE99-409C-8AAA-87BC35188EC7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78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5D7-92F3-4D34-BAE7-4457070E169E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747-DE99-409C-8AAA-87BC35188EC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651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15D7-92F3-4D34-BAE7-4457070E169E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747-DE99-409C-8AAA-87BC35188EC7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2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C415D7-92F3-4D34-BAE7-4457070E169E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AF747-DE99-409C-8AAA-87BC35188EC7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22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415D7-92F3-4D34-BAE7-4457070E169E}" type="datetimeFigureOut">
              <a:rPr lang="en-ID" smtClean="0"/>
              <a:t>28/12/2020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2AF747-DE99-409C-8AAA-87BC35188EC7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17E7CB-C574-47DE-85B3-B40D6040C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3994" y="1970468"/>
            <a:ext cx="10528006" cy="2398691"/>
          </a:xfrm>
        </p:spPr>
        <p:txBody>
          <a:bodyPr>
            <a:normAutofit/>
          </a:bodyPr>
          <a:lstStyle/>
          <a:p>
            <a:pPr algn="ctr"/>
            <a:r>
              <a:rPr lang="id-ID" sz="2000" dirty="0"/>
              <a:t>Tugas Explorasi dan visualisasi data</a:t>
            </a:r>
          </a:p>
          <a:p>
            <a:pPr algn="ctr"/>
            <a:r>
              <a:rPr lang="id-ID" sz="2000" dirty="0"/>
              <a:t>Menggunakan tool excel</a:t>
            </a:r>
          </a:p>
          <a:p>
            <a:pPr algn="ctr"/>
            <a:r>
              <a:rPr lang="id-ID" sz="2000" dirty="0"/>
              <a:t>-Studi Kasus : Bank-</a:t>
            </a:r>
            <a:endParaRPr lang="en-ID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4A4C04-05EA-4610-BE2A-06F2E095DC31}"/>
              </a:ext>
            </a:extLst>
          </p:cNvPr>
          <p:cNvSpPr txBox="1">
            <a:spLocks/>
          </p:cNvSpPr>
          <p:nvPr/>
        </p:nvSpPr>
        <p:spPr>
          <a:xfrm>
            <a:off x="6697014" y="5625922"/>
            <a:ext cx="6767848" cy="816735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000" dirty="0"/>
              <a:t>Riky sa’ban diannur (17.51.0008)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24600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D8A1871-3F2E-4C01-BBC7-464A6714F771}"/>
              </a:ext>
            </a:extLst>
          </p:cNvPr>
          <p:cNvSpPr txBox="1">
            <a:spLocks/>
          </p:cNvSpPr>
          <p:nvPr/>
        </p:nvSpPr>
        <p:spPr>
          <a:xfrm>
            <a:off x="453379" y="270457"/>
            <a:ext cx="10528006" cy="502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Data Yang Dianalisis :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6E587-0452-4126-98B4-D1C935D6EC80}"/>
              </a:ext>
            </a:extLst>
          </p:cNvPr>
          <p:cNvSpPr txBox="1">
            <a:spLocks/>
          </p:cNvSpPr>
          <p:nvPr/>
        </p:nvSpPr>
        <p:spPr>
          <a:xfrm>
            <a:off x="453379" y="744827"/>
            <a:ext cx="10528006" cy="52953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Credit_Limit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Education_Level</a:t>
            </a:r>
            <a:r>
              <a:rPr lang="en-US" dirty="0"/>
              <a:t> dan </a:t>
            </a:r>
            <a:r>
              <a:rPr lang="en-US" dirty="0" err="1"/>
              <a:t>Income_Categori</a:t>
            </a:r>
            <a:endParaRPr lang="id-ID" dirty="0"/>
          </a:p>
          <a:p>
            <a:r>
              <a:rPr lang="sv-SE" dirty="0"/>
              <a:t>Analisis Jumlah Total_Trans_Amt Berdasarkan Attrition_Flag dan Gender</a:t>
            </a:r>
            <a:endParaRPr lang="id-ID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Total_Relationship_Count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Marital_Status</a:t>
            </a:r>
            <a:r>
              <a:rPr lang="en-US" dirty="0"/>
              <a:t> dan </a:t>
            </a:r>
            <a:r>
              <a:rPr lang="en-US" dirty="0" err="1"/>
              <a:t>Card_Category</a:t>
            </a:r>
            <a:endParaRPr lang="id-ID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Months_on_book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Attrition_Flag</a:t>
            </a:r>
            <a:endParaRPr lang="id-ID" dirty="0"/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3327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162C0D-B810-4EFB-A10E-AF5597EA99A3}"/>
              </a:ext>
            </a:extLst>
          </p:cNvPr>
          <p:cNvSpPr txBox="1"/>
          <p:nvPr/>
        </p:nvSpPr>
        <p:spPr>
          <a:xfrm>
            <a:off x="100885" y="490487"/>
            <a:ext cx="56311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Analisis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Credit_Limit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Education_Level</a:t>
            </a:r>
            <a:r>
              <a:rPr lang="en-US" sz="2000" dirty="0"/>
              <a:t> dan </a:t>
            </a:r>
            <a:r>
              <a:rPr lang="en-US" sz="2000" dirty="0" err="1"/>
              <a:t>Income_Categori</a:t>
            </a:r>
            <a:endParaRPr lang="id-ID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609B5-E84C-4C6F-A085-76AB26F5D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05" y="232010"/>
            <a:ext cx="4589618" cy="2655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39A55F-0ABB-4AD4-8714-43898D95E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06" y="2874990"/>
            <a:ext cx="4589618" cy="2322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E4216-16E5-44B8-A989-2FCDDDBE2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05" y="5197227"/>
            <a:ext cx="1405419" cy="77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8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D8B16B-2DEF-4EE9-93C4-5A57ED0D80BC}"/>
              </a:ext>
            </a:extLst>
          </p:cNvPr>
          <p:cNvSpPr txBox="1"/>
          <p:nvPr/>
        </p:nvSpPr>
        <p:spPr>
          <a:xfrm>
            <a:off x="284098" y="1060653"/>
            <a:ext cx="458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Analisis Jumlah Total_Trans_Amt Berdasarkan Attrition_Flag dan Gender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A6CB4-52FB-4589-AF8E-EA34E5E6D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79" y="640579"/>
            <a:ext cx="4904893" cy="48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2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D55C65-FB66-4CFE-BEF6-598E73CBD0A1}"/>
              </a:ext>
            </a:extLst>
          </p:cNvPr>
          <p:cNvSpPr txBox="1"/>
          <p:nvPr/>
        </p:nvSpPr>
        <p:spPr>
          <a:xfrm>
            <a:off x="1846051" y="761832"/>
            <a:ext cx="8499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Total_Relationship_Count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Marital_Status</a:t>
            </a:r>
            <a:r>
              <a:rPr lang="en-US" dirty="0"/>
              <a:t> dan </a:t>
            </a:r>
            <a:r>
              <a:rPr lang="en-US" dirty="0" err="1"/>
              <a:t>Card_Category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57449-1E3A-44E3-80E1-7FC6595FB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" y="1490678"/>
            <a:ext cx="5410955" cy="4439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B714B-72A9-4DBC-BB2E-65BE12164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2242"/>
            <a:ext cx="5391902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27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0FAA92-A9DA-43C7-821E-E753B40DF760}"/>
              </a:ext>
            </a:extLst>
          </p:cNvPr>
          <p:cNvSpPr txBox="1"/>
          <p:nvPr/>
        </p:nvSpPr>
        <p:spPr>
          <a:xfrm>
            <a:off x="3042314" y="1009513"/>
            <a:ext cx="6107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Months_on_book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Attrition_Flag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25A2E-91E8-4539-A6E1-1C262A00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38" y="1611666"/>
            <a:ext cx="7502124" cy="37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6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D647F-AAE9-441F-9273-35CF6339889E}"/>
              </a:ext>
            </a:extLst>
          </p:cNvPr>
          <p:cNvSpPr txBox="1"/>
          <p:nvPr/>
        </p:nvSpPr>
        <p:spPr>
          <a:xfrm>
            <a:off x="3042314" y="2044005"/>
            <a:ext cx="61073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800" dirty="0"/>
              <a:t>Sekian</a:t>
            </a:r>
          </a:p>
          <a:p>
            <a:pPr algn="ctr"/>
            <a:r>
              <a:rPr lang="id-ID" sz="2800" dirty="0"/>
              <a:t>&amp; </a:t>
            </a:r>
          </a:p>
          <a:p>
            <a:pPr algn="ctr"/>
            <a:r>
              <a:rPr lang="id-ID" sz="28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9429964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131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</dc:creator>
  <cp:lastModifiedBy>KY</cp:lastModifiedBy>
  <cp:revision>3</cp:revision>
  <dcterms:created xsi:type="dcterms:W3CDTF">2020-12-27T17:33:03Z</dcterms:created>
  <dcterms:modified xsi:type="dcterms:W3CDTF">2020-12-27T18:10:21Z</dcterms:modified>
</cp:coreProperties>
</file>