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F15A57D-79AF-4CFD-BD52-A014A27D89A0}" type="datetimeFigureOut">
              <a:rPr lang="en-ID" smtClean="0"/>
              <a:t>06/01/2021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3B5641F-4AA6-4541-B777-90275D230701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6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A57D-79AF-4CFD-BD52-A014A27D89A0}" type="datetimeFigureOut">
              <a:rPr lang="en-ID" smtClean="0"/>
              <a:t>06/01/2021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641F-4AA6-4541-B777-90275D2307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625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A57D-79AF-4CFD-BD52-A014A27D89A0}" type="datetimeFigureOut">
              <a:rPr lang="en-ID" smtClean="0"/>
              <a:t>06/01/2021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641F-4AA6-4541-B777-90275D230701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803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A57D-79AF-4CFD-BD52-A014A27D89A0}" type="datetimeFigureOut">
              <a:rPr lang="en-ID" smtClean="0"/>
              <a:t>06/01/2021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641F-4AA6-4541-B777-90275D230701}" type="slidenum">
              <a:rPr lang="en-ID" smtClean="0"/>
              <a:t>‹#›</a:t>
            </a:fld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167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A57D-79AF-4CFD-BD52-A014A27D89A0}" type="datetimeFigureOut">
              <a:rPr lang="en-ID" smtClean="0"/>
              <a:t>06/01/2021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641F-4AA6-4541-B777-90275D2307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2755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A57D-79AF-4CFD-BD52-A014A27D89A0}" type="datetimeFigureOut">
              <a:rPr lang="en-ID" smtClean="0"/>
              <a:t>06/01/2021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641F-4AA6-4541-B777-90275D230701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430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A57D-79AF-4CFD-BD52-A014A27D89A0}" type="datetimeFigureOut">
              <a:rPr lang="en-ID" smtClean="0"/>
              <a:t>06/01/2021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641F-4AA6-4541-B777-90275D230701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894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A57D-79AF-4CFD-BD52-A014A27D89A0}" type="datetimeFigureOut">
              <a:rPr lang="en-ID" smtClean="0"/>
              <a:t>06/01/2021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641F-4AA6-4541-B777-90275D230701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441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A57D-79AF-4CFD-BD52-A014A27D89A0}" type="datetimeFigureOut">
              <a:rPr lang="en-ID" smtClean="0"/>
              <a:t>06/01/2021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641F-4AA6-4541-B777-90275D230701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44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A57D-79AF-4CFD-BD52-A014A27D89A0}" type="datetimeFigureOut">
              <a:rPr lang="en-ID" smtClean="0"/>
              <a:t>06/01/2021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641F-4AA6-4541-B777-90275D2307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498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A57D-79AF-4CFD-BD52-A014A27D89A0}" type="datetimeFigureOut">
              <a:rPr lang="en-ID" smtClean="0"/>
              <a:t>06/01/2021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641F-4AA6-4541-B777-90275D230701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25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A57D-79AF-4CFD-BD52-A014A27D89A0}" type="datetimeFigureOut">
              <a:rPr lang="en-ID" smtClean="0"/>
              <a:t>06/01/2021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641F-4AA6-4541-B777-90275D2307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084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A57D-79AF-4CFD-BD52-A014A27D89A0}" type="datetimeFigureOut">
              <a:rPr lang="en-ID" smtClean="0"/>
              <a:t>06/01/2021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641F-4AA6-4541-B777-90275D230701}" type="slidenum">
              <a:rPr lang="en-ID" smtClean="0"/>
              <a:t>‹#›</a:t>
            </a:fld>
            <a:endParaRPr lang="en-ID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50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A57D-79AF-4CFD-BD52-A014A27D89A0}" type="datetimeFigureOut">
              <a:rPr lang="en-ID" smtClean="0"/>
              <a:t>06/01/2021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641F-4AA6-4541-B777-90275D230701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42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A57D-79AF-4CFD-BD52-A014A27D89A0}" type="datetimeFigureOut">
              <a:rPr lang="en-ID" smtClean="0"/>
              <a:t>06/01/2021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641F-4AA6-4541-B777-90275D2307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064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A57D-79AF-4CFD-BD52-A014A27D89A0}" type="datetimeFigureOut">
              <a:rPr lang="en-ID" smtClean="0"/>
              <a:t>06/01/2021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641F-4AA6-4541-B777-90275D230701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34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A57D-79AF-4CFD-BD52-A014A27D89A0}" type="datetimeFigureOut">
              <a:rPr lang="en-ID" smtClean="0"/>
              <a:t>06/01/2021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641F-4AA6-4541-B777-90275D2307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592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15A57D-79AF-4CFD-BD52-A014A27D89A0}" type="datetimeFigureOut">
              <a:rPr lang="en-ID" smtClean="0"/>
              <a:t>06/01/2021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B5641F-4AA6-4541-B777-90275D2307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818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1A63C-09AD-4A56-923A-98EBAF3BBE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Crawling Data</a:t>
            </a:r>
            <a:br>
              <a:rPr lang="id-ID" dirty="0"/>
            </a:br>
            <a:r>
              <a:rPr lang="id-ID" dirty="0"/>
              <a:t>Provider Pulsa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E32E9-32C6-430D-8DA2-0309BD9A0E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Riky Sa’ban Diannur (17.51.0008)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5944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590305FF-D916-4C6F-B8F8-F9AECEA5ADB3}"/>
              </a:ext>
            </a:extLst>
          </p:cNvPr>
          <p:cNvSpPr txBox="1">
            <a:spLocks/>
          </p:cNvSpPr>
          <p:nvPr/>
        </p:nvSpPr>
        <p:spPr>
          <a:xfrm>
            <a:off x="818866" y="846161"/>
            <a:ext cx="10549719" cy="5158854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355600">
              <a:buNone/>
            </a:pPr>
            <a:r>
              <a:rPr lang="id-ID" sz="2000" dirty="0"/>
              <a:t>Disini saya mengcrawling data pada twitter tentang provider pulsa. Provider yang saya crawling yaitu telkomsel dan indosat ooredoo.</a:t>
            </a:r>
          </a:p>
          <a:p>
            <a:pPr marL="0" indent="355600">
              <a:buNone/>
            </a:pPr>
            <a:r>
              <a:rPr lang="id-ID" sz="2000" dirty="0"/>
              <a:t>Dari hasil crawling data dari dua provider tersebut didapatkan hasil yang mentweet positive, negative dan netral. Untuk provider telkomsel didapat hasil sebagai berikut :</a:t>
            </a:r>
          </a:p>
          <a:p>
            <a:r>
              <a:rPr lang="id-ID" sz="2000" dirty="0"/>
              <a:t>Positive sebesar 76,5% atau 153 yang mentweet positive</a:t>
            </a:r>
          </a:p>
          <a:p>
            <a:r>
              <a:rPr lang="id-ID" sz="2000" dirty="0"/>
              <a:t>Negative sebesar 3,5% atau 7 yang mentweet negative</a:t>
            </a:r>
          </a:p>
          <a:p>
            <a:r>
              <a:rPr lang="id-ID" sz="2000" dirty="0"/>
              <a:t>Netral sebesar 20% atau 40 yang mentweet netral</a:t>
            </a:r>
          </a:p>
          <a:p>
            <a:pPr marL="0" indent="355600">
              <a:buNone/>
            </a:pPr>
            <a:r>
              <a:rPr lang="id-ID" sz="2000" dirty="0"/>
              <a:t>Sedangkan untuk provider indosar ooredoo sebagai berikut :</a:t>
            </a:r>
          </a:p>
          <a:p>
            <a:r>
              <a:rPr lang="id-ID" sz="2000" dirty="0"/>
              <a:t>Positive sebesar 11,5% atau 23 yang mentweet positive</a:t>
            </a:r>
          </a:p>
          <a:p>
            <a:r>
              <a:rPr lang="id-ID" sz="2000" dirty="0"/>
              <a:t>Negative sebesar 0,5% atau 1 yang mentweet negative</a:t>
            </a:r>
          </a:p>
          <a:p>
            <a:r>
              <a:rPr lang="id-ID" sz="2000" dirty="0"/>
              <a:t>Netral </a:t>
            </a:r>
            <a:r>
              <a:rPr lang="id-ID" sz="2000"/>
              <a:t>sebesar 88% atau 176 </a:t>
            </a:r>
            <a:r>
              <a:rPr lang="id-ID" sz="2000" dirty="0"/>
              <a:t>yang mentweet netral</a:t>
            </a:r>
          </a:p>
          <a:p>
            <a:pPr marL="0" indent="35560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59875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</TotalTime>
  <Words>119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Organic</vt:lpstr>
      <vt:lpstr>Crawling Data Provider Pulsa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Crawling Data Provider Pulsa</dc:title>
  <dc:creator>KY</dc:creator>
  <cp:lastModifiedBy>KY</cp:lastModifiedBy>
  <cp:revision>2</cp:revision>
  <dcterms:created xsi:type="dcterms:W3CDTF">2021-01-06T07:28:33Z</dcterms:created>
  <dcterms:modified xsi:type="dcterms:W3CDTF">2021-01-06T07:40:01Z</dcterms:modified>
</cp:coreProperties>
</file>