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2"/>
  </p:notesMasterIdLst>
  <p:sldIdLst>
    <p:sldId id="256" r:id="rId3"/>
    <p:sldId id="257" r:id="rId4"/>
    <p:sldId id="264" r:id="rId5"/>
    <p:sldId id="265" r:id="rId6"/>
    <p:sldId id="266" r:id="rId7"/>
    <p:sldId id="260" r:id="rId8"/>
    <p:sldId id="261" r:id="rId9"/>
    <p:sldId id="267" r:id="rId10"/>
    <p:sldId id="263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upr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02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19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2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52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Ficheiro:Ambox_warning_yellow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commons.wikimedia.org/wiki/File:Feedbin-Icon-check.sv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LAUREA TRIENNALE IN  INFORMATICA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BASSO RICCARDO</a:t>
            </a:r>
            <a:endParaRPr sz="24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5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2;p19">
            <a:extLst>
              <a:ext uri="{FF2B5EF4-FFF2-40B4-BE49-F238E27FC236}">
                <a16:creationId xmlns:a16="http://schemas.microsoft.com/office/drawing/2014/main" id="{29446BEF-0C64-43C4-AFC7-B95B3707BD75}"/>
              </a:ext>
            </a:extLst>
          </p:cNvPr>
          <p:cNvSpPr txBox="1"/>
          <p:nvPr/>
        </p:nvSpPr>
        <p:spPr>
          <a:xfrm>
            <a:off x="-19250" y="3179507"/>
            <a:ext cx="91440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SVILUPPO DI ALGORITMI EURISTICI DI OTTIMIZZAZIONE E APPLICAZIONE ALLA PIANIFICAZIONE DELLA PRODUZIONE</a:t>
            </a:r>
            <a:endParaRPr sz="24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0745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400" dirty="0"/>
              <a:t>Fondazione: 1988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400" dirty="0"/>
              <a:t>Dipendenti: più di 40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400" dirty="0"/>
              <a:t>Clienti: oltre 250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400" dirty="0"/>
              <a:t>Settore: Information </a:t>
            </a:r>
            <a:r>
              <a:rPr lang="it-IT" sz="2400" dirty="0" err="1"/>
              <a:t>technology</a:t>
            </a: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400" dirty="0"/>
              <a:t>Fatturato: 3-6 milioni di euro</a:t>
            </a: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21EF4CE-B8A9-4401-8B3C-19ACFBE0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00" y="814429"/>
            <a:ext cx="3127200" cy="312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8AE55AE-479F-4DF2-A743-F670FB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00" y="3298126"/>
            <a:ext cx="3016500" cy="2259463"/>
          </a:xfrm>
          <a:prstGeom prst="rect">
            <a:avLst/>
          </a:prstGeom>
        </p:spPr>
      </p:pic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5130800" y="6166988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PROBLEMATICHE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152150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400" dirty="0"/>
              <a:t>Pianificazione manuale comporta: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r>
              <a:rPr lang="it-IT" sz="2400" dirty="0"/>
              <a:t>Difficoltà nel stabilire l’ordine di produzione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r>
              <a:rPr lang="it-IT" sz="2400" dirty="0"/>
              <a:t>Difficoltà di calcolo delle tempistiche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r>
              <a:rPr lang="it-IT" sz="2400" dirty="0"/>
              <a:t>Difficoltà nell’arginare guasti o interruzioni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r>
              <a:rPr lang="it-IT" sz="2400" dirty="0"/>
              <a:t>Difficoltà nello eseguire una </a:t>
            </a:r>
            <a:r>
              <a:rPr lang="it-IT" sz="2400" dirty="0" err="1"/>
              <a:t>ripianificazione</a:t>
            </a: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rgbClr val="C00000"/>
                </a:solidFill>
              </a:rPr>
              <a:t>Riccardo Basso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053D84-A170-4AF9-B548-8872807A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41" y="867790"/>
            <a:ext cx="1873718" cy="15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APPLICATIVO ESISTENTE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rgbClr val="C00000"/>
                </a:solidFill>
              </a:rPr>
              <a:t>Riccardo Basso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478E5B-3736-45A1-96B1-56596E56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91547"/>
            <a:ext cx="81534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138672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lvl="0" indent="0">
              <a:buNone/>
            </a:pPr>
            <a:r>
              <a:rPr lang="it-IT" sz="2800" dirty="0">
                <a:solidFill>
                  <a:srgbClr val="FFFFFF"/>
                </a:solidFill>
              </a:rPr>
              <a:t>ESTENSIONE DELL’APPLICATIVO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rgbClr val="C00000"/>
                </a:solidFill>
              </a:rPr>
              <a:t>Riccardo Basso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A5C49F-216B-45C5-87D6-A64CC222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-182567"/>
            <a:ext cx="7400545" cy="74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105350" y="-183636"/>
            <a:ext cx="6197726" cy="111136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ARCHIETETTURA E TECNOLOGIE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2400" dirty="0">
                <a:solidFill>
                  <a:schemeClr val="dk1"/>
                </a:solidFill>
              </a:rPr>
              <a:t>		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87508B5-A43F-48D3-A09D-B6DB5A46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265"/>
            <a:ext cx="9144000" cy="505008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E5856FD-688F-4CBD-92C8-5374380C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927" y="3071530"/>
            <a:ext cx="1347094" cy="71119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863E1E-F466-4307-A113-70C03550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27" y="2687766"/>
            <a:ext cx="974346" cy="9063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4294967295"/>
          </p:nvPr>
        </p:nvSpPr>
        <p:spPr>
          <a:xfrm>
            <a:off x="0" y="717082"/>
            <a:ext cx="9144000" cy="6140918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857425" y="4632625"/>
            <a:ext cx="38319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Shape 155"/>
          <p:cNvSpPr txBox="1"/>
          <p:nvPr/>
        </p:nvSpPr>
        <p:spPr>
          <a:xfrm>
            <a:off x="5524788" y="1528675"/>
            <a:ext cx="304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AUTOVALUTAZIONE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71021" y="775782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400" b="1" dirty="0"/>
              <a:t>Requisiti</a:t>
            </a:r>
            <a:r>
              <a:rPr lang="it-IT" sz="2400" dirty="0"/>
              <a:t>: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2400" dirty="0"/>
              <a:t>obbligatori 24/24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2400" dirty="0"/>
              <a:t>desiderabili 5/5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400" dirty="0"/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400" b="1" dirty="0"/>
              <a:t>Obiettivi</a:t>
            </a:r>
            <a:r>
              <a:rPr lang="it-IT" sz="2400" dirty="0"/>
              <a:t>: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2400" dirty="0"/>
              <a:t>obbligatori 5/5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2400" dirty="0"/>
              <a:t>desiderabili 2/2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2400" dirty="0"/>
              <a:t>facoltativi 1/2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Ø"/>
            </a:pPr>
            <a:endParaRPr lang="it-IT" sz="24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rgbClr val="C00000"/>
                </a:solidFill>
              </a:rPr>
              <a:t>Riccardo Basso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B5EA88-FAD8-4BE3-8AF0-D3F5E09F5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1806" y="1919082"/>
            <a:ext cx="673912" cy="5391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400ED42-56C6-4086-A211-C2527A119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1806" y="2464503"/>
            <a:ext cx="673912" cy="5391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EB9888F-71E6-433E-B144-FE80BA9DD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1806" y="4130225"/>
            <a:ext cx="673912" cy="5391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0101ABF-732D-4C29-B146-FC8C2ADB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1806" y="4669354"/>
            <a:ext cx="673912" cy="5391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F51E87-2D69-4BF6-9050-D5D998651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11806" y="5281256"/>
            <a:ext cx="673912" cy="5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0" y="717082"/>
            <a:ext cx="9144000" cy="66686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Char char="●"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421</TotalTime>
  <Words>113</Words>
  <Application>Microsoft Office PowerPoint</Application>
  <PresentationFormat>Presentazione su schermo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Wingdings</vt:lpstr>
      <vt:lpstr>Calibri</vt:lpstr>
      <vt:lpstr>Arial</vt:lpstr>
      <vt:lpstr>Cuprum</vt:lpstr>
      <vt:lpstr>Custom</vt:lpstr>
      <vt:lpstr>Simple Light</vt:lpstr>
      <vt:lpstr>Presentazione standard di PowerPoint</vt:lpstr>
      <vt:lpstr>L’AZIENDA</vt:lpstr>
      <vt:lpstr>PROBLEMATICHE</vt:lpstr>
      <vt:lpstr>APPLICATIVO ESISTENTE</vt:lpstr>
      <vt:lpstr>ESTENSIONE DELL’APPLICATIVO</vt:lpstr>
      <vt:lpstr>ARCHIETETTURA E TECNOLOGIE</vt:lpstr>
      <vt:lpstr>Presentazione standard di PowerPoint</vt:lpstr>
      <vt:lpstr>AUTOVALUTAZIONE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Basso</dc:creator>
  <cp:lastModifiedBy>Riccardo Basso</cp:lastModifiedBy>
  <cp:revision>15</cp:revision>
  <dcterms:created xsi:type="dcterms:W3CDTF">2019-12-11T10:05:46Z</dcterms:created>
  <dcterms:modified xsi:type="dcterms:W3CDTF">2019-12-11T17:06:57Z</dcterms:modified>
</cp:coreProperties>
</file>