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69df778f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69df778f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b661351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b661351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files.com/show_file.php?id=1394293321853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pixabay.com/it/ingranaggio-cog-ruota-metal-306030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t/ingranaggio-cog-ruota-metal-30603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Pianificazione della produzione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18">
            <a:extLst>
              <a:ext uri="{FF2B5EF4-FFF2-40B4-BE49-F238E27FC236}">
                <a16:creationId xmlns:a16="http://schemas.microsoft.com/office/drawing/2014/main" id="{B99ED12A-416E-47B1-A666-3B17D4FE3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Tabu Search</a:t>
            </a:r>
            <a:endParaRPr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A13CE9-B61F-4F8D-A20D-4169E5EDC880}"/>
              </a:ext>
            </a:extLst>
          </p:cNvPr>
          <p:cNvSpPr/>
          <p:nvPr/>
        </p:nvSpPr>
        <p:spPr>
          <a:xfrm>
            <a:off x="153575" y="1741047"/>
            <a:ext cx="1566583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D50695-E182-4E34-AC3F-575F3A550054}"/>
              </a:ext>
            </a:extLst>
          </p:cNvPr>
          <p:cNvSpPr/>
          <p:nvPr/>
        </p:nvSpPr>
        <p:spPr>
          <a:xfrm>
            <a:off x="153575" y="4352791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D0BE8D6-D5E9-47B5-88E2-2C2C66005094}"/>
              </a:ext>
            </a:extLst>
          </p:cNvPr>
          <p:cNvSpPr/>
          <p:nvPr/>
        </p:nvSpPr>
        <p:spPr>
          <a:xfrm>
            <a:off x="153575" y="4267066"/>
            <a:ext cx="1566583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9D453A5-44B2-45E8-930A-8348F1657D3A}"/>
              </a:ext>
            </a:extLst>
          </p:cNvPr>
          <p:cNvSpPr/>
          <p:nvPr/>
        </p:nvSpPr>
        <p:spPr>
          <a:xfrm>
            <a:off x="2479912" y="4265994"/>
            <a:ext cx="2057500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9062CC-F4EC-4E89-B7F6-CB28B8394440}"/>
              </a:ext>
            </a:extLst>
          </p:cNvPr>
          <p:cNvSpPr/>
          <p:nvPr/>
        </p:nvSpPr>
        <p:spPr>
          <a:xfrm>
            <a:off x="5295811" y="4265994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E300C0F-C2AF-4C33-B3A2-75EC2E862507}"/>
              </a:ext>
            </a:extLst>
          </p:cNvPr>
          <p:cNvSpPr/>
          <p:nvPr/>
        </p:nvSpPr>
        <p:spPr>
          <a:xfrm>
            <a:off x="7042610" y="4265994"/>
            <a:ext cx="727426" cy="32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04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9E3EECE-B0C9-44F2-8DDC-67BB8F098C8C}"/>
              </a:ext>
            </a:extLst>
          </p:cNvPr>
          <p:cNvSpPr/>
          <p:nvPr/>
        </p:nvSpPr>
        <p:spPr>
          <a:xfrm>
            <a:off x="1721513" y="4266530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C29FDB6-00BB-44E9-9CC5-C8E656C3EF90}"/>
              </a:ext>
            </a:extLst>
          </p:cNvPr>
          <p:cNvSpPr/>
          <p:nvPr/>
        </p:nvSpPr>
        <p:spPr>
          <a:xfrm>
            <a:off x="6282856" y="4267065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A4EC00E-5639-457D-A801-70BDA5CCD042}"/>
              </a:ext>
            </a:extLst>
          </p:cNvPr>
          <p:cNvSpPr/>
          <p:nvPr/>
        </p:nvSpPr>
        <p:spPr>
          <a:xfrm>
            <a:off x="4537412" y="4267065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DP-02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523E95A-2B19-4629-8372-EA78F46003BD}"/>
              </a:ext>
            </a:extLst>
          </p:cNvPr>
          <p:cNvSpPr/>
          <p:nvPr/>
        </p:nvSpPr>
        <p:spPr>
          <a:xfrm>
            <a:off x="2479912" y="1741582"/>
            <a:ext cx="2057500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5B68170-4F47-4F74-8423-071DCCB03316}"/>
              </a:ext>
            </a:extLst>
          </p:cNvPr>
          <p:cNvSpPr txBox="1"/>
          <p:nvPr/>
        </p:nvSpPr>
        <p:spPr>
          <a:xfrm>
            <a:off x="936866" y="1328057"/>
            <a:ext cx="4034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MOSSA SCAMBIO ARTICOLI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3D235388-0DBB-4B54-A55A-3AC827BECC27}"/>
              </a:ext>
            </a:extLst>
          </p:cNvPr>
          <p:cNvCxnSpPr/>
          <p:nvPr/>
        </p:nvCxnSpPr>
        <p:spPr>
          <a:xfrm>
            <a:off x="1814286" y="1904093"/>
            <a:ext cx="55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053666FC-2D97-4A36-81B3-AB828392415F}"/>
              </a:ext>
            </a:extLst>
          </p:cNvPr>
          <p:cNvSpPr/>
          <p:nvPr/>
        </p:nvSpPr>
        <p:spPr>
          <a:xfrm>
            <a:off x="153575" y="3076362"/>
            <a:ext cx="1566583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5874BC2-FBF7-4690-A191-65AFFBD8FABB}"/>
              </a:ext>
            </a:extLst>
          </p:cNvPr>
          <p:cNvSpPr txBox="1"/>
          <p:nvPr/>
        </p:nvSpPr>
        <p:spPr>
          <a:xfrm>
            <a:off x="936866" y="1328057"/>
            <a:ext cx="4034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MOSSA ELIMINA ARTICOLO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E335CE0-AA98-4C45-BDD6-0B35CEE48FB3}"/>
              </a:ext>
            </a:extLst>
          </p:cNvPr>
          <p:cNvSpPr/>
          <p:nvPr/>
        </p:nvSpPr>
        <p:spPr>
          <a:xfrm>
            <a:off x="1608545" y="1741047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CABE4DC-91C1-46ED-9909-CADDF3F45333}"/>
              </a:ext>
            </a:extLst>
          </p:cNvPr>
          <p:cNvSpPr txBox="1"/>
          <p:nvPr/>
        </p:nvSpPr>
        <p:spPr>
          <a:xfrm>
            <a:off x="5297166" y="1328749"/>
            <a:ext cx="4034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ARTICOLI DA PIANIFICARE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C0C3F928-B748-4C08-900E-F5B192427AE4}"/>
              </a:ext>
            </a:extLst>
          </p:cNvPr>
          <p:cNvSpPr/>
          <p:nvPr/>
        </p:nvSpPr>
        <p:spPr>
          <a:xfrm>
            <a:off x="6056922" y="1780275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C3FE5981-315D-4B08-9FE6-D9EA4839DB6F}"/>
              </a:ext>
            </a:extLst>
          </p:cNvPr>
          <p:cNvSpPr/>
          <p:nvPr/>
        </p:nvSpPr>
        <p:spPr>
          <a:xfrm>
            <a:off x="5425620" y="4265994"/>
            <a:ext cx="727426" cy="32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04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16F42F7-E27D-48D2-A223-BC1E5BB08232}"/>
              </a:ext>
            </a:extLst>
          </p:cNvPr>
          <p:cNvSpPr txBox="1"/>
          <p:nvPr/>
        </p:nvSpPr>
        <p:spPr>
          <a:xfrm>
            <a:off x="936866" y="1328057"/>
            <a:ext cx="4034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MOSSA AGGIUNGO ARTICOLO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851D9FA4-D2FB-4F81-88C6-268A3E13F472}"/>
              </a:ext>
            </a:extLst>
          </p:cNvPr>
          <p:cNvSpPr/>
          <p:nvPr/>
        </p:nvSpPr>
        <p:spPr>
          <a:xfrm>
            <a:off x="1608545" y="1741047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AC7E467-9FDA-49B4-AFC2-B0D25B4476A2}"/>
              </a:ext>
            </a:extLst>
          </p:cNvPr>
          <p:cNvSpPr/>
          <p:nvPr/>
        </p:nvSpPr>
        <p:spPr>
          <a:xfrm>
            <a:off x="4500119" y="4265994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1D64970F-0500-420E-8945-F8B8F84C59C0}"/>
              </a:ext>
            </a:extLst>
          </p:cNvPr>
          <p:cNvSpPr/>
          <p:nvPr/>
        </p:nvSpPr>
        <p:spPr>
          <a:xfrm>
            <a:off x="153575" y="3537236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40AF91B0-5F34-4FB2-86CB-92ADA824B6D5}"/>
              </a:ext>
            </a:extLst>
          </p:cNvPr>
          <p:cNvSpPr/>
          <p:nvPr/>
        </p:nvSpPr>
        <p:spPr>
          <a:xfrm>
            <a:off x="153575" y="3451511"/>
            <a:ext cx="1566583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499BF89-0B47-4242-ABF5-B70C84A5D69E}"/>
              </a:ext>
            </a:extLst>
          </p:cNvPr>
          <p:cNvSpPr/>
          <p:nvPr/>
        </p:nvSpPr>
        <p:spPr>
          <a:xfrm>
            <a:off x="2479912" y="3451510"/>
            <a:ext cx="2057500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36597A4F-5AC5-4B5D-8683-524979F54A30}"/>
              </a:ext>
            </a:extLst>
          </p:cNvPr>
          <p:cNvSpPr/>
          <p:nvPr/>
        </p:nvSpPr>
        <p:spPr>
          <a:xfrm>
            <a:off x="5297166" y="3451510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2DF59E60-2715-482A-A1F0-5EB829193B8C}"/>
              </a:ext>
            </a:extLst>
          </p:cNvPr>
          <p:cNvSpPr/>
          <p:nvPr/>
        </p:nvSpPr>
        <p:spPr>
          <a:xfrm>
            <a:off x="7042610" y="3451510"/>
            <a:ext cx="727426" cy="32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04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A6202F7C-20E5-489F-BAC0-5C669DE1713A}"/>
              </a:ext>
            </a:extLst>
          </p:cNvPr>
          <p:cNvSpPr/>
          <p:nvPr/>
        </p:nvSpPr>
        <p:spPr>
          <a:xfrm>
            <a:off x="1720158" y="3451510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DP-01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B6E894C-7BCC-4260-BD33-15F871A0B60B}"/>
              </a:ext>
            </a:extLst>
          </p:cNvPr>
          <p:cNvSpPr/>
          <p:nvPr/>
        </p:nvSpPr>
        <p:spPr>
          <a:xfrm>
            <a:off x="6282856" y="3451510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DP-03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71512F3E-0498-4532-B8C4-7B95D6573310}"/>
              </a:ext>
            </a:extLst>
          </p:cNvPr>
          <p:cNvSpPr/>
          <p:nvPr/>
        </p:nvSpPr>
        <p:spPr>
          <a:xfrm>
            <a:off x="4537412" y="3451510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DP-02</a:t>
            </a:r>
          </a:p>
        </p:txBody>
      </p:sp>
    </p:spTree>
    <p:extLst>
      <p:ext uri="{BB962C8B-B14F-4D97-AF65-F5344CB8AC3E}">
        <p14:creationId xmlns:p14="http://schemas.microsoft.com/office/powerpoint/2010/main" val="35473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5.55556E-7 -0.2317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25434 0.0003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225 0.2317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-0.16736 -1.1111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16927 -1.1111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2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17691 4.32099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10"/>
                            </p:stCondLst>
                            <p:childTnLst>
                              <p:par>
                                <p:cTn id="77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18056 -1.11111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1" animBg="1"/>
      <p:bldP spid="19" grpId="2" animBg="1"/>
      <p:bldP spid="20" grpId="0" animBg="1"/>
      <p:bldP spid="38" grpId="0" animBg="1"/>
      <p:bldP spid="38" grpId="1" animBg="1"/>
      <p:bldP spid="39" grpId="0"/>
      <p:bldP spid="39" grpId="1"/>
      <p:bldP spid="43" grpId="0" animBg="1"/>
      <p:bldP spid="43" grpId="1" animBg="1"/>
      <p:bldP spid="49" grpId="0"/>
      <p:bldP spid="49" grpId="1"/>
      <p:bldP spid="55" grpId="0" animBg="1"/>
      <p:bldP spid="55" grpId="1" animBg="1"/>
      <p:bldP spid="57" grpId="0"/>
      <p:bldP spid="58" grpId="0" animBg="1"/>
      <p:bldP spid="58" grpId="1" animBg="1"/>
      <p:bldP spid="59" grpId="0" animBg="1"/>
      <p:bldP spid="59" grpId="1" animBg="1"/>
      <p:bldP spid="60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628B117-3B7A-4B28-AF66-993D58D31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8161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Problema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5" y="1299350"/>
            <a:ext cx="2157650" cy="29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2431075" y="1630038"/>
            <a:ext cx="61863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 b="1">
                <a:latin typeface="Nunito"/>
                <a:ea typeface="Nunito"/>
                <a:cs typeface="Nunito"/>
                <a:sym typeface="Nunito"/>
              </a:rPr>
              <a:t>Possibile pianificazione manuale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 b="1">
                <a:latin typeface="Nunito"/>
                <a:ea typeface="Nunito"/>
                <a:cs typeface="Nunito"/>
                <a:sym typeface="Nunito"/>
              </a:rPr>
              <a:t>Facile da eseguire su singola linea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 b="1">
                <a:latin typeface="Nunito"/>
                <a:ea typeface="Nunito"/>
                <a:cs typeface="Nunito"/>
                <a:sym typeface="Nunito"/>
              </a:rPr>
              <a:t>Eseguita da personale con esperienza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 b="1">
                <a:latin typeface="Nunito"/>
                <a:ea typeface="Nunito"/>
                <a:cs typeface="Nunito"/>
                <a:sym typeface="Nunito"/>
              </a:rPr>
              <a:t>Stima approssimativa delle tempistiche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2431075" y="1630038"/>
            <a:ext cx="61863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 b="1">
                <a:latin typeface="Nunito"/>
                <a:ea typeface="Nunito"/>
                <a:cs typeface="Nunito"/>
                <a:sym typeface="Nunito"/>
              </a:rPr>
              <a:t>Necessità di ripianificare in base alle problematiche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 b="1">
                <a:latin typeface="Nunito"/>
                <a:ea typeface="Nunito"/>
                <a:cs typeface="Nunito"/>
                <a:sym typeface="Nunito"/>
              </a:rPr>
              <a:t>Aggiunta di nuove linee di produzione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 b="1">
                <a:latin typeface="Nunito"/>
                <a:ea typeface="Nunito"/>
                <a:cs typeface="Nunito"/>
                <a:sym typeface="Nunito"/>
              </a:rPr>
              <a:t>Contrasto con le tempistiche stimate e rallentamenti sulle linee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 b="1">
                <a:latin typeface="Nunito"/>
                <a:ea typeface="Nunito"/>
                <a:cs typeface="Nunito"/>
                <a:sym typeface="Nunito"/>
              </a:rPr>
              <a:t>Rimozione di ordini non più producibili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1557125" y="2200050"/>
            <a:ext cx="602700" cy="16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1672925" y="2210850"/>
            <a:ext cx="371100" cy="360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672925" y="2843400"/>
            <a:ext cx="371100" cy="360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1672925" y="3428050"/>
            <a:ext cx="371100" cy="360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Pianificazione prodotti finiti</a:t>
            </a:r>
            <a:endParaRPr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EA62DBA-FB1D-4F7F-A4CB-9B39242121E0}"/>
              </a:ext>
            </a:extLst>
          </p:cNvPr>
          <p:cNvSpPr/>
          <p:nvPr/>
        </p:nvSpPr>
        <p:spPr>
          <a:xfrm>
            <a:off x="204375" y="2944905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27E7987-21A4-43CA-8F0E-0425CF8A0661}"/>
              </a:ext>
            </a:extLst>
          </p:cNvPr>
          <p:cNvSpPr/>
          <p:nvPr/>
        </p:nvSpPr>
        <p:spPr>
          <a:xfrm>
            <a:off x="7461834" y="1494303"/>
            <a:ext cx="727426" cy="32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04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4CAB7D-62B1-493D-9519-304F2D3463FB}"/>
              </a:ext>
            </a:extLst>
          </p:cNvPr>
          <p:cNvSpPr/>
          <p:nvPr/>
        </p:nvSpPr>
        <p:spPr>
          <a:xfrm>
            <a:off x="5577860" y="1494303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10B68B1-A96B-4843-96EA-EFE4174E123C}"/>
              </a:ext>
            </a:extLst>
          </p:cNvPr>
          <p:cNvSpPr/>
          <p:nvPr/>
        </p:nvSpPr>
        <p:spPr>
          <a:xfrm>
            <a:off x="2622076" y="1494303"/>
            <a:ext cx="2057500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C59C892-A36D-4994-AC31-D6FF8B58CE55}"/>
              </a:ext>
            </a:extLst>
          </p:cNvPr>
          <p:cNvSpPr/>
          <p:nvPr/>
        </p:nvSpPr>
        <p:spPr>
          <a:xfrm>
            <a:off x="393818" y="1494303"/>
            <a:ext cx="1566583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3F2F387-55EB-4989-9724-E320A206A7FF}"/>
              </a:ext>
            </a:extLst>
          </p:cNvPr>
          <p:cNvSpPr/>
          <p:nvPr/>
        </p:nvSpPr>
        <p:spPr>
          <a:xfrm>
            <a:off x="204375" y="2859180"/>
            <a:ext cx="1566583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2D1B1CB-B154-4E34-9098-2194320CB114}"/>
              </a:ext>
            </a:extLst>
          </p:cNvPr>
          <p:cNvSpPr/>
          <p:nvPr/>
        </p:nvSpPr>
        <p:spPr>
          <a:xfrm>
            <a:off x="1759588" y="2859180"/>
            <a:ext cx="2057500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6AEBBD6-F587-48E7-96BF-0DF9F5B4572C}"/>
              </a:ext>
            </a:extLst>
          </p:cNvPr>
          <p:cNvSpPr/>
          <p:nvPr/>
        </p:nvSpPr>
        <p:spPr>
          <a:xfrm>
            <a:off x="3817088" y="2859180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B467AB-1741-4A26-953A-7C759363E5B1}"/>
              </a:ext>
            </a:extLst>
          </p:cNvPr>
          <p:cNvSpPr/>
          <p:nvPr/>
        </p:nvSpPr>
        <p:spPr>
          <a:xfrm>
            <a:off x="4802778" y="2859179"/>
            <a:ext cx="727426" cy="32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00D06-3477-4110-87AD-9D562021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con controllo materie prime	e semilavorati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86895C7-6E7B-442F-8527-14A8123F72D8}"/>
              </a:ext>
            </a:extLst>
          </p:cNvPr>
          <p:cNvSpPr/>
          <p:nvPr/>
        </p:nvSpPr>
        <p:spPr>
          <a:xfrm>
            <a:off x="685346" y="1763244"/>
            <a:ext cx="1815807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85AB14F-9CBC-4211-ACF5-1AD76FC895FB}"/>
              </a:ext>
            </a:extLst>
          </p:cNvPr>
          <p:cNvSpPr/>
          <p:nvPr/>
        </p:nvSpPr>
        <p:spPr>
          <a:xfrm>
            <a:off x="3011687" y="1763244"/>
            <a:ext cx="1815807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47DB05B-7817-4689-B0D1-41528E2342C8}"/>
              </a:ext>
            </a:extLst>
          </p:cNvPr>
          <p:cNvSpPr/>
          <p:nvPr/>
        </p:nvSpPr>
        <p:spPr>
          <a:xfrm>
            <a:off x="204375" y="4370294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DF96BB9-BBC8-4B9C-B0F1-86FAEE7B8BAB}"/>
              </a:ext>
            </a:extLst>
          </p:cNvPr>
          <p:cNvSpPr/>
          <p:nvPr/>
        </p:nvSpPr>
        <p:spPr>
          <a:xfrm>
            <a:off x="685346" y="240534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F03F454-CD7F-4C16-AEDF-31C8E3095C1C}"/>
              </a:ext>
            </a:extLst>
          </p:cNvPr>
          <p:cNvSpPr/>
          <p:nvPr/>
        </p:nvSpPr>
        <p:spPr>
          <a:xfrm>
            <a:off x="1773727" y="240870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2087FF8-9293-45AB-B7FF-4E702E78DC28}"/>
              </a:ext>
            </a:extLst>
          </p:cNvPr>
          <p:cNvSpPr/>
          <p:nvPr/>
        </p:nvSpPr>
        <p:spPr>
          <a:xfrm>
            <a:off x="3011687" y="240870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68E2623-3BC3-4FE4-A098-0E26B3DB2E72}"/>
              </a:ext>
            </a:extLst>
          </p:cNvPr>
          <p:cNvSpPr/>
          <p:nvPr/>
        </p:nvSpPr>
        <p:spPr>
          <a:xfrm>
            <a:off x="4100068" y="240870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7847FE8-6B07-46E9-89AE-E6544CEA32CA}"/>
              </a:ext>
            </a:extLst>
          </p:cNvPr>
          <p:cNvSpPr/>
          <p:nvPr/>
        </p:nvSpPr>
        <p:spPr>
          <a:xfrm>
            <a:off x="6478123" y="3012982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B6C2806-BDFF-4716-B0D5-DC200B46F243}"/>
              </a:ext>
            </a:extLst>
          </p:cNvPr>
          <p:cNvSpPr/>
          <p:nvPr/>
        </p:nvSpPr>
        <p:spPr>
          <a:xfrm>
            <a:off x="7153772" y="3012982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110A097-EE58-453A-A30D-3ED29983718A}"/>
              </a:ext>
            </a:extLst>
          </p:cNvPr>
          <p:cNvSpPr/>
          <p:nvPr/>
        </p:nvSpPr>
        <p:spPr>
          <a:xfrm>
            <a:off x="7829421" y="3012982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B329835-958E-4AF4-BB3B-3A8C540AC327}"/>
              </a:ext>
            </a:extLst>
          </p:cNvPr>
          <p:cNvSpPr/>
          <p:nvPr/>
        </p:nvSpPr>
        <p:spPr>
          <a:xfrm>
            <a:off x="6642848" y="1797701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70A7DC7-16F0-44CE-A26C-0467EE715B20}"/>
              </a:ext>
            </a:extLst>
          </p:cNvPr>
          <p:cNvSpPr/>
          <p:nvPr/>
        </p:nvSpPr>
        <p:spPr>
          <a:xfrm>
            <a:off x="7318497" y="1797701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26BD3B7-3EFD-4DD9-B17D-BADAABEDDB3A}"/>
              </a:ext>
            </a:extLst>
          </p:cNvPr>
          <p:cNvSpPr/>
          <p:nvPr/>
        </p:nvSpPr>
        <p:spPr>
          <a:xfrm>
            <a:off x="7994147" y="1797702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9FFF8A3-6E56-40E8-96A2-69A5EE2A3CB5}"/>
              </a:ext>
            </a:extLst>
          </p:cNvPr>
          <p:cNvSpPr/>
          <p:nvPr/>
        </p:nvSpPr>
        <p:spPr>
          <a:xfrm>
            <a:off x="6642848" y="2727253"/>
            <a:ext cx="103550" cy="2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7B74945-EDA8-4A8E-BBD6-E5DC17D40EE8}"/>
              </a:ext>
            </a:extLst>
          </p:cNvPr>
          <p:cNvSpPr/>
          <p:nvPr/>
        </p:nvSpPr>
        <p:spPr>
          <a:xfrm>
            <a:off x="7318498" y="2727252"/>
            <a:ext cx="103550" cy="2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7E6998-9839-422F-92B3-B21A0F4C0F5F}"/>
              </a:ext>
            </a:extLst>
          </p:cNvPr>
          <p:cNvSpPr txBox="1"/>
          <p:nvPr/>
        </p:nvSpPr>
        <p:spPr>
          <a:xfrm>
            <a:off x="6859349" y="1358397"/>
            <a:ext cx="145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Magazzino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9FFA1C9-E0DD-46DF-83EB-BE0BAE79A40B}"/>
              </a:ext>
            </a:extLst>
          </p:cNvPr>
          <p:cNvSpPr/>
          <p:nvPr/>
        </p:nvSpPr>
        <p:spPr>
          <a:xfrm>
            <a:off x="203322" y="4284568"/>
            <a:ext cx="1815807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54E3D09A-1141-49A4-8518-8DEFC451A8A0}"/>
              </a:ext>
            </a:extLst>
          </p:cNvPr>
          <p:cNvCxnSpPr/>
          <p:nvPr/>
        </p:nvCxnSpPr>
        <p:spPr>
          <a:xfrm>
            <a:off x="3011687" y="1512285"/>
            <a:ext cx="1930107" cy="13578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78B5EC4-F45E-4403-8185-AF9C977883F9}"/>
              </a:ext>
            </a:extLst>
          </p:cNvPr>
          <p:cNvCxnSpPr>
            <a:cxnSpLocks/>
          </p:cNvCxnSpPr>
          <p:nvPr/>
        </p:nvCxnSpPr>
        <p:spPr>
          <a:xfrm flipV="1">
            <a:off x="2999494" y="1548472"/>
            <a:ext cx="1840191" cy="128545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3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xit" presetSubtype="1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EC269-8C24-4242-9526-93F5C735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dei semilavorati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D1B1527-DF5B-411B-A8FE-6781D3775DD7}"/>
              </a:ext>
            </a:extLst>
          </p:cNvPr>
          <p:cNvSpPr/>
          <p:nvPr/>
        </p:nvSpPr>
        <p:spPr>
          <a:xfrm>
            <a:off x="685346" y="1763244"/>
            <a:ext cx="1815807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B5FCB71-F7F2-4384-A5CA-60E723880493}"/>
              </a:ext>
            </a:extLst>
          </p:cNvPr>
          <p:cNvSpPr/>
          <p:nvPr/>
        </p:nvSpPr>
        <p:spPr>
          <a:xfrm>
            <a:off x="3011687" y="1763244"/>
            <a:ext cx="1815807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1CA06D4-530A-4C1D-B1E5-A76198243506}"/>
              </a:ext>
            </a:extLst>
          </p:cNvPr>
          <p:cNvSpPr/>
          <p:nvPr/>
        </p:nvSpPr>
        <p:spPr>
          <a:xfrm>
            <a:off x="204375" y="4370294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8240C10F-597B-4386-815F-2C65835641AA}"/>
              </a:ext>
            </a:extLst>
          </p:cNvPr>
          <p:cNvSpPr/>
          <p:nvPr/>
        </p:nvSpPr>
        <p:spPr>
          <a:xfrm>
            <a:off x="685346" y="240534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F0D0EBC-297B-4282-BC50-C8E9FB52AEE8}"/>
              </a:ext>
            </a:extLst>
          </p:cNvPr>
          <p:cNvSpPr/>
          <p:nvPr/>
        </p:nvSpPr>
        <p:spPr>
          <a:xfrm>
            <a:off x="1773727" y="240870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151130E-283F-4CA5-B74E-BEE1ED7BE1BA}"/>
              </a:ext>
            </a:extLst>
          </p:cNvPr>
          <p:cNvSpPr/>
          <p:nvPr/>
        </p:nvSpPr>
        <p:spPr>
          <a:xfrm>
            <a:off x="3011687" y="240870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7799BA8-46B1-4BE6-9CEB-346905F9B15E}"/>
              </a:ext>
            </a:extLst>
          </p:cNvPr>
          <p:cNvSpPr/>
          <p:nvPr/>
        </p:nvSpPr>
        <p:spPr>
          <a:xfrm>
            <a:off x="4100068" y="240870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0574C98-E1C3-48BB-B233-89B400B1E91C}"/>
              </a:ext>
            </a:extLst>
          </p:cNvPr>
          <p:cNvSpPr/>
          <p:nvPr/>
        </p:nvSpPr>
        <p:spPr>
          <a:xfrm>
            <a:off x="6478123" y="3012982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74A5BECB-A66C-44DB-9B1D-5F11A75C635D}"/>
              </a:ext>
            </a:extLst>
          </p:cNvPr>
          <p:cNvSpPr/>
          <p:nvPr/>
        </p:nvSpPr>
        <p:spPr>
          <a:xfrm>
            <a:off x="7153772" y="3012982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5FFE8B8-BDC0-45BE-B8AF-1A298DC3B0B3}"/>
              </a:ext>
            </a:extLst>
          </p:cNvPr>
          <p:cNvSpPr/>
          <p:nvPr/>
        </p:nvSpPr>
        <p:spPr>
          <a:xfrm>
            <a:off x="7829421" y="3012982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581AE71-56A1-4564-9664-665AD932C9C3}"/>
              </a:ext>
            </a:extLst>
          </p:cNvPr>
          <p:cNvSpPr/>
          <p:nvPr/>
        </p:nvSpPr>
        <p:spPr>
          <a:xfrm>
            <a:off x="6642848" y="1797701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B68FADA-1884-4B57-9415-C2DD6DF80789}"/>
              </a:ext>
            </a:extLst>
          </p:cNvPr>
          <p:cNvSpPr/>
          <p:nvPr/>
        </p:nvSpPr>
        <p:spPr>
          <a:xfrm>
            <a:off x="7318497" y="1797701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00022EE-84D4-4350-A1FA-2A4E360DC948}"/>
              </a:ext>
            </a:extLst>
          </p:cNvPr>
          <p:cNvSpPr/>
          <p:nvPr/>
        </p:nvSpPr>
        <p:spPr>
          <a:xfrm>
            <a:off x="7994147" y="1797702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C0E591FC-BE24-4D55-A13F-B90DD42324A0}"/>
              </a:ext>
            </a:extLst>
          </p:cNvPr>
          <p:cNvSpPr/>
          <p:nvPr/>
        </p:nvSpPr>
        <p:spPr>
          <a:xfrm>
            <a:off x="6642848" y="2727253"/>
            <a:ext cx="103550" cy="2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1654D5B-5985-4167-9514-5AF77C111932}"/>
              </a:ext>
            </a:extLst>
          </p:cNvPr>
          <p:cNvSpPr/>
          <p:nvPr/>
        </p:nvSpPr>
        <p:spPr>
          <a:xfrm>
            <a:off x="7318498" y="2727252"/>
            <a:ext cx="103550" cy="2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D2C4D08-D7A1-4BEE-A6FD-08B1E6CD5CC2}"/>
              </a:ext>
            </a:extLst>
          </p:cNvPr>
          <p:cNvSpPr txBox="1"/>
          <p:nvPr/>
        </p:nvSpPr>
        <p:spPr>
          <a:xfrm>
            <a:off x="6859349" y="1358397"/>
            <a:ext cx="145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Magazzino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7E73DB7-A99D-45FE-AEFA-2CFD9D4D83AF}"/>
              </a:ext>
            </a:extLst>
          </p:cNvPr>
          <p:cNvSpPr/>
          <p:nvPr/>
        </p:nvSpPr>
        <p:spPr>
          <a:xfrm>
            <a:off x="203322" y="4284568"/>
            <a:ext cx="1815807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821A2F28-9CEB-42FD-883C-F60296F19B46}"/>
              </a:ext>
            </a:extLst>
          </p:cNvPr>
          <p:cNvSpPr/>
          <p:nvPr/>
        </p:nvSpPr>
        <p:spPr>
          <a:xfrm>
            <a:off x="7994147" y="2734796"/>
            <a:ext cx="103550" cy="2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96D525B-AB57-4F89-9BBC-6B2F620B5A00}"/>
              </a:ext>
            </a:extLst>
          </p:cNvPr>
          <p:cNvSpPr/>
          <p:nvPr/>
        </p:nvSpPr>
        <p:spPr>
          <a:xfrm>
            <a:off x="2019129" y="4284568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DDCCC33-78BA-49DC-863C-EC5701F37462}"/>
              </a:ext>
            </a:extLst>
          </p:cNvPr>
          <p:cNvSpPr/>
          <p:nvPr/>
        </p:nvSpPr>
        <p:spPr>
          <a:xfrm>
            <a:off x="2745502" y="4284568"/>
            <a:ext cx="1815807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</p:spTree>
    <p:extLst>
      <p:ext uri="{BB962C8B-B14F-4D97-AF65-F5344CB8AC3E}">
        <p14:creationId xmlns:p14="http://schemas.microsoft.com/office/powerpoint/2010/main" val="9470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xit" presetSubtype="1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/>
      <p:bldP spid="37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C45B2-33D1-497D-A155-267F0D41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con controllo sugli ordini da fornitori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A1E9547-820D-4338-B20A-EBB5C832AE25}"/>
              </a:ext>
            </a:extLst>
          </p:cNvPr>
          <p:cNvSpPr/>
          <p:nvPr/>
        </p:nvSpPr>
        <p:spPr>
          <a:xfrm>
            <a:off x="685346" y="1763244"/>
            <a:ext cx="1815807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08C87E9-739E-413F-8522-8E9398C26AD9}"/>
              </a:ext>
            </a:extLst>
          </p:cNvPr>
          <p:cNvSpPr/>
          <p:nvPr/>
        </p:nvSpPr>
        <p:spPr>
          <a:xfrm>
            <a:off x="3011687" y="1763244"/>
            <a:ext cx="1815807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4A39916-B3E6-494E-AE35-CBA4DB8F42EA}"/>
              </a:ext>
            </a:extLst>
          </p:cNvPr>
          <p:cNvSpPr/>
          <p:nvPr/>
        </p:nvSpPr>
        <p:spPr>
          <a:xfrm>
            <a:off x="204375" y="4370294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2BA4A6E-57A7-4CCB-BF5B-D9808C2ED354}"/>
              </a:ext>
            </a:extLst>
          </p:cNvPr>
          <p:cNvSpPr/>
          <p:nvPr/>
        </p:nvSpPr>
        <p:spPr>
          <a:xfrm>
            <a:off x="685346" y="240534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2B31A36-D156-499C-A950-7EC92188B498}"/>
              </a:ext>
            </a:extLst>
          </p:cNvPr>
          <p:cNvSpPr/>
          <p:nvPr/>
        </p:nvSpPr>
        <p:spPr>
          <a:xfrm>
            <a:off x="1773727" y="240870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6011A6-375A-493E-8D0C-065D66CF5F71}"/>
              </a:ext>
            </a:extLst>
          </p:cNvPr>
          <p:cNvSpPr/>
          <p:nvPr/>
        </p:nvSpPr>
        <p:spPr>
          <a:xfrm>
            <a:off x="3011687" y="240870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CF7D93D-541D-4FFE-B579-CE6B8C0114B6}"/>
              </a:ext>
            </a:extLst>
          </p:cNvPr>
          <p:cNvSpPr/>
          <p:nvPr/>
        </p:nvSpPr>
        <p:spPr>
          <a:xfrm>
            <a:off x="4100068" y="240870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F8BE781-2187-41DC-8AC4-58D9BC27E8C3}"/>
              </a:ext>
            </a:extLst>
          </p:cNvPr>
          <p:cNvSpPr/>
          <p:nvPr/>
        </p:nvSpPr>
        <p:spPr>
          <a:xfrm>
            <a:off x="6478123" y="3012982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5DC00C2-EB1B-4495-9634-32EC33D65358}"/>
              </a:ext>
            </a:extLst>
          </p:cNvPr>
          <p:cNvSpPr/>
          <p:nvPr/>
        </p:nvSpPr>
        <p:spPr>
          <a:xfrm>
            <a:off x="7153772" y="3012982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FA0533D-DC44-4CF3-B711-D971031375A3}"/>
              </a:ext>
            </a:extLst>
          </p:cNvPr>
          <p:cNvSpPr/>
          <p:nvPr/>
        </p:nvSpPr>
        <p:spPr>
          <a:xfrm>
            <a:off x="7829421" y="3012982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5407E07-3AA4-453A-9482-0338D7454864}"/>
              </a:ext>
            </a:extLst>
          </p:cNvPr>
          <p:cNvSpPr/>
          <p:nvPr/>
        </p:nvSpPr>
        <p:spPr>
          <a:xfrm>
            <a:off x="6642848" y="1797701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8EE86C8-FC57-4313-A202-645F80D1B991}"/>
              </a:ext>
            </a:extLst>
          </p:cNvPr>
          <p:cNvSpPr/>
          <p:nvPr/>
        </p:nvSpPr>
        <p:spPr>
          <a:xfrm>
            <a:off x="7318497" y="1797701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7A16C55-11FA-4E5F-BB89-846434704C39}"/>
              </a:ext>
            </a:extLst>
          </p:cNvPr>
          <p:cNvSpPr/>
          <p:nvPr/>
        </p:nvSpPr>
        <p:spPr>
          <a:xfrm>
            <a:off x="7994147" y="1797701"/>
            <a:ext cx="103550" cy="121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95929B5-C5A5-40F5-943E-2DB4C767E5AC}"/>
              </a:ext>
            </a:extLst>
          </p:cNvPr>
          <p:cNvSpPr/>
          <p:nvPr/>
        </p:nvSpPr>
        <p:spPr>
          <a:xfrm>
            <a:off x="6642848" y="2727253"/>
            <a:ext cx="103550" cy="2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44104AC-CBA2-438E-8A1A-36B537E1106C}"/>
              </a:ext>
            </a:extLst>
          </p:cNvPr>
          <p:cNvSpPr/>
          <p:nvPr/>
        </p:nvSpPr>
        <p:spPr>
          <a:xfrm>
            <a:off x="7318498" y="2727252"/>
            <a:ext cx="103550" cy="2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5C1C60-FD21-47B5-9720-42E3DBCDA3DC}"/>
              </a:ext>
            </a:extLst>
          </p:cNvPr>
          <p:cNvSpPr txBox="1"/>
          <p:nvPr/>
        </p:nvSpPr>
        <p:spPr>
          <a:xfrm>
            <a:off x="6859349" y="1358397"/>
            <a:ext cx="145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Magazzino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D19BEE0-D6C6-4E30-80DA-11A0427F959D}"/>
              </a:ext>
            </a:extLst>
          </p:cNvPr>
          <p:cNvSpPr/>
          <p:nvPr/>
        </p:nvSpPr>
        <p:spPr>
          <a:xfrm>
            <a:off x="203322" y="4284568"/>
            <a:ext cx="1815807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3A566A3-AA41-4065-8136-4B698739359F}"/>
              </a:ext>
            </a:extLst>
          </p:cNvPr>
          <p:cNvSpPr/>
          <p:nvPr/>
        </p:nvSpPr>
        <p:spPr>
          <a:xfrm>
            <a:off x="7994147" y="2734796"/>
            <a:ext cx="103550" cy="285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CA810CE-E942-4F99-B7B4-166802724FAB}"/>
              </a:ext>
            </a:extLst>
          </p:cNvPr>
          <p:cNvSpPr/>
          <p:nvPr/>
        </p:nvSpPr>
        <p:spPr>
          <a:xfrm>
            <a:off x="2019129" y="4284568"/>
            <a:ext cx="1381797" cy="32609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ATTESA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EAB190-9DE4-4076-8DC1-20682AE9D47F}"/>
              </a:ext>
            </a:extLst>
          </p:cNvPr>
          <p:cNvSpPr/>
          <p:nvPr/>
        </p:nvSpPr>
        <p:spPr>
          <a:xfrm>
            <a:off x="3446645" y="4284568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93A02A0F-A2A7-4728-BE65-0351404DB7EC}"/>
              </a:ext>
            </a:extLst>
          </p:cNvPr>
          <p:cNvSpPr/>
          <p:nvPr/>
        </p:nvSpPr>
        <p:spPr>
          <a:xfrm>
            <a:off x="4174071" y="4284568"/>
            <a:ext cx="1815807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E883B61-CCF5-4B6C-A45A-E0A905A2BC91}"/>
              </a:ext>
            </a:extLst>
          </p:cNvPr>
          <p:cNvSpPr/>
          <p:nvPr/>
        </p:nvSpPr>
        <p:spPr>
          <a:xfrm>
            <a:off x="3400926" y="4018547"/>
            <a:ext cx="4571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11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xit" presetSubtype="1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" presetClass="exit" presetSubtype="2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6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60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100"/>
                            </p:stCondLst>
                            <p:childTnLst>
                              <p:par>
                                <p:cTn id="1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600"/>
                            </p:stCondLst>
                            <p:childTnLst>
                              <p:par>
                                <p:cTn id="1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/>
      <p:bldP spid="20" grpId="0" animBg="1"/>
      <p:bldP spid="21" grpId="0" animBg="1"/>
      <p:bldP spid="24" grpId="1" animBg="1"/>
      <p:bldP spid="26" grpId="0" animBg="1"/>
      <p:bldP spid="27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990BA-4D4D-4AFE-A075-A4839A35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generale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669EDB-F953-4CCE-8A32-196195734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3735" y="2424953"/>
            <a:ext cx="1031551" cy="143211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13DE7C5-CBC1-4C25-96B3-07EC28560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37348" y="2346092"/>
            <a:ext cx="679076" cy="67907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4092348-8D41-4951-857F-F6F80470E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5243" y="2841392"/>
            <a:ext cx="679076" cy="67907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96BB25C-4FB9-45B8-ADAA-0EECA2915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69238" y="3336692"/>
            <a:ext cx="679076" cy="679076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21F629D-961F-4DE5-B713-59775AE722A0}"/>
              </a:ext>
            </a:extLst>
          </p:cNvPr>
          <p:cNvSpPr/>
          <p:nvPr/>
        </p:nvSpPr>
        <p:spPr>
          <a:xfrm>
            <a:off x="1712340" y="2893359"/>
            <a:ext cx="1529867" cy="4953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DATI</a:t>
            </a:r>
          </a:p>
        </p:txBody>
      </p:sp>
      <p:pic>
        <p:nvPicPr>
          <p:cNvPr id="1026" name="Picture 2" descr="Risultati immagini per json logo">
            <a:extLst>
              <a:ext uri="{FF2B5EF4-FFF2-40B4-BE49-F238E27FC236}">
                <a16:creationId xmlns:a16="http://schemas.microsoft.com/office/drawing/2014/main" id="{93C3C95C-7A21-448D-A6C5-32386A649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68" y="2571750"/>
            <a:ext cx="1218360" cy="12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FDCBC64D-290E-4E15-A2BF-90E2D6398190}"/>
              </a:ext>
            </a:extLst>
          </p:cNvPr>
          <p:cNvSpPr/>
          <p:nvPr/>
        </p:nvSpPr>
        <p:spPr>
          <a:xfrm>
            <a:off x="4626574" y="2933280"/>
            <a:ext cx="1604177" cy="4953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INVIO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422FE8-B792-4852-BEE8-C0FC6FA84060}"/>
              </a:ext>
            </a:extLst>
          </p:cNvPr>
          <p:cNvSpPr txBox="1"/>
          <p:nvPr/>
        </p:nvSpPr>
        <p:spPr>
          <a:xfrm>
            <a:off x="6001657" y="1730835"/>
            <a:ext cx="21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GREEDY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2AF6065D-D41F-4F91-BEDD-1B715565187A}"/>
              </a:ext>
            </a:extLst>
          </p:cNvPr>
          <p:cNvSpPr/>
          <p:nvPr/>
        </p:nvSpPr>
        <p:spPr>
          <a:xfrm>
            <a:off x="7930915" y="2933280"/>
            <a:ext cx="1459827" cy="4953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8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4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9FEE1D8-E2FF-4D03-87E7-724001818006}"/>
              </a:ext>
            </a:extLst>
          </p:cNvPr>
          <p:cNvSpPr txBox="1">
            <a:spLocks/>
          </p:cNvSpPr>
          <p:nvPr/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it-IT"/>
              <a:t>Struttura generale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955ED4-41AA-4014-9B5A-1D311D6FA8AB}"/>
              </a:ext>
            </a:extLst>
          </p:cNvPr>
          <p:cNvSpPr txBox="1"/>
          <p:nvPr/>
        </p:nvSpPr>
        <p:spPr>
          <a:xfrm>
            <a:off x="2651838" y="1836278"/>
            <a:ext cx="21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TABU SEARCH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55469BA9-3E83-49F3-A692-2321F80AA905}"/>
              </a:ext>
            </a:extLst>
          </p:cNvPr>
          <p:cNvSpPr/>
          <p:nvPr/>
        </p:nvSpPr>
        <p:spPr>
          <a:xfrm>
            <a:off x="-1" y="2933280"/>
            <a:ext cx="2574763" cy="4953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SOLUZIONE INIZIALE</a:t>
            </a: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96C8AD6-5629-404C-B48C-531698E345B1}"/>
              </a:ext>
            </a:extLst>
          </p:cNvPr>
          <p:cNvSpPr/>
          <p:nvPr/>
        </p:nvSpPr>
        <p:spPr>
          <a:xfrm>
            <a:off x="4155591" y="2918766"/>
            <a:ext cx="2254377" cy="4953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dirty="0"/>
              <a:t>SOLUZIONE FINALE</a:t>
            </a:r>
            <a:endParaRPr lang="it-IT" i="1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634FBD03-22A9-4056-868D-D463C568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21691" y="2254204"/>
            <a:ext cx="679076" cy="67907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B849597-2EB1-44DA-8531-5A94E1F9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29586" y="2749504"/>
            <a:ext cx="679076" cy="67907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2D0ED82-33ED-4769-8FA5-8DD1D0CF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53581" y="3244804"/>
            <a:ext cx="679076" cy="67907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3595301-461B-4EE6-9500-EE1887714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92" y="2254204"/>
            <a:ext cx="23145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4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18">
            <a:extLst>
              <a:ext uri="{FF2B5EF4-FFF2-40B4-BE49-F238E27FC236}">
                <a16:creationId xmlns:a16="http://schemas.microsoft.com/office/drawing/2014/main" id="{48499991-1F83-4763-9693-A84DF9DB8A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Greedy</a:t>
            </a:r>
            <a:endParaRPr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5C5D61D-04EB-4CF9-A4F5-92BD2306200B}"/>
              </a:ext>
            </a:extLst>
          </p:cNvPr>
          <p:cNvSpPr/>
          <p:nvPr/>
        </p:nvSpPr>
        <p:spPr>
          <a:xfrm>
            <a:off x="7461834" y="1494303"/>
            <a:ext cx="727426" cy="32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A1AAA33-71B6-4D69-8C7C-17B60B020385}"/>
              </a:ext>
            </a:extLst>
          </p:cNvPr>
          <p:cNvSpPr/>
          <p:nvPr/>
        </p:nvSpPr>
        <p:spPr>
          <a:xfrm>
            <a:off x="5577860" y="1494303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7784E07-477C-4EEF-A03C-65C777061697}"/>
              </a:ext>
            </a:extLst>
          </p:cNvPr>
          <p:cNvSpPr/>
          <p:nvPr/>
        </p:nvSpPr>
        <p:spPr>
          <a:xfrm>
            <a:off x="2622076" y="1494303"/>
            <a:ext cx="2057500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1213C9B-8287-49C5-B8C3-1043F2032C3B}"/>
              </a:ext>
            </a:extLst>
          </p:cNvPr>
          <p:cNvSpPr/>
          <p:nvPr/>
        </p:nvSpPr>
        <p:spPr>
          <a:xfrm>
            <a:off x="393818" y="1494303"/>
            <a:ext cx="1566583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564B3C-A2BA-472E-BBBF-B9BDFDD49439}"/>
              </a:ext>
            </a:extLst>
          </p:cNvPr>
          <p:cNvSpPr/>
          <p:nvPr/>
        </p:nvSpPr>
        <p:spPr>
          <a:xfrm>
            <a:off x="2622075" y="2024743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BFE9D71-D392-4D07-9573-DC2F6ACBF414}"/>
              </a:ext>
            </a:extLst>
          </p:cNvPr>
          <p:cNvSpPr/>
          <p:nvPr/>
        </p:nvSpPr>
        <p:spPr>
          <a:xfrm>
            <a:off x="5581580" y="2024743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DP-08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4ACAF0C-ECE2-4F94-82CD-321AF16CC8C9}"/>
              </a:ext>
            </a:extLst>
          </p:cNvPr>
          <p:cNvSpPr/>
          <p:nvPr/>
        </p:nvSpPr>
        <p:spPr>
          <a:xfrm>
            <a:off x="7461834" y="2024743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DP-03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2458A4D-60EE-48F9-846D-C9BE0EDA9E53}"/>
              </a:ext>
            </a:extLst>
          </p:cNvPr>
          <p:cNvSpPr/>
          <p:nvPr/>
        </p:nvSpPr>
        <p:spPr>
          <a:xfrm>
            <a:off x="5581580" y="2436560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DP-02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F53A7A6-57F6-405B-97A7-8C91CD7A4AD6}"/>
              </a:ext>
            </a:extLst>
          </p:cNvPr>
          <p:cNvSpPr/>
          <p:nvPr/>
        </p:nvSpPr>
        <p:spPr>
          <a:xfrm>
            <a:off x="153575" y="4352791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6A97E4E-F69C-4D54-9314-20520DD0C2C4}"/>
              </a:ext>
            </a:extLst>
          </p:cNvPr>
          <p:cNvSpPr/>
          <p:nvPr/>
        </p:nvSpPr>
        <p:spPr>
          <a:xfrm>
            <a:off x="153575" y="4267066"/>
            <a:ext cx="1566583" cy="32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3B27255-02D1-40F2-A198-44281EE5D495}"/>
              </a:ext>
            </a:extLst>
          </p:cNvPr>
          <p:cNvSpPr/>
          <p:nvPr/>
        </p:nvSpPr>
        <p:spPr>
          <a:xfrm>
            <a:off x="2479912" y="4267065"/>
            <a:ext cx="2057500" cy="3260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927B4D0-5968-428C-9527-18D43F645F2C}"/>
              </a:ext>
            </a:extLst>
          </p:cNvPr>
          <p:cNvSpPr/>
          <p:nvPr/>
        </p:nvSpPr>
        <p:spPr>
          <a:xfrm>
            <a:off x="5297166" y="4267065"/>
            <a:ext cx="985690" cy="32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8F0FCEB-2AF1-4F0B-BD39-791C03E0614A}"/>
              </a:ext>
            </a:extLst>
          </p:cNvPr>
          <p:cNvSpPr/>
          <p:nvPr/>
        </p:nvSpPr>
        <p:spPr>
          <a:xfrm>
            <a:off x="7042610" y="4267065"/>
            <a:ext cx="727426" cy="32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04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22369A6-16AC-4CEA-9E77-13D879488CA7}"/>
              </a:ext>
            </a:extLst>
          </p:cNvPr>
          <p:cNvSpPr/>
          <p:nvPr/>
        </p:nvSpPr>
        <p:spPr>
          <a:xfrm>
            <a:off x="1720158" y="4267065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8A3F3AA-CE5F-4118-A51D-0D5D6B957490}"/>
              </a:ext>
            </a:extLst>
          </p:cNvPr>
          <p:cNvSpPr/>
          <p:nvPr/>
        </p:nvSpPr>
        <p:spPr>
          <a:xfrm>
            <a:off x="6282856" y="4267065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DP-03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5793872-7862-47BC-A6FB-85C7BFAE0F14}"/>
              </a:ext>
            </a:extLst>
          </p:cNvPr>
          <p:cNvSpPr/>
          <p:nvPr/>
        </p:nvSpPr>
        <p:spPr>
          <a:xfrm>
            <a:off x="4537412" y="4267065"/>
            <a:ext cx="759754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DP-02</a:t>
            </a:r>
          </a:p>
        </p:txBody>
      </p:sp>
    </p:spTree>
    <p:extLst>
      <p:ext uri="{BB962C8B-B14F-4D97-AF65-F5344CB8AC3E}">
        <p14:creationId xmlns:p14="http://schemas.microsoft.com/office/powerpoint/2010/main" val="21288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227</Words>
  <Application>Microsoft Office PowerPoint</Application>
  <PresentationFormat>Presentazione su schermo (16:9)</PresentationFormat>
  <Paragraphs>124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Nunito</vt:lpstr>
      <vt:lpstr>Arial</vt:lpstr>
      <vt:lpstr>Maven Pro</vt:lpstr>
      <vt:lpstr>Momentum</vt:lpstr>
      <vt:lpstr>Pianificazione della produzione</vt:lpstr>
      <vt:lpstr>Problema</vt:lpstr>
      <vt:lpstr>Pianificazione prodotti finiti</vt:lpstr>
      <vt:lpstr>Pianificazione con controllo materie prime e semilavorati</vt:lpstr>
      <vt:lpstr>Pianificazione dei semilavorati</vt:lpstr>
      <vt:lpstr>Pianificazione con controllo sugli ordini da fornitori</vt:lpstr>
      <vt:lpstr>Struttura generale</vt:lpstr>
      <vt:lpstr>Presentazione standard di PowerPoint</vt:lpstr>
      <vt:lpstr>Algoritmo Greedy</vt:lpstr>
      <vt:lpstr>Tabu Search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Pianificazione della produzione</dc:title>
  <cp:lastModifiedBy>Riccardo Basso</cp:lastModifiedBy>
  <cp:revision>29</cp:revision>
  <dcterms:modified xsi:type="dcterms:W3CDTF">2019-11-21T16:42:00Z</dcterms:modified>
</cp:coreProperties>
</file>