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18"/>
  </p:notesMasterIdLst>
  <p:sldIdLst>
    <p:sldId id="256" r:id="rId3"/>
    <p:sldId id="257" r:id="rId4"/>
    <p:sldId id="264" r:id="rId5"/>
    <p:sldId id="274" r:id="rId6"/>
    <p:sldId id="275" r:id="rId7"/>
    <p:sldId id="260" r:id="rId8"/>
    <p:sldId id="265" r:id="rId9"/>
    <p:sldId id="266" r:id="rId10"/>
    <p:sldId id="276" r:id="rId11"/>
    <p:sldId id="261" r:id="rId12"/>
    <p:sldId id="268" r:id="rId13"/>
    <p:sldId id="269" r:id="rId14"/>
    <p:sldId id="271" r:id="rId15"/>
    <p:sldId id="267" r:id="rId16"/>
    <p:sldId id="273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uprum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FFA"/>
    <a:srgbClr val="D8EBFC"/>
    <a:srgbClr val="BEDDFA"/>
    <a:srgbClr val="FF3300"/>
    <a:srgbClr val="BC8F00"/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1AE4E-EBCF-4CDB-8247-515CC1B30BC7}" v="374" dt="2019-12-13T20:08:33.5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28" autoAdjust="0"/>
  </p:normalViewPr>
  <p:slideViewPr>
    <p:cSldViewPr snapToGrid="0">
      <p:cViewPr varScale="1">
        <p:scale>
          <a:sx n="81" d="100"/>
          <a:sy n="81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asso" userId="37af3045d5f77112" providerId="LiveId" clId="{1031AE4E-EBCF-4CDB-8247-515CC1B30BC7}"/>
    <pc:docChg chg="undo custSel addSld delSld modSld sldOrd">
      <pc:chgData name="Riccardo Basso" userId="37af3045d5f77112" providerId="LiveId" clId="{1031AE4E-EBCF-4CDB-8247-515CC1B30BC7}" dt="2019-12-13T20:11:24.319" v="1679" actId="113"/>
      <pc:docMkLst>
        <pc:docMk/>
      </pc:docMkLst>
      <pc:sldChg chg="modSp">
        <pc:chgData name="Riccardo Basso" userId="37af3045d5f77112" providerId="LiveId" clId="{1031AE4E-EBCF-4CDB-8247-515CC1B30BC7}" dt="2019-12-13T20:08:53.446" v="1529" actId="20577"/>
        <pc:sldMkLst>
          <pc:docMk/>
          <pc:sldMk cId="0" sldId="257"/>
        </pc:sldMkLst>
        <pc:spChg chg="mod">
          <ac:chgData name="Riccardo Basso" userId="37af3045d5f77112" providerId="LiveId" clId="{1031AE4E-EBCF-4CDB-8247-515CC1B30BC7}" dt="2019-12-13T20:05:29.676" v="1474" actId="1076"/>
          <ac:spMkLst>
            <pc:docMk/>
            <pc:sldMk cId="0" sldId="257"/>
            <ac:spMk id="8" creationId="{7AB6248E-75F0-4FFA-BE78-424091621EB2}"/>
          </ac:spMkLst>
        </pc:spChg>
        <pc:spChg chg="mod">
          <ac:chgData name="Riccardo Basso" userId="37af3045d5f77112" providerId="LiveId" clId="{1031AE4E-EBCF-4CDB-8247-515CC1B30BC7}" dt="2019-12-13T20:08:53.446" v="1529" actId="20577"/>
          <ac:spMkLst>
            <pc:docMk/>
            <pc:sldMk cId="0" sldId="257"/>
            <ac:spMk id="101" creationId="{00000000-0000-0000-0000-000000000000}"/>
          </ac:spMkLst>
        </pc:spChg>
      </pc:sldChg>
      <pc:sldChg chg="addSp delSp modSp ord">
        <pc:chgData name="Riccardo Basso" userId="37af3045d5f77112" providerId="LiveId" clId="{1031AE4E-EBCF-4CDB-8247-515CC1B30BC7}" dt="2019-12-13T20:09:39.733" v="1549" actId="20577"/>
        <pc:sldMkLst>
          <pc:docMk/>
          <pc:sldMk cId="0" sldId="260"/>
        </pc:sldMkLst>
        <pc:spChg chg="del">
          <ac:chgData name="Riccardo Basso" userId="37af3045d5f77112" providerId="LiveId" clId="{1031AE4E-EBCF-4CDB-8247-515CC1B30BC7}" dt="2019-12-13T20:06:09.806" v="1488" actId="478"/>
          <ac:spMkLst>
            <pc:docMk/>
            <pc:sldMk cId="0" sldId="260"/>
            <ac:spMk id="8" creationId="{0E766135-A75E-4A40-9CF7-8811BEF943E4}"/>
          </ac:spMkLst>
        </pc:spChg>
        <pc:spChg chg="del">
          <ac:chgData name="Riccardo Basso" userId="37af3045d5f77112" providerId="LiveId" clId="{1031AE4E-EBCF-4CDB-8247-515CC1B30BC7}" dt="2019-12-13T20:06:12.634" v="1489" actId="478"/>
          <ac:spMkLst>
            <pc:docMk/>
            <pc:sldMk cId="0" sldId="260"/>
            <ac:spMk id="9" creationId="{1559A228-DA53-40BD-AD72-523AD14882B5}"/>
          </ac:spMkLst>
        </pc:spChg>
        <pc:spChg chg="add del mod">
          <ac:chgData name="Riccardo Basso" userId="37af3045d5f77112" providerId="LiveId" clId="{1031AE4E-EBCF-4CDB-8247-515CC1B30BC7}" dt="2019-12-13T20:09:39.733" v="1549" actId="20577"/>
          <ac:spMkLst>
            <pc:docMk/>
            <pc:sldMk cId="0" sldId="260"/>
            <ac:spMk id="10" creationId="{F5134EFA-07A3-49D1-92AE-111725C5BD0B}"/>
          </ac:spMkLst>
        </pc:spChg>
        <pc:spChg chg="add mod">
          <ac:chgData name="Riccardo Basso" userId="37af3045d5f77112" providerId="LiveId" clId="{1031AE4E-EBCF-4CDB-8247-515CC1B30BC7}" dt="2019-12-13T20:08:13.807" v="1518" actId="1037"/>
          <ac:spMkLst>
            <pc:docMk/>
            <pc:sldMk cId="0" sldId="260"/>
            <ac:spMk id="11" creationId="{CC5C2383-C629-419D-A0B4-5CA37BEB93D5}"/>
          </ac:spMkLst>
        </pc:spChg>
        <pc:spChg chg="del">
          <ac:chgData name="Riccardo Basso" userId="37af3045d5f77112" providerId="LiveId" clId="{1031AE4E-EBCF-4CDB-8247-515CC1B30BC7}" dt="2019-12-13T20:06:09.806" v="1488" actId="478"/>
          <ac:spMkLst>
            <pc:docMk/>
            <pc:sldMk cId="0" sldId="260"/>
            <ac:spMk id="125" creationId="{00000000-0000-0000-0000-000000000000}"/>
          </ac:spMkLst>
        </pc:spChg>
      </pc:sldChg>
      <pc:sldChg chg="addSp delSp modSp">
        <pc:chgData name="Riccardo Basso" userId="37af3045d5f77112" providerId="LiveId" clId="{1031AE4E-EBCF-4CDB-8247-515CC1B30BC7}" dt="2019-12-13T20:10:08.119" v="1603" actId="20577"/>
        <pc:sldMkLst>
          <pc:docMk/>
          <pc:sldMk cId="0" sldId="261"/>
        </pc:sldMkLst>
        <pc:spChg chg="add mod">
          <ac:chgData name="Riccardo Basso" userId="37af3045d5f77112" providerId="LiveId" clId="{1031AE4E-EBCF-4CDB-8247-515CC1B30BC7}" dt="2019-12-13T20:10:08.119" v="1603" actId="20577"/>
          <ac:spMkLst>
            <pc:docMk/>
            <pc:sldMk cId="0" sldId="261"/>
            <ac:spMk id="29" creationId="{0B4BC8DE-771A-4A45-8679-1BE9F86C4BC2}"/>
          </ac:spMkLst>
        </pc:spChg>
        <pc:spChg chg="del">
          <ac:chgData name="Riccardo Basso" userId="37af3045d5f77112" providerId="LiveId" clId="{1031AE4E-EBCF-4CDB-8247-515CC1B30BC7}" dt="2019-12-13T20:06:36.521" v="1496" actId="478"/>
          <ac:spMkLst>
            <pc:docMk/>
            <pc:sldMk cId="0" sldId="261"/>
            <ac:spMk id="31" creationId="{147CE88E-2274-44FC-96DC-A1EBECC7C16D}"/>
          </ac:spMkLst>
        </pc:spChg>
        <pc:spChg chg="del">
          <ac:chgData name="Riccardo Basso" userId="37af3045d5f77112" providerId="LiveId" clId="{1031AE4E-EBCF-4CDB-8247-515CC1B30BC7}" dt="2019-12-13T20:06:38.615" v="1497" actId="478"/>
          <ac:spMkLst>
            <pc:docMk/>
            <pc:sldMk cId="0" sldId="261"/>
            <ac:spMk id="32" creationId="{E0B5E8BB-DE3E-4DA9-BE5B-4A61EC7029CD}"/>
          </ac:spMkLst>
        </pc:spChg>
        <pc:spChg chg="add">
          <ac:chgData name="Riccardo Basso" userId="37af3045d5f77112" providerId="LiveId" clId="{1031AE4E-EBCF-4CDB-8247-515CC1B30BC7}" dt="2019-12-13T20:08:21.413" v="1522"/>
          <ac:spMkLst>
            <pc:docMk/>
            <pc:sldMk cId="0" sldId="261"/>
            <ac:spMk id="33" creationId="{29DCFEE4-1054-48B8-82DB-85BECDF6C5E7}"/>
          </ac:spMkLst>
        </pc:spChg>
        <pc:spChg chg="del">
          <ac:chgData name="Riccardo Basso" userId="37af3045d5f77112" providerId="LiveId" clId="{1031AE4E-EBCF-4CDB-8247-515CC1B30BC7}" dt="2019-12-13T20:06:36.521" v="1496" actId="478"/>
          <ac:spMkLst>
            <pc:docMk/>
            <pc:sldMk cId="0" sldId="261"/>
            <ac:spMk id="152" creationId="{00000000-0000-0000-0000-000000000000}"/>
          </ac:spMkLst>
        </pc:spChg>
      </pc:sldChg>
      <pc:sldChg chg="addSp delSp modSp">
        <pc:chgData name="Riccardo Basso" userId="37af3045d5f77112" providerId="LiveId" clId="{1031AE4E-EBCF-4CDB-8247-515CC1B30BC7}" dt="2019-12-13T20:11:24.319" v="1679" actId="113"/>
        <pc:sldMkLst>
          <pc:docMk/>
          <pc:sldMk cId="863827358" sldId="264"/>
        </pc:sldMkLst>
        <pc:spChg chg="add mod">
          <ac:chgData name="Riccardo Basso" userId="37af3045d5f77112" providerId="LiveId" clId="{1031AE4E-EBCF-4CDB-8247-515CC1B30BC7}" dt="2019-12-13T20:09:03.742" v="1535" actId="20577"/>
          <ac:spMkLst>
            <pc:docMk/>
            <pc:sldMk cId="863827358" sldId="264"/>
            <ac:spMk id="8" creationId="{DB6CB698-9FBF-429B-BF1E-92650B7BFA13}"/>
          </ac:spMkLst>
        </pc:spChg>
        <pc:spChg chg="del">
          <ac:chgData name="Riccardo Basso" userId="37af3045d5f77112" providerId="LiveId" clId="{1031AE4E-EBCF-4CDB-8247-515CC1B30BC7}" dt="2019-12-13T20:05:44.004" v="1479" actId="478"/>
          <ac:spMkLst>
            <pc:docMk/>
            <pc:sldMk cId="863827358" sldId="264"/>
            <ac:spMk id="9" creationId="{AEC4EC99-657C-4A10-9BEC-0096EBEE32BF}"/>
          </ac:spMkLst>
        </pc:spChg>
        <pc:spChg chg="add del mod">
          <ac:chgData name="Riccardo Basso" userId="37af3045d5f77112" providerId="LiveId" clId="{1031AE4E-EBCF-4CDB-8247-515CC1B30BC7}" dt="2019-12-13T20:05:41.957" v="1478" actId="478"/>
          <ac:spMkLst>
            <pc:docMk/>
            <pc:sldMk cId="863827358" sldId="264"/>
            <ac:spMk id="10" creationId="{5329DF3D-B01D-41E7-A5CF-6510259AEE06}"/>
          </ac:spMkLst>
        </pc:spChg>
        <pc:spChg chg="add">
          <ac:chgData name="Riccardo Basso" userId="37af3045d5f77112" providerId="LiveId" clId="{1031AE4E-EBCF-4CDB-8247-515CC1B30BC7}" dt="2019-12-13T20:08:03.787" v="1512"/>
          <ac:spMkLst>
            <pc:docMk/>
            <pc:sldMk cId="863827358" sldId="264"/>
            <ac:spMk id="11" creationId="{0C16AF9A-1DBC-47DB-B7BC-5C4690B40742}"/>
          </ac:spMkLst>
        </pc:spChg>
        <pc:spChg chg="mod">
          <ac:chgData name="Riccardo Basso" userId="37af3045d5f77112" providerId="LiveId" clId="{1031AE4E-EBCF-4CDB-8247-515CC1B30BC7}" dt="2019-12-13T20:11:24.319" v="1679" actId="113"/>
          <ac:spMkLst>
            <pc:docMk/>
            <pc:sldMk cId="863827358" sldId="264"/>
            <ac:spMk id="100" creationId="{00000000-0000-0000-0000-000000000000}"/>
          </ac:spMkLst>
        </pc:spChg>
        <pc:spChg chg="del">
          <ac:chgData name="Riccardo Basso" userId="37af3045d5f77112" providerId="LiveId" clId="{1031AE4E-EBCF-4CDB-8247-515CC1B30BC7}" dt="2019-12-13T20:05:45.988" v="1480" actId="478"/>
          <ac:spMkLst>
            <pc:docMk/>
            <pc:sldMk cId="863827358" sldId="264"/>
            <ac:spMk id="101" creationId="{00000000-0000-0000-0000-000000000000}"/>
          </ac:spMkLst>
        </pc:spChg>
      </pc:sldChg>
      <pc:sldChg chg="addSp delSp modSp modAnim">
        <pc:chgData name="Riccardo Basso" userId="37af3045d5f77112" providerId="LiveId" clId="{1031AE4E-EBCF-4CDB-8247-515CC1B30BC7}" dt="2019-12-13T20:09:47.859" v="1563" actId="20577"/>
        <pc:sldMkLst>
          <pc:docMk/>
          <pc:sldMk cId="3759099304" sldId="265"/>
        </pc:sldMkLst>
        <pc:spChg chg="del">
          <ac:chgData name="Riccardo Basso" userId="37af3045d5f77112" providerId="LiveId" clId="{1031AE4E-EBCF-4CDB-8247-515CC1B30BC7}" dt="2019-12-13T20:06:17.431" v="1490" actId="478"/>
          <ac:spMkLst>
            <pc:docMk/>
            <pc:sldMk cId="3759099304" sldId="265"/>
            <ac:spMk id="6" creationId="{6939A1FF-0D02-4E99-A88D-85CB90928149}"/>
          </ac:spMkLst>
        </pc:spChg>
        <pc:spChg chg="del">
          <ac:chgData name="Riccardo Basso" userId="37af3045d5f77112" providerId="LiveId" clId="{1031AE4E-EBCF-4CDB-8247-515CC1B30BC7}" dt="2019-12-13T20:06:19.284" v="1491" actId="478"/>
          <ac:spMkLst>
            <pc:docMk/>
            <pc:sldMk cId="3759099304" sldId="265"/>
            <ac:spMk id="7" creationId="{D88DBCA5-F26A-410B-AC0E-B2707D34DA4D}"/>
          </ac:spMkLst>
        </pc:spChg>
        <pc:spChg chg="add del mod">
          <ac:chgData name="Riccardo Basso" userId="37af3045d5f77112" providerId="LiveId" clId="{1031AE4E-EBCF-4CDB-8247-515CC1B30BC7}" dt="2019-12-13T16:21:05.603" v="171"/>
          <ac:spMkLst>
            <pc:docMk/>
            <pc:sldMk cId="3759099304" sldId="265"/>
            <ac:spMk id="13" creationId="{BBD6D2C9-6ADC-424D-AB76-D32F1757F743}"/>
          </ac:spMkLst>
        </pc:spChg>
        <pc:spChg chg="add del mod">
          <ac:chgData name="Riccardo Basso" userId="37af3045d5f77112" providerId="LiveId" clId="{1031AE4E-EBCF-4CDB-8247-515CC1B30BC7}" dt="2019-12-13T16:21:05.603" v="171"/>
          <ac:spMkLst>
            <pc:docMk/>
            <pc:sldMk cId="3759099304" sldId="265"/>
            <ac:spMk id="15" creationId="{3EF2104A-62FB-477F-B2F7-FA4520C35EFB}"/>
          </ac:spMkLst>
        </pc:spChg>
        <pc:spChg chg="add del mod">
          <ac:chgData name="Riccardo Basso" userId="37af3045d5f77112" providerId="LiveId" clId="{1031AE4E-EBCF-4CDB-8247-515CC1B30BC7}" dt="2019-12-13T16:21:05.603" v="171"/>
          <ac:spMkLst>
            <pc:docMk/>
            <pc:sldMk cId="3759099304" sldId="265"/>
            <ac:spMk id="16" creationId="{BAB76918-8D0E-4B85-B5D9-1CB7CCE2A097}"/>
          </ac:spMkLst>
        </pc:spChg>
        <pc:spChg chg="add del mod">
          <ac:chgData name="Riccardo Basso" userId="37af3045d5f77112" providerId="LiveId" clId="{1031AE4E-EBCF-4CDB-8247-515CC1B30BC7}" dt="2019-12-13T16:21:05.603" v="171"/>
          <ac:spMkLst>
            <pc:docMk/>
            <pc:sldMk cId="3759099304" sldId="265"/>
            <ac:spMk id="17" creationId="{228D6E87-B718-43B4-86AE-C0D557D5B0AF}"/>
          </ac:spMkLst>
        </pc:spChg>
        <pc:spChg chg="add mod">
          <ac:chgData name="Riccardo Basso" userId="37af3045d5f77112" providerId="LiveId" clId="{1031AE4E-EBCF-4CDB-8247-515CC1B30BC7}" dt="2019-12-13T20:09:47.859" v="1563" actId="20577"/>
          <ac:spMkLst>
            <pc:docMk/>
            <pc:sldMk cId="3759099304" sldId="265"/>
            <ac:spMk id="18" creationId="{F61B6684-2B92-4AD5-AA59-8DB8B13CFF48}"/>
          </ac:spMkLst>
        </pc:spChg>
        <pc:spChg chg="add">
          <ac:chgData name="Riccardo Basso" userId="37af3045d5f77112" providerId="LiveId" clId="{1031AE4E-EBCF-4CDB-8247-515CC1B30BC7}" dt="2019-12-13T20:08:15.579" v="1519"/>
          <ac:spMkLst>
            <pc:docMk/>
            <pc:sldMk cId="3759099304" sldId="265"/>
            <ac:spMk id="19" creationId="{A8C1A2D4-7CD7-447C-B238-2EA3A55E168A}"/>
          </ac:spMkLst>
        </pc:spChg>
        <pc:spChg chg="del">
          <ac:chgData name="Riccardo Basso" userId="37af3045d5f77112" providerId="LiveId" clId="{1031AE4E-EBCF-4CDB-8247-515CC1B30BC7}" dt="2019-12-13T20:06:17.431" v="1490" actId="478"/>
          <ac:spMkLst>
            <pc:docMk/>
            <pc:sldMk cId="3759099304" sldId="265"/>
            <ac:spMk id="101" creationId="{00000000-0000-0000-0000-000000000000}"/>
          </ac:spMkLst>
        </pc:spChg>
        <pc:picChg chg="add del mod">
          <ac:chgData name="Riccardo Basso" userId="37af3045d5f77112" providerId="LiveId" clId="{1031AE4E-EBCF-4CDB-8247-515CC1B30BC7}" dt="2019-12-13T16:21:05.603" v="171"/>
          <ac:picMkLst>
            <pc:docMk/>
            <pc:sldMk cId="3759099304" sldId="265"/>
            <ac:picMk id="8" creationId="{B512B9FF-BC0A-4442-AB8B-2F2196C61480}"/>
          </ac:picMkLst>
        </pc:picChg>
        <pc:picChg chg="add del mod">
          <ac:chgData name="Riccardo Basso" userId="37af3045d5f77112" providerId="LiveId" clId="{1031AE4E-EBCF-4CDB-8247-515CC1B30BC7}" dt="2019-12-13T16:21:05.603" v="171"/>
          <ac:picMkLst>
            <pc:docMk/>
            <pc:sldMk cId="3759099304" sldId="265"/>
            <ac:picMk id="9" creationId="{76987051-726B-48D4-9B1A-4633FB1D6E70}"/>
          </ac:picMkLst>
        </pc:picChg>
        <pc:picChg chg="add del mod">
          <ac:chgData name="Riccardo Basso" userId="37af3045d5f77112" providerId="LiveId" clId="{1031AE4E-EBCF-4CDB-8247-515CC1B30BC7}" dt="2019-12-13T16:21:05.603" v="171"/>
          <ac:picMkLst>
            <pc:docMk/>
            <pc:sldMk cId="3759099304" sldId="265"/>
            <ac:picMk id="11" creationId="{CCE5CD30-3E95-4688-9D3A-89A87801EC15}"/>
          </ac:picMkLst>
        </pc:picChg>
        <pc:picChg chg="add del mod">
          <ac:chgData name="Riccardo Basso" userId="37af3045d5f77112" providerId="LiveId" clId="{1031AE4E-EBCF-4CDB-8247-515CC1B30BC7}" dt="2019-12-13T16:21:05.603" v="171"/>
          <ac:picMkLst>
            <pc:docMk/>
            <pc:sldMk cId="3759099304" sldId="265"/>
            <ac:picMk id="12" creationId="{11F217B7-4E5C-4D19-A7F1-676F4CFC9850}"/>
          </ac:picMkLst>
        </pc:picChg>
        <pc:picChg chg="add del mod">
          <ac:chgData name="Riccardo Basso" userId="37af3045d5f77112" providerId="LiveId" clId="{1031AE4E-EBCF-4CDB-8247-515CC1B30BC7}" dt="2019-12-13T16:21:05.603" v="171"/>
          <ac:picMkLst>
            <pc:docMk/>
            <pc:sldMk cId="3759099304" sldId="265"/>
            <ac:picMk id="14" creationId="{8EF5E97E-051C-4A15-A5B3-05B0E76F91B1}"/>
          </ac:picMkLst>
        </pc:picChg>
      </pc:sldChg>
      <pc:sldChg chg="addSp delSp modSp">
        <pc:chgData name="Riccardo Basso" userId="37af3045d5f77112" providerId="LiveId" clId="{1031AE4E-EBCF-4CDB-8247-515CC1B30BC7}" dt="2019-12-13T20:09:55.921" v="1575" actId="20577"/>
        <pc:sldMkLst>
          <pc:docMk/>
          <pc:sldMk cId="3596171650" sldId="266"/>
        </pc:sldMkLst>
        <pc:spChg chg="del">
          <ac:chgData name="Riccardo Basso" userId="37af3045d5f77112" providerId="LiveId" clId="{1031AE4E-EBCF-4CDB-8247-515CC1B30BC7}" dt="2019-12-13T20:06:22.956" v="1492" actId="478"/>
          <ac:spMkLst>
            <pc:docMk/>
            <pc:sldMk cId="3596171650" sldId="266"/>
            <ac:spMk id="6" creationId="{91BACEEF-D80A-487B-8112-30F09CE0AE17}"/>
          </ac:spMkLst>
        </pc:spChg>
        <pc:spChg chg="del">
          <ac:chgData name="Riccardo Basso" userId="37af3045d5f77112" providerId="LiveId" clId="{1031AE4E-EBCF-4CDB-8247-515CC1B30BC7}" dt="2019-12-13T20:06:24.659" v="1493" actId="478"/>
          <ac:spMkLst>
            <pc:docMk/>
            <pc:sldMk cId="3596171650" sldId="266"/>
            <ac:spMk id="7" creationId="{2941C27E-E44F-4272-930E-51992956560F}"/>
          </ac:spMkLst>
        </pc:spChg>
        <pc:spChg chg="add mod">
          <ac:chgData name="Riccardo Basso" userId="37af3045d5f77112" providerId="LiveId" clId="{1031AE4E-EBCF-4CDB-8247-515CC1B30BC7}" dt="2019-12-13T20:09:55.921" v="1575" actId="20577"/>
          <ac:spMkLst>
            <pc:docMk/>
            <pc:sldMk cId="3596171650" sldId="266"/>
            <ac:spMk id="8" creationId="{7FC8A4A0-2C16-430E-AD4A-2E86CB0A7966}"/>
          </ac:spMkLst>
        </pc:spChg>
        <pc:spChg chg="add">
          <ac:chgData name="Riccardo Basso" userId="37af3045d5f77112" providerId="LiveId" clId="{1031AE4E-EBCF-4CDB-8247-515CC1B30BC7}" dt="2019-12-13T20:08:17.329" v="1520"/>
          <ac:spMkLst>
            <pc:docMk/>
            <pc:sldMk cId="3596171650" sldId="266"/>
            <ac:spMk id="9" creationId="{FCCE14D9-A37E-42D6-9ABA-EAA79322FEA0}"/>
          </ac:spMkLst>
        </pc:spChg>
        <pc:spChg chg="del">
          <ac:chgData name="Riccardo Basso" userId="37af3045d5f77112" providerId="LiveId" clId="{1031AE4E-EBCF-4CDB-8247-515CC1B30BC7}" dt="2019-12-13T20:06:22.956" v="1492" actId="478"/>
          <ac:spMkLst>
            <pc:docMk/>
            <pc:sldMk cId="3596171650" sldId="266"/>
            <ac:spMk id="101" creationId="{00000000-0000-0000-0000-000000000000}"/>
          </ac:spMkLst>
        </pc:spChg>
      </pc:sldChg>
      <pc:sldChg chg="addSp delSp modSp">
        <pc:chgData name="Riccardo Basso" userId="37af3045d5f77112" providerId="LiveId" clId="{1031AE4E-EBCF-4CDB-8247-515CC1B30BC7}" dt="2019-12-13T20:10:36.690" v="1659" actId="20577"/>
        <pc:sldMkLst>
          <pc:docMk/>
          <pc:sldMk cId="3346195729" sldId="267"/>
        </pc:sldMkLst>
        <pc:spChg chg="add mod">
          <ac:chgData name="Riccardo Basso" userId="37af3045d5f77112" providerId="LiveId" clId="{1031AE4E-EBCF-4CDB-8247-515CC1B30BC7}" dt="2019-12-13T20:10:36.690" v="1659" actId="20577"/>
          <ac:spMkLst>
            <pc:docMk/>
            <pc:sldMk cId="3346195729" sldId="267"/>
            <ac:spMk id="8" creationId="{D2E88F01-3073-4C89-B212-55BA36B97933}"/>
          </ac:spMkLst>
        </pc:spChg>
        <pc:spChg chg="add">
          <ac:chgData name="Riccardo Basso" userId="37af3045d5f77112" providerId="LiveId" clId="{1031AE4E-EBCF-4CDB-8247-515CC1B30BC7}" dt="2019-12-13T20:08:30.428" v="1526"/>
          <ac:spMkLst>
            <pc:docMk/>
            <pc:sldMk cId="3346195729" sldId="267"/>
            <ac:spMk id="9" creationId="{0FBD19CA-E308-450D-B66D-0F0DEC217B63}"/>
          </ac:spMkLst>
        </pc:spChg>
        <pc:spChg chg="del">
          <ac:chgData name="Riccardo Basso" userId="37af3045d5f77112" providerId="LiveId" clId="{1031AE4E-EBCF-4CDB-8247-515CC1B30BC7}" dt="2019-12-13T20:07:15.937" v="1507" actId="478"/>
          <ac:spMkLst>
            <pc:docMk/>
            <pc:sldMk cId="3346195729" sldId="267"/>
            <ac:spMk id="15" creationId="{84521D6B-7235-48AD-8C12-465B62CF60EF}"/>
          </ac:spMkLst>
        </pc:spChg>
        <pc:spChg chg="del">
          <ac:chgData name="Riccardo Basso" userId="37af3045d5f77112" providerId="LiveId" clId="{1031AE4E-EBCF-4CDB-8247-515CC1B30BC7}" dt="2019-12-13T20:07:18.048" v="1508" actId="478"/>
          <ac:spMkLst>
            <pc:docMk/>
            <pc:sldMk cId="3346195729" sldId="267"/>
            <ac:spMk id="16" creationId="{5F01E47C-2D7D-4B40-B83F-44763D3E7EB9}"/>
          </ac:spMkLst>
        </pc:spChg>
        <pc:spChg chg="del">
          <ac:chgData name="Riccardo Basso" userId="37af3045d5f77112" providerId="LiveId" clId="{1031AE4E-EBCF-4CDB-8247-515CC1B30BC7}" dt="2019-12-13T20:07:15.937" v="1507" actId="478"/>
          <ac:spMkLst>
            <pc:docMk/>
            <pc:sldMk cId="3346195729" sldId="267"/>
            <ac:spMk id="101" creationId="{00000000-0000-0000-0000-000000000000}"/>
          </ac:spMkLst>
        </pc:spChg>
        <pc:graphicFrameChg chg="add mod">
          <ac:chgData name="Riccardo Basso" userId="37af3045d5f77112" providerId="LiveId" clId="{1031AE4E-EBCF-4CDB-8247-515CC1B30BC7}" dt="2019-12-13T18:22:11.634" v="592"/>
          <ac:graphicFrameMkLst>
            <pc:docMk/>
            <pc:sldMk cId="3346195729" sldId="267"/>
            <ac:graphicFrameMk id="7" creationId="{00000000-0008-0000-0000-00000F000000}"/>
          </ac:graphicFrameMkLst>
        </pc:graphicFrameChg>
        <pc:graphicFrameChg chg="del">
          <ac:chgData name="Riccardo Basso" userId="37af3045d5f77112" providerId="LiveId" clId="{1031AE4E-EBCF-4CDB-8247-515CC1B30BC7}" dt="2019-12-13T18:18:11.861" v="406" actId="478"/>
          <ac:graphicFrameMkLst>
            <pc:docMk/>
            <pc:sldMk cId="3346195729" sldId="267"/>
            <ac:graphicFrameMk id="17" creationId="{00000000-0008-0000-0000-00000F000000}"/>
          </ac:graphicFrameMkLst>
        </pc:graphicFrameChg>
      </pc:sldChg>
      <pc:sldChg chg="addSp delSp modSp">
        <pc:chgData name="Riccardo Basso" userId="37af3045d5f77112" providerId="LiveId" clId="{1031AE4E-EBCF-4CDB-8247-515CC1B30BC7}" dt="2019-12-13T20:10:15.181" v="1616" actId="20577"/>
        <pc:sldMkLst>
          <pc:docMk/>
          <pc:sldMk cId="2973179579" sldId="268"/>
        </pc:sldMkLst>
        <pc:spChg chg="del">
          <ac:chgData name="Riccardo Basso" userId="37af3045d5f77112" providerId="LiveId" clId="{1031AE4E-EBCF-4CDB-8247-515CC1B30BC7}" dt="2019-12-13T20:06:46.409" v="1499" actId="478"/>
          <ac:spMkLst>
            <pc:docMk/>
            <pc:sldMk cId="2973179579" sldId="268"/>
            <ac:spMk id="31" creationId="{8208106B-E438-4C04-8B4C-BD0FD1CBE6C4}"/>
          </ac:spMkLst>
        </pc:spChg>
        <pc:spChg chg="del">
          <ac:chgData name="Riccardo Basso" userId="37af3045d5f77112" providerId="LiveId" clId="{1031AE4E-EBCF-4CDB-8247-515CC1B30BC7}" dt="2019-12-13T20:06:44.505" v="1498" actId="478"/>
          <ac:spMkLst>
            <pc:docMk/>
            <pc:sldMk cId="2973179579" sldId="268"/>
            <ac:spMk id="32" creationId="{5AD64D3C-4EC6-450F-A636-FDE7CA385612}"/>
          </ac:spMkLst>
        </pc:spChg>
        <pc:spChg chg="add mod">
          <ac:chgData name="Riccardo Basso" userId="37af3045d5f77112" providerId="LiveId" clId="{1031AE4E-EBCF-4CDB-8247-515CC1B30BC7}" dt="2019-12-13T20:10:15.181" v="1616" actId="20577"/>
          <ac:spMkLst>
            <pc:docMk/>
            <pc:sldMk cId="2973179579" sldId="268"/>
            <ac:spMk id="33" creationId="{78473BBD-919C-4BBB-B672-309535150245}"/>
          </ac:spMkLst>
        </pc:spChg>
        <pc:spChg chg="add">
          <ac:chgData name="Riccardo Basso" userId="37af3045d5f77112" providerId="LiveId" clId="{1031AE4E-EBCF-4CDB-8247-515CC1B30BC7}" dt="2019-12-13T20:08:23.569" v="1523"/>
          <ac:spMkLst>
            <pc:docMk/>
            <pc:sldMk cId="2973179579" sldId="268"/>
            <ac:spMk id="34" creationId="{08077B8B-9757-47CC-A73E-73951E1DD5B3}"/>
          </ac:spMkLst>
        </pc:spChg>
        <pc:spChg chg="del">
          <ac:chgData name="Riccardo Basso" userId="37af3045d5f77112" providerId="LiveId" clId="{1031AE4E-EBCF-4CDB-8247-515CC1B30BC7}" dt="2019-12-13T20:06:46.409" v="1499" actId="478"/>
          <ac:spMkLst>
            <pc:docMk/>
            <pc:sldMk cId="2973179579" sldId="268"/>
            <ac:spMk id="152" creationId="{00000000-0000-0000-0000-000000000000}"/>
          </ac:spMkLst>
        </pc:spChg>
      </pc:sldChg>
      <pc:sldChg chg="addSp delSp modSp">
        <pc:chgData name="Riccardo Basso" userId="37af3045d5f77112" providerId="LiveId" clId="{1031AE4E-EBCF-4CDB-8247-515CC1B30BC7}" dt="2019-12-13T20:10:22.884" v="1631" actId="20577"/>
        <pc:sldMkLst>
          <pc:docMk/>
          <pc:sldMk cId="3601728244" sldId="269"/>
        </pc:sldMkLst>
        <pc:spChg chg="add mod">
          <ac:chgData name="Riccardo Basso" userId="37af3045d5f77112" providerId="LiveId" clId="{1031AE4E-EBCF-4CDB-8247-515CC1B30BC7}" dt="2019-12-13T20:10:22.884" v="1631" actId="20577"/>
          <ac:spMkLst>
            <pc:docMk/>
            <pc:sldMk cId="3601728244" sldId="269"/>
            <ac:spMk id="40" creationId="{ECDA28C4-B6AC-4B51-886D-446A3AA0D243}"/>
          </ac:spMkLst>
        </pc:spChg>
        <pc:spChg chg="add">
          <ac:chgData name="Riccardo Basso" userId="37af3045d5f77112" providerId="LiveId" clId="{1031AE4E-EBCF-4CDB-8247-515CC1B30BC7}" dt="2019-12-13T20:08:27.225" v="1524"/>
          <ac:spMkLst>
            <pc:docMk/>
            <pc:sldMk cId="3601728244" sldId="269"/>
            <ac:spMk id="41" creationId="{852826B3-50CB-4485-A853-9D540CDBE1BA}"/>
          </ac:spMkLst>
        </pc:spChg>
        <pc:spChg chg="del">
          <ac:chgData name="Riccardo Basso" userId="37af3045d5f77112" providerId="LiveId" clId="{1031AE4E-EBCF-4CDB-8247-515CC1B30BC7}" dt="2019-12-13T20:06:52.451" v="1501" actId="478"/>
          <ac:spMkLst>
            <pc:docMk/>
            <pc:sldMk cId="3601728244" sldId="269"/>
            <ac:spMk id="49" creationId="{32B425D7-9DFB-44AF-AE62-2F67E7616880}"/>
          </ac:spMkLst>
        </pc:spChg>
        <pc:spChg chg="del">
          <ac:chgData name="Riccardo Basso" userId="37af3045d5f77112" providerId="LiveId" clId="{1031AE4E-EBCF-4CDB-8247-515CC1B30BC7}" dt="2019-12-13T20:06:50.600" v="1500" actId="478"/>
          <ac:spMkLst>
            <pc:docMk/>
            <pc:sldMk cId="3601728244" sldId="269"/>
            <ac:spMk id="50" creationId="{2E60BEF7-B888-4191-96A3-EDFA70C9AD1E}"/>
          </ac:spMkLst>
        </pc:spChg>
        <pc:spChg chg="del">
          <ac:chgData name="Riccardo Basso" userId="37af3045d5f77112" providerId="LiveId" clId="{1031AE4E-EBCF-4CDB-8247-515CC1B30BC7}" dt="2019-12-13T20:06:52.451" v="1501" actId="478"/>
          <ac:spMkLst>
            <pc:docMk/>
            <pc:sldMk cId="3601728244" sldId="269"/>
            <ac:spMk id="152" creationId="{00000000-0000-0000-0000-000000000000}"/>
          </ac:spMkLst>
        </pc:spChg>
      </pc:sldChg>
      <pc:sldChg chg="addSp delSp modSp">
        <pc:chgData name="Riccardo Basso" userId="37af3045d5f77112" providerId="LiveId" clId="{1031AE4E-EBCF-4CDB-8247-515CC1B30BC7}" dt="2019-12-13T20:10:29.086" v="1646" actId="20577"/>
        <pc:sldMkLst>
          <pc:docMk/>
          <pc:sldMk cId="3331369211" sldId="271"/>
        </pc:sldMkLst>
        <pc:spChg chg="add mod">
          <ac:chgData name="Riccardo Basso" userId="37af3045d5f77112" providerId="LiveId" clId="{1031AE4E-EBCF-4CDB-8247-515CC1B30BC7}" dt="2019-12-13T20:10:29.086" v="1646" actId="20577"/>
          <ac:spMkLst>
            <pc:docMk/>
            <pc:sldMk cId="3331369211" sldId="271"/>
            <ac:spMk id="8" creationId="{4CC8DC22-CB17-45BC-B9DE-15C309032A98}"/>
          </ac:spMkLst>
        </pc:spChg>
        <pc:spChg chg="add">
          <ac:chgData name="Riccardo Basso" userId="37af3045d5f77112" providerId="LiveId" clId="{1031AE4E-EBCF-4CDB-8247-515CC1B30BC7}" dt="2019-12-13T20:08:28.772" v="1525"/>
          <ac:spMkLst>
            <pc:docMk/>
            <pc:sldMk cId="3331369211" sldId="271"/>
            <ac:spMk id="9" creationId="{A0E7C855-6316-42CF-BAAB-14EF5F3F10B8}"/>
          </ac:spMkLst>
        </pc:spChg>
        <pc:spChg chg="del">
          <ac:chgData name="Riccardo Basso" userId="37af3045d5f77112" providerId="LiveId" clId="{1031AE4E-EBCF-4CDB-8247-515CC1B30BC7}" dt="2019-12-13T20:07:04.558" v="1505" actId="478"/>
          <ac:spMkLst>
            <pc:docMk/>
            <pc:sldMk cId="3331369211" sldId="271"/>
            <ac:spMk id="10" creationId="{4F0201A8-2F41-4887-A59A-14D39C5BA6F9}"/>
          </ac:spMkLst>
        </pc:spChg>
        <pc:spChg chg="del">
          <ac:chgData name="Riccardo Basso" userId="37af3045d5f77112" providerId="LiveId" clId="{1031AE4E-EBCF-4CDB-8247-515CC1B30BC7}" dt="2019-12-13T20:07:02.323" v="1504" actId="478"/>
          <ac:spMkLst>
            <pc:docMk/>
            <pc:sldMk cId="3331369211" sldId="271"/>
            <ac:spMk id="11" creationId="{3FC45850-B68B-48F9-B7E4-939CFDAC2D9A}"/>
          </ac:spMkLst>
        </pc:spChg>
        <pc:spChg chg="del">
          <ac:chgData name="Riccardo Basso" userId="37af3045d5f77112" providerId="LiveId" clId="{1031AE4E-EBCF-4CDB-8247-515CC1B30BC7}" dt="2019-12-13T20:07:12.015" v="1506" actId="478"/>
          <ac:spMkLst>
            <pc:docMk/>
            <pc:sldMk cId="3331369211" sldId="271"/>
            <ac:spMk id="101" creationId="{00000000-0000-0000-0000-000000000000}"/>
          </ac:spMkLst>
        </pc:spChg>
        <pc:graphicFrameChg chg="add del mod">
          <ac:chgData name="Riccardo Basso" userId="37af3045d5f77112" providerId="LiveId" clId="{1031AE4E-EBCF-4CDB-8247-515CC1B30BC7}" dt="2019-12-13T20:06:59.713" v="1503" actId="478"/>
          <ac:graphicFrameMkLst>
            <pc:docMk/>
            <pc:sldMk cId="3331369211" sldId="271"/>
            <ac:graphicFrameMk id="7" creationId="{C1312ADC-D3C0-40E4-8CE6-0A37FC2FB174}"/>
          </ac:graphicFrameMkLst>
        </pc:graphicFrameChg>
        <pc:graphicFrameChg chg="del">
          <ac:chgData name="Riccardo Basso" userId="37af3045d5f77112" providerId="LiveId" clId="{1031AE4E-EBCF-4CDB-8247-515CC1B30BC7}" dt="2019-12-13T18:20:41.310" v="575" actId="478"/>
          <ac:graphicFrameMkLst>
            <pc:docMk/>
            <pc:sldMk cId="3331369211" sldId="271"/>
            <ac:graphicFrameMk id="18" creationId="{C1312ADC-D3C0-40E4-8CE6-0A37FC2FB174}"/>
          </ac:graphicFrameMkLst>
        </pc:graphicFrameChg>
      </pc:sldChg>
      <pc:sldChg chg="addSp delSp modSp">
        <pc:chgData name="Riccardo Basso" userId="37af3045d5f77112" providerId="LiveId" clId="{1031AE4E-EBCF-4CDB-8247-515CC1B30BC7}" dt="2019-12-13T20:10:43.410" v="1674" actId="20577"/>
        <pc:sldMkLst>
          <pc:docMk/>
          <pc:sldMk cId="3476917840" sldId="273"/>
        </pc:sldMkLst>
        <pc:spChg chg="del">
          <ac:chgData name="Riccardo Basso" userId="37af3045d5f77112" providerId="LiveId" clId="{1031AE4E-EBCF-4CDB-8247-515CC1B30BC7}" dt="2019-12-13T19:55:39.368" v="1122" actId="478"/>
          <ac:spMkLst>
            <pc:docMk/>
            <pc:sldMk cId="3476917840" sldId="273"/>
            <ac:spMk id="4" creationId="{533DBB3E-16A0-4CAB-9E84-7730B2537CF9}"/>
          </ac:spMkLst>
        </pc:spChg>
        <pc:spChg chg="add mod ord">
          <ac:chgData name="Riccardo Basso" userId="37af3045d5f77112" providerId="LiveId" clId="{1031AE4E-EBCF-4CDB-8247-515CC1B30BC7}" dt="2019-12-13T20:07:41.954" v="1510" actId="167"/>
          <ac:spMkLst>
            <pc:docMk/>
            <pc:sldMk cId="3476917840" sldId="273"/>
            <ac:spMk id="11" creationId="{CAD12338-1EFF-4C99-B6C8-E53764CF894B}"/>
          </ac:spMkLst>
        </pc:spChg>
        <pc:spChg chg="add mod">
          <ac:chgData name="Riccardo Basso" userId="37af3045d5f77112" providerId="LiveId" clId="{1031AE4E-EBCF-4CDB-8247-515CC1B30BC7}" dt="2019-12-13T20:10:43.410" v="1674" actId="20577"/>
          <ac:spMkLst>
            <pc:docMk/>
            <pc:sldMk cId="3476917840" sldId="273"/>
            <ac:spMk id="13" creationId="{4CEA48BA-1208-4729-8871-36C8BF38EF04}"/>
          </ac:spMkLst>
        </pc:spChg>
        <pc:spChg chg="add">
          <ac:chgData name="Riccardo Basso" userId="37af3045d5f77112" providerId="LiveId" clId="{1031AE4E-EBCF-4CDB-8247-515CC1B30BC7}" dt="2019-12-13T20:08:33.506" v="1527"/>
          <ac:spMkLst>
            <pc:docMk/>
            <pc:sldMk cId="3476917840" sldId="273"/>
            <ac:spMk id="14" creationId="{95405112-28D3-496C-9E2C-0315533BF921}"/>
          </ac:spMkLst>
        </pc:spChg>
        <pc:spChg chg="del">
          <ac:chgData name="Riccardo Basso" userId="37af3045d5f77112" providerId="LiveId" clId="{1031AE4E-EBCF-4CDB-8247-515CC1B30BC7}" dt="2019-12-13T20:07:25.176" v="1509" actId="478"/>
          <ac:spMkLst>
            <pc:docMk/>
            <pc:sldMk cId="3476917840" sldId="273"/>
            <ac:spMk id="15" creationId="{011B4411-A467-476D-82E6-E8EC85212C93}"/>
          </ac:spMkLst>
        </pc:spChg>
        <pc:spChg chg="del">
          <ac:chgData name="Riccardo Basso" userId="37af3045d5f77112" providerId="LiveId" clId="{1031AE4E-EBCF-4CDB-8247-515CC1B30BC7}" dt="2019-12-13T20:07:43.407" v="1511" actId="478"/>
          <ac:spMkLst>
            <pc:docMk/>
            <pc:sldMk cId="3476917840" sldId="273"/>
            <ac:spMk id="16" creationId="{41265366-5801-4991-B300-6C05C8ABE999}"/>
          </ac:spMkLst>
        </pc:spChg>
        <pc:spChg chg="del mod">
          <ac:chgData name="Riccardo Basso" userId="37af3045d5f77112" providerId="LiveId" clId="{1031AE4E-EBCF-4CDB-8247-515CC1B30BC7}" dt="2019-12-13T19:55:47.258" v="1124" actId="478"/>
          <ac:spMkLst>
            <pc:docMk/>
            <pc:sldMk cId="3476917840" sldId="273"/>
            <ac:spMk id="18" creationId="{7D4EEAC3-3A20-4BD1-A8F0-941C7DE6462B}"/>
          </ac:spMkLst>
        </pc:spChg>
        <pc:spChg chg="del">
          <ac:chgData name="Riccardo Basso" userId="37af3045d5f77112" providerId="LiveId" clId="{1031AE4E-EBCF-4CDB-8247-515CC1B30BC7}" dt="2019-12-13T19:55:39.368" v="1122" actId="478"/>
          <ac:spMkLst>
            <pc:docMk/>
            <pc:sldMk cId="3476917840" sldId="273"/>
            <ac:spMk id="19" creationId="{39DE2627-D69A-4FF6-B4D8-6586AA9A5A7C}"/>
          </ac:spMkLst>
        </pc:spChg>
        <pc:spChg chg="mod">
          <ac:chgData name="Riccardo Basso" userId="37af3045d5f77112" providerId="LiveId" clId="{1031AE4E-EBCF-4CDB-8247-515CC1B30BC7}" dt="2019-12-13T19:52:48.464" v="1121" actId="1076"/>
          <ac:spMkLst>
            <pc:docMk/>
            <pc:sldMk cId="3476917840" sldId="273"/>
            <ac:spMk id="99" creationId="{00000000-0000-0000-0000-000000000000}"/>
          </ac:spMkLst>
        </pc:spChg>
        <pc:spChg chg="del">
          <ac:chgData name="Riccardo Basso" userId="37af3045d5f77112" providerId="LiveId" clId="{1031AE4E-EBCF-4CDB-8247-515CC1B30BC7}" dt="2019-12-13T20:07:25.176" v="1509" actId="478"/>
          <ac:spMkLst>
            <pc:docMk/>
            <pc:sldMk cId="3476917840" sldId="273"/>
            <ac:spMk id="101" creationId="{00000000-0000-0000-0000-000000000000}"/>
          </ac:spMkLst>
        </pc:spChg>
        <pc:graphicFrameChg chg="del">
          <ac:chgData name="Riccardo Basso" userId="37af3045d5f77112" providerId="LiveId" clId="{1031AE4E-EBCF-4CDB-8247-515CC1B30BC7}" dt="2019-12-13T19:55:39.368" v="1122" actId="478"/>
          <ac:graphicFrameMkLst>
            <pc:docMk/>
            <pc:sldMk cId="3476917840" sldId="273"/>
            <ac:graphicFrameMk id="3" creationId="{AC82FBC0-F9D6-47E5-ACCD-DD4C3BF3B105}"/>
          </ac:graphicFrameMkLst>
        </pc:graphicFrameChg>
        <pc:graphicFrameChg chg="del modGraphic">
          <ac:chgData name="Riccardo Basso" userId="37af3045d5f77112" providerId="LiveId" clId="{1031AE4E-EBCF-4CDB-8247-515CC1B30BC7}" dt="2019-12-13T19:55:39.368" v="1122" actId="478"/>
          <ac:graphicFrameMkLst>
            <pc:docMk/>
            <pc:sldMk cId="3476917840" sldId="273"/>
            <ac:graphicFrameMk id="12" creationId="{7778B8DF-6F57-4BF0-A36D-A59EE4BA2DCF}"/>
          </ac:graphicFrameMkLst>
        </pc:graphicFrameChg>
      </pc:sldChg>
      <pc:sldChg chg="addSp delSp modSp add del">
        <pc:chgData name="Riccardo Basso" userId="37af3045d5f77112" providerId="LiveId" clId="{1031AE4E-EBCF-4CDB-8247-515CC1B30BC7}" dt="2019-12-13T20:09:12.463" v="1539" actId="20577"/>
        <pc:sldMkLst>
          <pc:docMk/>
          <pc:sldMk cId="3110997538" sldId="274"/>
        </pc:sldMkLst>
        <pc:spChg chg="add mod">
          <ac:chgData name="Riccardo Basso" userId="37af3045d5f77112" providerId="LiveId" clId="{1031AE4E-EBCF-4CDB-8247-515CC1B30BC7}" dt="2019-12-13T20:09:12.463" v="1539" actId="20577"/>
          <ac:spMkLst>
            <pc:docMk/>
            <pc:sldMk cId="3110997538" sldId="274"/>
            <ac:spMk id="8" creationId="{0C03A31D-A1D1-4CDB-9653-46353CE8C35D}"/>
          </ac:spMkLst>
        </pc:spChg>
        <pc:spChg chg="del">
          <ac:chgData name="Riccardo Basso" userId="37af3045d5f77112" providerId="LiveId" clId="{1031AE4E-EBCF-4CDB-8247-515CC1B30BC7}" dt="2019-12-13T20:05:53.238" v="1482" actId="478"/>
          <ac:spMkLst>
            <pc:docMk/>
            <pc:sldMk cId="3110997538" sldId="274"/>
            <ac:spMk id="9" creationId="{AEC4EC99-657C-4A10-9BEC-0096EBEE32BF}"/>
          </ac:spMkLst>
        </pc:spChg>
        <pc:spChg chg="del">
          <ac:chgData name="Riccardo Basso" userId="37af3045d5f77112" providerId="LiveId" clId="{1031AE4E-EBCF-4CDB-8247-515CC1B30BC7}" dt="2019-12-13T20:05:51.316" v="1481" actId="478"/>
          <ac:spMkLst>
            <pc:docMk/>
            <pc:sldMk cId="3110997538" sldId="274"/>
            <ac:spMk id="10" creationId="{5329DF3D-B01D-41E7-A5CF-6510259AEE06}"/>
          </ac:spMkLst>
        </pc:spChg>
        <pc:spChg chg="add">
          <ac:chgData name="Riccardo Basso" userId="37af3045d5f77112" providerId="LiveId" clId="{1031AE4E-EBCF-4CDB-8247-515CC1B30BC7}" dt="2019-12-13T20:08:06.761" v="1513"/>
          <ac:spMkLst>
            <pc:docMk/>
            <pc:sldMk cId="3110997538" sldId="274"/>
            <ac:spMk id="11" creationId="{394B4D46-5187-4BC9-A67D-3DE56F8FCCBF}"/>
          </ac:spMkLst>
        </pc:spChg>
        <pc:spChg chg="mod">
          <ac:chgData name="Riccardo Basso" userId="37af3045d5f77112" providerId="LiveId" clId="{1031AE4E-EBCF-4CDB-8247-515CC1B30BC7}" dt="2019-12-13T18:30:08.819" v="608" actId="20577"/>
          <ac:spMkLst>
            <pc:docMk/>
            <pc:sldMk cId="3110997538" sldId="274"/>
            <ac:spMk id="99" creationId="{00000000-0000-0000-0000-000000000000}"/>
          </ac:spMkLst>
        </pc:spChg>
        <pc:spChg chg="mod">
          <ac:chgData name="Riccardo Basso" userId="37af3045d5f77112" providerId="LiveId" clId="{1031AE4E-EBCF-4CDB-8247-515CC1B30BC7}" dt="2019-12-13T17:04:59.296" v="380" actId="20577"/>
          <ac:spMkLst>
            <pc:docMk/>
            <pc:sldMk cId="3110997538" sldId="274"/>
            <ac:spMk id="100" creationId="{00000000-0000-0000-0000-000000000000}"/>
          </ac:spMkLst>
        </pc:spChg>
        <pc:spChg chg="del">
          <ac:chgData name="Riccardo Basso" userId="37af3045d5f77112" providerId="LiveId" clId="{1031AE4E-EBCF-4CDB-8247-515CC1B30BC7}" dt="2019-12-13T20:05:55.441" v="1483" actId="478"/>
          <ac:spMkLst>
            <pc:docMk/>
            <pc:sldMk cId="3110997538" sldId="274"/>
            <ac:spMk id="101" creationId="{00000000-0000-0000-0000-000000000000}"/>
          </ac:spMkLst>
        </pc:spChg>
        <pc:picChg chg="del">
          <ac:chgData name="Riccardo Basso" userId="37af3045d5f77112" providerId="LiveId" clId="{1031AE4E-EBCF-4CDB-8247-515CC1B30BC7}" dt="2019-12-13T16:06:55.909" v="57" actId="478"/>
          <ac:picMkLst>
            <pc:docMk/>
            <pc:sldMk cId="3110997538" sldId="274"/>
            <ac:picMk id="7" creationId="{DF053D84-A170-4AF9-B548-8872807A1092}"/>
          </ac:picMkLst>
        </pc:picChg>
      </pc:sldChg>
      <pc:sldChg chg="addSp delSp modSp add delAnim modAnim">
        <pc:chgData name="Riccardo Basso" userId="37af3045d5f77112" providerId="LiveId" clId="{1031AE4E-EBCF-4CDB-8247-515CC1B30BC7}" dt="2019-12-13T20:09:19.602" v="1543" actId="20577"/>
        <pc:sldMkLst>
          <pc:docMk/>
          <pc:sldMk cId="213599979" sldId="275"/>
        </pc:sldMkLst>
        <pc:spChg chg="del">
          <ac:chgData name="Riccardo Basso" userId="37af3045d5f77112" providerId="LiveId" clId="{1031AE4E-EBCF-4CDB-8247-515CC1B30BC7}" dt="2019-12-13T20:06:02.338" v="1486" actId="478"/>
          <ac:spMkLst>
            <pc:docMk/>
            <pc:sldMk cId="213599979" sldId="275"/>
            <ac:spMk id="9" creationId="{AEC4EC99-657C-4A10-9BEC-0096EBEE32BF}"/>
          </ac:spMkLst>
        </pc:spChg>
        <pc:spChg chg="del">
          <ac:chgData name="Riccardo Basso" userId="37af3045d5f77112" providerId="LiveId" clId="{1031AE4E-EBCF-4CDB-8247-515CC1B30BC7}" dt="2019-12-13T20:06:05.322" v="1487" actId="478"/>
          <ac:spMkLst>
            <pc:docMk/>
            <pc:sldMk cId="213599979" sldId="275"/>
            <ac:spMk id="10" creationId="{5329DF3D-B01D-41E7-A5CF-6510259AEE06}"/>
          </ac:spMkLst>
        </pc:spChg>
        <pc:spChg chg="add del mod">
          <ac:chgData name="Riccardo Basso" userId="37af3045d5f77112" providerId="LiveId" clId="{1031AE4E-EBCF-4CDB-8247-515CC1B30BC7}" dt="2019-12-13T16:47:29.490" v="326" actId="478"/>
          <ac:spMkLst>
            <pc:docMk/>
            <pc:sldMk cId="213599979" sldId="275"/>
            <ac:spMk id="13" creationId="{FE64C9D0-F35A-464A-A9D6-F429C64DA8B7}"/>
          </ac:spMkLst>
        </pc:spChg>
        <pc:spChg chg="add del mod">
          <ac:chgData name="Riccardo Basso" userId="37af3045d5f77112" providerId="LiveId" clId="{1031AE4E-EBCF-4CDB-8247-515CC1B30BC7}" dt="2019-12-13T16:28:12.658" v="233" actId="478"/>
          <ac:spMkLst>
            <pc:docMk/>
            <pc:sldMk cId="213599979" sldId="275"/>
            <ac:spMk id="15" creationId="{07592CBB-2C70-4E4A-9AA6-393472E15CD7}"/>
          </ac:spMkLst>
        </pc:spChg>
        <pc:spChg chg="add del mod">
          <ac:chgData name="Riccardo Basso" userId="37af3045d5f77112" providerId="LiveId" clId="{1031AE4E-EBCF-4CDB-8247-515CC1B30BC7}" dt="2019-12-13T16:47:27.376" v="325" actId="478"/>
          <ac:spMkLst>
            <pc:docMk/>
            <pc:sldMk cId="213599979" sldId="275"/>
            <ac:spMk id="16" creationId="{03E44930-CC59-49A6-976F-50C95968A179}"/>
          </ac:spMkLst>
        </pc:spChg>
        <pc:spChg chg="add del mod">
          <ac:chgData name="Riccardo Basso" userId="37af3045d5f77112" providerId="LiveId" clId="{1031AE4E-EBCF-4CDB-8247-515CC1B30BC7}" dt="2019-12-13T16:28:29.165" v="237" actId="478"/>
          <ac:spMkLst>
            <pc:docMk/>
            <pc:sldMk cId="213599979" sldId="275"/>
            <ac:spMk id="17" creationId="{520A17A2-A62E-417A-80B3-E659C6720E75}"/>
          </ac:spMkLst>
        </pc:spChg>
        <pc:spChg chg="add del mod">
          <ac:chgData name="Riccardo Basso" userId="37af3045d5f77112" providerId="LiveId" clId="{1031AE4E-EBCF-4CDB-8247-515CC1B30BC7}" dt="2019-12-13T16:47:27.376" v="325" actId="478"/>
          <ac:spMkLst>
            <pc:docMk/>
            <pc:sldMk cId="213599979" sldId="275"/>
            <ac:spMk id="18" creationId="{E8EC9833-08DE-447C-B1A3-048432E1A607}"/>
          </ac:spMkLst>
        </pc:spChg>
        <pc:spChg chg="add del mod">
          <ac:chgData name="Riccardo Basso" userId="37af3045d5f77112" providerId="LiveId" clId="{1031AE4E-EBCF-4CDB-8247-515CC1B30BC7}" dt="2019-12-13T16:30:50.075" v="257" actId="478"/>
          <ac:spMkLst>
            <pc:docMk/>
            <pc:sldMk cId="213599979" sldId="275"/>
            <ac:spMk id="19" creationId="{86C81853-7BB2-43C4-9C20-6999DF514CF7}"/>
          </ac:spMkLst>
        </pc:spChg>
        <pc:spChg chg="add del mod">
          <ac:chgData name="Riccardo Basso" userId="37af3045d5f77112" providerId="LiveId" clId="{1031AE4E-EBCF-4CDB-8247-515CC1B30BC7}" dt="2019-12-13T16:29:55.979" v="254" actId="478"/>
          <ac:spMkLst>
            <pc:docMk/>
            <pc:sldMk cId="213599979" sldId="275"/>
            <ac:spMk id="20" creationId="{D4B25737-1895-40CB-9319-54F27EFFB48E}"/>
          </ac:spMkLst>
        </pc:spChg>
        <pc:spChg chg="add del mod">
          <ac:chgData name="Riccardo Basso" userId="37af3045d5f77112" providerId="LiveId" clId="{1031AE4E-EBCF-4CDB-8247-515CC1B30BC7}" dt="2019-12-13T16:47:27.376" v="325" actId="478"/>
          <ac:spMkLst>
            <pc:docMk/>
            <pc:sldMk cId="213599979" sldId="275"/>
            <ac:spMk id="25" creationId="{B3479CE5-33C1-4A79-BFAD-024A504A5220}"/>
          </ac:spMkLst>
        </pc:spChg>
        <pc:spChg chg="add del">
          <ac:chgData name="Riccardo Basso" userId="37af3045d5f77112" providerId="LiveId" clId="{1031AE4E-EBCF-4CDB-8247-515CC1B30BC7}" dt="2019-12-13T16:32:41.097" v="296"/>
          <ac:spMkLst>
            <pc:docMk/>
            <pc:sldMk cId="213599979" sldId="275"/>
            <ac:spMk id="26" creationId="{178FC566-F504-4E74-9C4A-3789F2D5F8AD}"/>
          </ac:spMkLst>
        </pc:spChg>
        <pc:spChg chg="add del mod">
          <ac:chgData name="Riccardo Basso" userId="37af3045d5f77112" providerId="LiveId" clId="{1031AE4E-EBCF-4CDB-8247-515CC1B30BC7}" dt="2019-12-13T16:47:27.376" v="325" actId="478"/>
          <ac:spMkLst>
            <pc:docMk/>
            <pc:sldMk cId="213599979" sldId="275"/>
            <ac:spMk id="28" creationId="{54EA3A75-C462-42FB-BFC6-EB7032718D83}"/>
          </ac:spMkLst>
        </pc:spChg>
        <pc:spChg chg="add mod">
          <ac:chgData name="Riccardo Basso" userId="37af3045d5f77112" providerId="LiveId" clId="{1031AE4E-EBCF-4CDB-8247-515CC1B30BC7}" dt="2019-12-13T20:09:19.602" v="1543" actId="20577"/>
          <ac:spMkLst>
            <pc:docMk/>
            <pc:sldMk cId="213599979" sldId="275"/>
            <ac:spMk id="33" creationId="{10D9C606-6757-4E75-AD96-A93F9DF25DA2}"/>
          </ac:spMkLst>
        </pc:spChg>
        <pc:spChg chg="add">
          <ac:chgData name="Riccardo Basso" userId="37af3045d5f77112" providerId="LiveId" clId="{1031AE4E-EBCF-4CDB-8247-515CC1B30BC7}" dt="2019-12-13T20:08:08.308" v="1514"/>
          <ac:spMkLst>
            <pc:docMk/>
            <pc:sldMk cId="213599979" sldId="275"/>
            <ac:spMk id="34" creationId="{B92B6BA0-56CF-4EAC-9983-86199F48526E}"/>
          </ac:spMkLst>
        </pc:spChg>
        <pc:spChg chg="mod">
          <ac:chgData name="Riccardo Basso" userId="37af3045d5f77112" providerId="LiveId" clId="{1031AE4E-EBCF-4CDB-8247-515CC1B30BC7}" dt="2019-12-13T17:11:37.610" v="401" actId="20577"/>
          <ac:spMkLst>
            <pc:docMk/>
            <pc:sldMk cId="213599979" sldId="275"/>
            <ac:spMk id="99" creationId="{00000000-0000-0000-0000-000000000000}"/>
          </ac:spMkLst>
        </pc:spChg>
        <pc:spChg chg="del mod">
          <ac:chgData name="Riccardo Basso" userId="37af3045d5f77112" providerId="LiveId" clId="{1031AE4E-EBCF-4CDB-8247-515CC1B30BC7}" dt="2019-12-13T16:21:33.423" v="178" actId="478"/>
          <ac:spMkLst>
            <pc:docMk/>
            <pc:sldMk cId="213599979" sldId="275"/>
            <ac:spMk id="100" creationId="{00000000-0000-0000-0000-000000000000}"/>
          </ac:spMkLst>
        </pc:spChg>
        <pc:spChg chg="del">
          <ac:chgData name="Riccardo Basso" userId="37af3045d5f77112" providerId="LiveId" clId="{1031AE4E-EBCF-4CDB-8247-515CC1B30BC7}" dt="2019-12-13T20:06:02.338" v="1486" actId="478"/>
          <ac:spMkLst>
            <pc:docMk/>
            <pc:sldMk cId="213599979" sldId="275"/>
            <ac:spMk id="101" creationId="{00000000-0000-0000-0000-000000000000}"/>
          </ac:spMkLst>
        </pc:spChg>
        <pc:picChg chg="add del mod">
          <ac:chgData name="Riccardo Basso" userId="37af3045d5f77112" providerId="LiveId" clId="{1031AE4E-EBCF-4CDB-8247-515CC1B30BC7}" dt="2019-12-13T16:48:01.003" v="336" actId="931"/>
          <ac:picMkLst>
            <pc:docMk/>
            <pc:sldMk cId="213599979" sldId="275"/>
            <ac:picMk id="3" creationId="{B25A52BC-10F2-49AA-AAFA-271B79BDF796}"/>
          </ac:picMkLst>
        </pc:picChg>
        <pc:picChg chg="add del mod">
          <ac:chgData name="Riccardo Basso" userId="37af3045d5f77112" providerId="LiveId" clId="{1031AE4E-EBCF-4CDB-8247-515CC1B30BC7}" dt="2019-12-13T17:02:29.167" v="339" actId="478"/>
          <ac:picMkLst>
            <pc:docMk/>
            <pc:sldMk cId="213599979" sldId="275"/>
            <ac:picMk id="5" creationId="{96FC8CA4-1482-427F-BF68-07C18AFCDE7B}"/>
          </ac:picMkLst>
        </pc:picChg>
        <pc:picChg chg="add del mod">
          <ac:chgData name="Riccardo Basso" userId="37af3045d5f77112" providerId="LiveId" clId="{1031AE4E-EBCF-4CDB-8247-515CC1B30BC7}" dt="2019-12-13T16:31:59.608" v="263" actId="478"/>
          <ac:picMkLst>
            <pc:docMk/>
            <pc:sldMk cId="213599979" sldId="275"/>
            <ac:picMk id="7" creationId="{7CCBD47B-FF8D-4D66-B1D2-965D19FF5900}"/>
          </ac:picMkLst>
        </pc:picChg>
        <pc:picChg chg="add del mod">
          <ac:chgData name="Riccardo Basso" userId="37af3045d5f77112" providerId="LiveId" clId="{1031AE4E-EBCF-4CDB-8247-515CC1B30BC7}" dt="2019-12-13T16:47:27.376" v="325" actId="478"/>
          <ac:picMkLst>
            <pc:docMk/>
            <pc:sldMk cId="213599979" sldId="275"/>
            <ac:picMk id="8" creationId="{7FB552A0-4BBA-45F8-9E81-CA7CFD3B2D91}"/>
          </ac:picMkLst>
        </pc:picChg>
        <pc:picChg chg="add del mod">
          <ac:chgData name="Riccardo Basso" userId="37af3045d5f77112" providerId="LiveId" clId="{1031AE4E-EBCF-4CDB-8247-515CC1B30BC7}" dt="2019-12-13T16:47:27.376" v="325" actId="478"/>
          <ac:picMkLst>
            <pc:docMk/>
            <pc:sldMk cId="213599979" sldId="275"/>
            <ac:picMk id="11" creationId="{216D239B-8850-4894-80FB-E8827719500D}"/>
          </ac:picMkLst>
        </pc:picChg>
        <pc:picChg chg="add del mod">
          <ac:chgData name="Riccardo Basso" userId="37af3045d5f77112" providerId="LiveId" clId="{1031AE4E-EBCF-4CDB-8247-515CC1B30BC7}" dt="2019-12-13T16:47:27.376" v="325" actId="478"/>
          <ac:picMkLst>
            <pc:docMk/>
            <pc:sldMk cId="213599979" sldId="275"/>
            <ac:picMk id="12" creationId="{7DECC17F-642E-4FFD-AEC4-F08B65F9B0A5}"/>
          </ac:picMkLst>
        </pc:picChg>
        <pc:picChg chg="add del mod">
          <ac:chgData name="Riccardo Basso" userId="37af3045d5f77112" providerId="LiveId" clId="{1031AE4E-EBCF-4CDB-8247-515CC1B30BC7}" dt="2019-12-13T16:28:11.517" v="232" actId="478"/>
          <ac:picMkLst>
            <pc:docMk/>
            <pc:sldMk cId="213599979" sldId="275"/>
            <ac:picMk id="14" creationId="{6F345B5A-A7F7-4E96-8BEB-7C7F7C2B4145}"/>
          </ac:picMkLst>
        </pc:picChg>
        <pc:picChg chg="add del mod">
          <ac:chgData name="Riccardo Basso" userId="37af3045d5f77112" providerId="LiveId" clId="{1031AE4E-EBCF-4CDB-8247-515CC1B30BC7}" dt="2019-12-13T16:47:27.376" v="325" actId="478"/>
          <ac:picMkLst>
            <pc:docMk/>
            <pc:sldMk cId="213599979" sldId="275"/>
            <ac:picMk id="21" creationId="{09624343-58EB-419A-A2F5-8015798846A0}"/>
          </ac:picMkLst>
        </pc:picChg>
        <pc:picChg chg="add del mod">
          <ac:chgData name="Riccardo Basso" userId="37af3045d5f77112" providerId="LiveId" clId="{1031AE4E-EBCF-4CDB-8247-515CC1B30BC7}" dt="2019-12-13T16:47:27.376" v="325" actId="478"/>
          <ac:picMkLst>
            <pc:docMk/>
            <pc:sldMk cId="213599979" sldId="275"/>
            <ac:picMk id="22" creationId="{480F8E22-7EA3-4DFD-A9D8-79AE6A83CA83}"/>
          </ac:picMkLst>
        </pc:picChg>
        <pc:picChg chg="add del mod">
          <ac:chgData name="Riccardo Basso" userId="37af3045d5f77112" providerId="LiveId" clId="{1031AE4E-EBCF-4CDB-8247-515CC1B30BC7}" dt="2019-12-13T16:47:27.376" v="325" actId="478"/>
          <ac:picMkLst>
            <pc:docMk/>
            <pc:sldMk cId="213599979" sldId="275"/>
            <ac:picMk id="23" creationId="{0A718ED5-7241-4B74-B5C6-B6ADF62494F8}"/>
          </ac:picMkLst>
        </pc:picChg>
        <pc:picChg chg="add del mod">
          <ac:chgData name="Riccardo Basso" userId="37af3045d5f77112" providerId="LiveId" clId="{1031AE4E-EBCF-4CDB-8247-515CC1B30BC7}" dt="2019-12-13T16:32:06.931" v="265"/>
          <ac:picMkLst>
            <pc:docMk/>
            <pc:sldMk cId="213599979" sldId="275"/>
            <ac:picMk id="24" creationId="{A6A65BFE-1A1B-455D-891C-7DF1F415AA49}"/>
          </ac:picMkLst>
        </pc:picChg>
        <pc:picChg chg="add del mod">
          <ac:chgData name="Riccardo Basso" userId="37af3045d5f77112" providerId="LiveId" clId="{1031AE4E-EBCF-4CDB-8247-515CC1B30BC7}" dt="2019-12-13T16:32:56.286" v="301" actId="478"/>
          <ac:picMkLst>
            <pc:docMk/>
            <pc:sldMk cId="213599979" sldId="275"/>
            <ac:picMk id="27" creationId="{2A83CBE3-C6F6-4415-AA18-20DC5F7A2683}"/>
          </ac:picMkLst>
        </pc:picChg>
        <pc:picChg chg="add mod ord">
          <ac:chgData name="Riccardo Basso" userId="37af3045d5f77112" providerId="LiveId" clId="{1031AE4E-EBCF-4CDB-8247-515CC1B30BC7}" dt="2019-12-13T20:05:59.754" v="1485" actId="1076"/>
          <ac:picMkLst>
            <pc:docMk/>
            <pc:sldMk cId="213599979" sldId="275"/>
            <ac:picMk id="29" creationId="{03215556-C6E4-43A0-8EDF-6E77DB6DD85A}"/>
          </ac:picMkLst>
        </pc:picChg>
      </pc:sldChg>
      <pc:sldChg chg="add del">
        <pc:chgData name="Riccardo Basso" userId="37af3045d5f77112" providerId="LiveId" clId="{1031AE4E-EBCF-4CDB-8247-515CC1B30BC7}" dt="2019-12-13T16:21:25.482" v="175" actId="2696"/>
        <pc:sldMkLst>
          <pc:docMk/>
          <pc:sldMk cId="2191598458" sldId="275"/>
        </pc:sldMkLst>
      </pc:sldChg>
      <pc:sldChg chg="add del">
        <pc:chgData name="Riccardo Basso" userId="37af3045d5f77112" providerId="LiveId" clId="{1031AE4E-EBCF-4CDB-8247-515CC1B30BC7}" dt="2019-12-13T17:15:06.744" v="403" actId="2696"/>
        <pc:sldMkLst>
          <pc:docMk/>
          <pc:sldMk cId="1641646496" sldId="276"/>
        </pc:sldMkLst>
      </pc:sldChg>
      <pc:sldChg chg="addSp delSp modSp add">
        <pc:chgData name="Riccardo Basso" userId="37af3045d5f77112" providerId="LiveId" clId="{1031AE4E-EBCF-4CDB-8247-515CC1B30BC7}" dt="2019-12-13T20:10:02.452" v="1589" actId="20577"/>
        <pc:sldMkLst>
          <pc:docMk/>
          <pc:sldMk cId="3676232525" sldId="276"/>
        </pc:sldMkLst>
        <pc:spChg chg="add del mod">
          <ac:chgData name="Riccardo Basso" userId="37af3045d5f77112" providerId="LiveId" clId="{1031AE4E-EBCF-4CDB-8247-515CC1B30BC7}" dt="2019-12-13T19:11:28.246" v="610" actId="478"/>
          <ac:spMkLst>
            <pc:docMk/>
            <pc:sldMk cId="3676232525" sldId="276"/>
            <ac:spMk id="2" creationId="{43CE57F9-09BD-4F52-A3CA-CAA6B435E871}"/>
          </ac:spMkLst>
        </pc:spChg>
        <pc:spChg chg="add mod">
          <ac:chgData name="Riccardo Basso" userId="37af3045d5f77112" providerId="LiveId" clId="{1031AE4E-EBCF-4CDB-8247-515CC1B30BC7}" dt="2019-12-13T19:22:42.251" v="789" actId="14100"/>
          <ac:spMkLst>
            <pc:docMk/>
            <pc:sldMk cId="3676232525" sldId="276"/>
            <ac:spMk id="3" creationId="{88110AA4-9B03-4F17-B799-35BF2147B06E}"/>
          </ac:spMkLst>
        </pc:spChg>
        <pc:spChg chg="add del mod">
          <ac:chgData name="Riccardo Basso" userId="37af3045d5f77112" providerId="LiveId" clId="{1031AE4E-EBCF-4CDB-8247-515CC1B30BC7}" dt="2019-12-13T19:11:53.066" v="614" actId="478"/>
          <ac:spMkLst>
            <pc:docMk/>
            <pc:sldMk cId="3676232525" sldId="276"/>
            <ac:spMk id="4" creationId="{7F5B1BAF-4A75-4782-BF07-140C4467DD49}"/>
          </ac:spMkLst>
        </pc:spChg>
        <pc:spChg chg="add del mod">
          <ac:chgData name="Riccardo Basso" userId="37af3045d5f77112" providerId="LiveId" clId="{1031AE4E-EBCF-4CDB-8247-515CC1B30BC7}" dt="2019-12-13T19:19:38.703" v="752" actId="478"/>
          <ac:spMkLst>
            <pc:docMk/>
            <pc:sldMk cId="3676232525" sldId="276"/>
            <ac:spMk id="5" creationId="{6A0C15A5-9354-4626-93FF-B1D341FABB38}"/>
          </ac:spMkLst>
        </pc:spChg>
        <pc:spChg chg="del">
          <ac:chgData name="Riccardo Basso" userId="37af3045d5f77112" providerId="LiveId" clId="{1031AE4E-EBCF-4CDB-8247-515CC1B30BC7}" dt="2019-12-13T20:06:32.475" v="1495" actId="478"/>
          <ac:spMkLst>
            <pc:docMk/>
            <pc:sldMk cId="3676232525" sldId="276"/>
            <ac:spMk id="6" creationId="{91BACEEF-D80A-487B-8112-30F09CE0AE17}"/>
          </ac:spMkLst>
        </pc:spChg>
        <pc:spChg chg="del">
          <ac:chgData name="Riccardo Basso" userId="37af3045d5f77112" providerId="LiveId" clId="{1031AE4E-EBCF-4CDB-8247-515CC1B30BC7}" dt="2019-12-13T20:06:30.725" v="1494" actId="478"/>
          <ac:spMkLst>
            <pc:docMk/>
            <pc:sldMk cId="3676232525" sldId="276"/>
            <ac:spMk id="7" creationId="{2941C27E-E44F-4272-930E-51992956560F}"/>
          </ac:spMkLst>
        </pc:spChg>
        <pc:spChg chg="add mod">
          <ac:chgData name="Riccardo Basso" userId="37af3045d5f77112" providerId="LiveId" clId="{1031AE4E-EBCF-4CDB-8247-515CC1B30BC7}" dt="2019-12-13T19:22:58.608" v="794" actId="1076"/>
          <ac:spMkLst>
            <pc:docMk/>
            <pc:sldMk cId="3676232525" sldId="276"/>
            <ac:spMk id="8" creationId="{C24F6907-DA82-4DD7-AF47-D4702EB40C21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9" creationId="{97E1070D-8046-4163-A9DE-97F7DFD0ACC4}"/>
          </ac:spMkLst>
        </pc:spChg>
        <pc:spChg chg="add mod">
          <ac:chgData name="Riccardo Basso" userId="37af3045d5f77112" providerId="LiveId" clId="{1031AE4E-EBCF-4CDB-8247-515CC1B30BC7}" dt="2019-12-13T19:28:10.865" v="830" actId="1076"/>
          <ac:spMkLst>
            <pc:docMk/>
            <pc:sldMk cId="3676232525" sldId="276"/>
            <ac:spMk id="10" creationId="{A51D601F-9531-4D3D-98F1-0FB19D0817DA}"/>
          </ac:spMkLst>
        </pc:spChg>
        <pc:spChg chg="add mod">
          <ac:chgData name="Riccardo Basso" userId="37af3045d5f77112" providerId="LiveId" clId="{1031AE4E-EBCF-4CDB-8247-515CC1B30BC7}" dt="2019-12-13T19:25:17.013" v="806" actId="208"/>
          <ac:spMkLst>
            <pc:docMk/>
            <pc:sldMk cId="3676232525" sldId="276"/>
            <ac:spMk id="12" creationId="{CED75036-A50C-4E8C-8B5E-07395FA0EF8F}"/>
          </ac:spMkLst>
        </pc:spChg>
        <pc:spChg chg="add mod">
          <ac:chgData name="Riccardo Basso" userId="37af3045d5f77112" providerId="LiveId" clId="{1031AE4E-EBCF-4CDB-8247-515CC1B30BC7}" dt="2019-12-13T19:25:17.013" v="806" actId="208"/>
          <ac:spMkLst>
            <pc:docMk/>
            <pc:sldMk cId="3676232525" sldId="276"/>
            <ac:spMk id="14" creationId="{B05CC45B-84A1-4C5C-A7B8-F72F900773D2}"/>
          </ac:spMkLst>
        </pc:spChg>
        <pc:spChg chg="add mod">
          <ac:chgData name="Riccardo Basso" userId="37af3045d5f77112" providerId="LiveId" clId="{1031AE4E-EBCF-4CDB-8247-515CC1B30BC7}" dt="2019-12-13T19:25:17.013" v="806" actId="208"/>
          <ac:spMkLst>
            <pc:docMk/>
            <pc:sldMk cId="3676232525" sldId="276"/>
            <ac:spMk id="15" creationId="{2FEC7303-9AC0-4D9C-98C2-BD01469B8CF3}"/>
          </ac:spMkLst>
        </pc:spChg>
        <pc:spChg chg="add mod">
          <ac:chgData name="Riccardo Basso" userId="37af3045d5f77112" providerId="LiveId" clId="{1031AE4E-EBCF-4CDB-8247-515CC1B30BC7}" dt="2019-12-13T19:25:17.013" v="806" actId="208"/>
          <ac:spMkLst>
            <pc:docMk/>
            <pc:sldMk cId="3676232525" sldId="276"/>
            <ac:spMk id="16" creationId="{CE894E95-1782-4DF3-81C0-8B109B36BBE1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7" creationId="{6713572E-4934-4103-B04B-071B0A644722}"/>
          </ac:spMkLst>
        </pc:spChg>
        <pc:spChg chg="add mod">
          <ac:chgData name="Riccardo Basso" userId="37af3045d5f77112" providerId="LiveId" clId="{1031AE4E-EBCF-4CDB-8247-515CC1B30BC7}" dt="2019-12-13T19:25:17.013" v="806" actId="208"/>
          <ac:spMkLst>
            <pc:docMk/>
            <pc:sldMk cId="3676232525" sldId="276"/>
            <ac:spMk id="18" creationId="{A9C53069-6BBF-457D-9A93-F54562905C7E}"/>
          </ac:spMkLst>
        </pc:spChg>
        <pc:spChg chg="add mod">
          <ac:chgData name="Riccardo Basso" userId="37af3045d5f77112" providerId="LiveId" clId="{1031AE4E-EBCF-4CDB-8247-515CC1B30BC7}" dt="2019-12-13T19:25:17.013" v="806" actId="208"/>
          <ac:spMkLst>
            <pc:docMk/>
            <pc:sldMk cId="3676232525" sldId="276"/>
            <ac:spMk id="19" creationId="{0090D05F-ED64-43E5-B85D-1B6D756A8276}"/>
          </ac:spMkLst>
        </pc:spChg>
        <pc:spChg chg="add mod">
          <ac:chgData name="Riccardo Basso" userId="37af3045d5f77112" providerId="LiveId" clId="{1031AE4E-EBCF-4CDB-8247-515CC1B30BC7}" dt="2019-12-13T19:25:17.013" v="806" actId="208"/>
          <ac:spMkLst>
            <pc:docMk/>
            <pc:sldMk cId="3676232525" sldId="276"/>
            <ac:spMk id="20" creationId="{1C6AB36C-3507-48D1-959D-2FC482034963}"/>
          </ac:spMkLst>
        </pc:spChg>
        <pc:spChg chg="add mod">
          <ac:chgData name="Riccardo Basso" userId="37af3045d5f77112" providerId="LiveId" clId="{1031AE4E-EBCF-4CDB-8247-515CC1B30BC7}" dt="2019-12-13T19:25:17.013" v="806" actId="208"/>
          <ac:spMkLst>
            <pc:docMk/>
            <pc:sldMk cId="3676232525" sldId="276"/>
            <ac:spMk id="21" creationId="{7281E169-795A-4355-A928-2B90CA768A04}"/>
          </ac:spMkLst>
        </pc:spChg>
        <pc:spChg chg="add mod">
          <ac:chgData name="Riccardo Basso" userId="37af3045d5f77112" providerId="LiveId" clId="{1031AE4E-EBCF-4CDB-8247-515CC1B30BC7}" dt="2019-12-13T19:25:35.815" v="808" actId="208"/>
          <ac:spMkLst>
            <pc:docMk/>
            <pc:sldMk cId="3676232525" sldId="276"/>
            <ac:spMk id="22" creationId="{677D8985-5FD8-4228-92BB-ECCCA5C4ED1F}"/>
          </ac:spMkLst>
        </pc:spChg>
        <pc:spChg chg="add mod">
          <ac:chgData name="Riccardo Basso" userId="37af3045d5f77112" providerId="LiveId" clId="{1031AE4E-EBCF-4CDB-8247-515CC1B30BC7}" dt="2019-12-13T19:25:17.013" v="806" actId="208"/>
          <ac:spMkLst>
            <pc:docMk/>
            <pc:sldMk cId="3676232525" sldId="276"/>
            <ac:spMk id="23" creationId="{7796C081-24D7-4E11-B1AC-238C233A4351}"/>
          </ac:spMkLst>
        </pc:spChg>
        <pc:spChg chg="add del mod">
          <ac:chgData name="Riccardo Basso" userId="37af3045d5f77112" providerId="LiveId" clId="{1031AE4E-EBCF-4CDB-8247-515CC1B30BC7}" dt="2019-12-13T19:19:40.397" v="753" actId="478"/>
          <ac:spMkLst>
            <pc:docMk/>
            <pc:sldMk cId="3676232525" sldId="276"/>
            <ac:spMk id="24" creationId="{50CC9611-29C0-45AF-A38E-202CEF6FDDE9}"/>
          </ac:spMkLst>
        </pc:spChg>
        <pc:spChg chg="add mod">
          <ac:chgData name="Riccardo Basso" userId="37af3045d5f77112" providerId="LiveId" clId="{1031AE4E-EBCF-4CDB-8247-515CC1B30BC7}" dt="2019-12-13T19:26:31.005" v="814" actId="208"/>
          <ac:spMkLst>
            <pc:docMk/>
            <pc:sldMk cId="3676232525" sldId="276"/>
            <ac:spMk id="25" creationId="{870C6EAB-84BC-477C-A3F9-718FF90E9154}"/>
          </ac:spMkLst>
        </pc:spChg>
        <pc:spChg chg="add mod">
          <ac:chgData name="Riccardo Basso" userId="37af3045d5f77112" providerId="LiveId" clId="{1031AE4E-EBCF-4CDB-8247-515CC1B30BC7}" dt="2019-12-13T19:26:31.005" v="814" actId="208"/>
          <ac:spMkLst>
            <pc:docMk/>
            <pc:sldMk cId="3676232525" sldId="276"/>
            <ac:spMk id="26" creationId="{AAF87815-BBC4-433A-84DE-54D1C46BECB6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27" creationId="{8216BD5E-FAE1-49BD-8217-B7DCCD572C4A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28" creationId="{69C9FC00-7E38-4089-A583-EB9E226906A7}"/>
          </ac:spMkLst>
        </pc:spChg>
        <pc:spChg chg="add mod">
          <ac:chgData name="Riccardo Basso" userId="37af3045d5f77112" providerId="LiveId" clId="{1031AE4E-EBCF-4CDB-8247-515CC1B30BC7}" dt="2019-12-13T19:26:31.005" v="814" actId="208"/>
          <ac:spMkLst>
            <pc:docMk/>
            <pc:sldMk cId="3676232525" sldId="276"/>
            <ac:spMk id="29" creationId="{751D63BC-73C4-473A-953C-23B42CF8A6EE}"/>
          </ac:spMkLst>
        </pc:spChg>
        <pc:spChg chg="add mod">
          <ac:chgData name="Riccardo Basso" userId="37af3045d5f77112" providerId="LiveId" clId="{1031AE4E-EBCF-4CDB-8247-515CC1B30BC7}" dt="2019-12-13T19:23:26.884" v="803" actId="1076"/>
          <ac:spMkLst>
            <pc:docMk/>
            <pc:sldMk cId="3676232525" sldId="276"/>
            <ac:spMk id="30" creationId="{3CE53DDF-F130-4DAC-ADC9-E94BB2D03427}"/>
          </ac:spMkLst>
        </pc:spChg>
        <pc:spChg chg="add del mod">
          <ac:chgData name="Riccardo Basso" userId="37af3045d5f77112" providerId="LiveId" clId="{1031AE4E-EBCF-4CDB-8247-515CC1B30BC7}" dt="2019-12-13T19:19:36.594" v="751" actId="478"/>
          <ac:spMkLst>
            <pc:docMk/>
            <pc:sldMk cId="3676232525" sldId="276"/>
            <ac:spMk id="31" creationId="{233F8DBB-04F3-4D02-A82B-7A9E191AC84E}"/>
          </ac:spMkLst>
        </pc:spChg>
        <pc:spChg chg="add del mod">
          <ac:chgData name="Riccardo Basso" userId="37af3045d5f77112" providerId="LiveId" clId="{1031AE4E-EBCF-4CDB-8247-515CC1B30BC7}" dt="2019-12-13T19:19:34.953" v="750" actId="478"/>
          <ac:spMkLst>
            <pc:docMk/>
            <pc:sldMk cId="3676232525" sldId="276"/>
            <ac:spMk id="32" creationId="{67A47554-787F-4B34-AB5F-823CFDE30CD2}"/>
          </ac:spMkLst>
        </pc:spChg>
        <pc:spChg chg="add mod">
          <ac:chgData name="Riccardo Basso" userId="37af3045d5f77112" providerId="LiveId" clId="{1031AE4E-EBCF-4CDB-8247-515CC1B30BC7}" dt="2019-12-13T19:26:31.005" v="814" actId="208"/>
          <ac:spMkLst>
            <pc:docMk/>
            <pc:sldMk cId="3676232525" sldId="276"/>
            <ac:spMk id="33" creationId="{AAFC1878-ED02-4BCA-867B-8EF8034C619E}"/>
          </ac:spMkLst>
        </pc:spChg>
        <pc:spChg chg="add mod">
          <ac:chgData name="Riccardo Basso" userId="37af3045d5f77112" providerId="LiveId" clId="{1031AE4E-EBCF-4CDB-8247-515CC1B30BC7}" dt="2019-12-13T19:26:31.005" v="814" actId="208"/>
          <ac:spMkLst>
            <pc:docMk/>
            <pc:sldMk cId="3676232525" sldId="276"/>
            <ac:spMk id="34" creationId="{A49E09A4-A150-4F75-92B4-CF844CD47AEC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35" creationId="{0BC006A1-D846-45E5-9B7F-909914CE9E12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36" creationId="{504A60F3-36DD-499B-ADBB-26B6C58A994C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37" creationId="{3DE2F1D3-3D63-47BD-A8F9-35EF29D7A6BC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38" creationId="{0E6DAB57-23D1-4A40-94B8-78448853AC1C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39" creationId="{4DBE85B0-E50F-4369-B506-41C5E2EF8293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40" creationId="{A235B693-6BC6-499D-A35A-CACA2BDC2409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41" creationId="{8A23B349-2DCE-4E8F-ADC2-94409CC6AD80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42" creationId="{AADC5FA9-E8A2-40DC-AD6C-1FF085F6304D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43" creationId="{77DA2623-0C21-4C4A-A0B7-A0C5963C436D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44" creationId="{4EBAE208-EFD4-4643-B651-32E88FF22FB5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45" creationId="{BE289B5F-2523-44C2-821E-D33FFD718721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46" creationId="{7E6B6308-20A4-4B94-84AA-AC3CE2B0A2FC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47" creationId="{8EBE2968-B0C6-4F2A-ACE6-31D342882E12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48" creationId="{7293ACA9-3EA6-46E7-ABCB-5D5AFC79952D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49" creationId="{4A26DA0F-563E-47DC-8407-6443EFDBCC2C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50" creationId="{F4AB162C-C243-4E66-8EE2-8E4451147FD1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51" creationId="{96688E6B-A7F9-46B7-87F2-3E6F01A4491F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52" creationId="{7B24050E-DB9C-41D9-9C36-7FBD234737E7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53" creationId="{139A329E-6597-45D2-91DB-31D508BACA5A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54" creationId="{78133C53-C256-4EB3-9E1F-60324025275E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55" creationId="{7840C414-9A4E-49E2-9389-7E30B80693E8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56" creationId="{92CDA485-E79A-43F8-A9D4-70401AD026F3}"/>
          </ac:spMkLst>
        </pc:spChg>
        <pc:spChg chg="add del">
          <ac:chgData name="Riccardo Basso" userId="37af3045d5f77112" providerId="LiveId" clId="{1031AE4E-EBCF-4CDB-8247-515CC1B30BC7}" dt="2019-12-13T19:17:36.174" v="717"/>
          <ac:spMkLst>
            <pc:docMk/>
            <pc:sldMk cId="3676232525" sldId="276"/>
            <ac:spMk id="57" creationId="{96383A68-448F-440C-BDB3-3D5A60888E7A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58" creationId="{F219706B-F1A7-429C-88B2-DF406954E17E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59" creationId="{9AA80D4C-A2F8-4561-B7D8-A12CEDB7F654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60" creationId="{EE341411-F5F0-4514-BBF7-2E7AA9ADEB3C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61" creationId="{70106F82-8305-466D-90BE-AE0210BA8464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62" creationId="{8F0A6502-4EA7-4C78-ADBF-44BF784ADC11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63" creationId="{AF216396-DB22-4E83-8E16-B267BA762153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64" creationId="{06568A0B-B146-4EC2-98B7-1BF6F48E668B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65" creationId="{6A2C8798-DE54-4A9F-98FE-616A9AA66FB8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66" creationId="{A0BD51B2-6A1A-4250-92E3-373285847F86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67" creationId="{26FC933E-6E56-499C-B3F1-60857FDFA8A4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68" creationId="{7CFF66A9-1695-4166-9AEB-A62F90959B45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69" creationId="{76BA3A8B-9D97-472F-A84C-276DC6E08F62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70" creationId="{97BEC2A7-860E-4CEF-80B4-2BD6AF596B1D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71" creationId="{D8E67820-B28B-49B1-BD96-F665017A513D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72" creationId="{E1743B87-EE43-47A5-9EF8-563B15F0B3C2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73" creationId="{F985DCA3-1678-4E97-B087-5556B4A3EC88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74" creationId="{827C3723-160A-4FE0-A6F0-790C56606E31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75" creationId="{81265D4A-FF41-4871-9C70-2885429530A1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76" creationId="{FFB22B22-2A59-4146-A91F-CDED2FA36382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77" creationId="{61B497D9-E9B9-4C56-9421-3F660EDB6943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78" creationId="{CF4B3935-32EA-493E-A653-1F2FEFF8A8A4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79" creationId="{D1B49BDC-A76A-43E2-A326-C165A1243906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80" creationId="{B1666DB5-6DC4-47C3-AC54-D052F42D1F6B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81" creationId="{8FEFF6B7-A202-4BF4-9F60-A3DA68C00E28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82" creationId="{603B8CE1-D9FF-4C50-A3DA-6CDA1BC7788D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83" creationId="{7C5B5438-67EB-4189-AB6C-CD0C4B338954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84" creationId="{685B8847-1441-4C71-A546-F1BDCB993F09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85" creationId="{2EA28CCA-38AE-4872-B789-F5F267EE6295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86" creationId="{C7A15242-1481-40B4-B870-240264935D35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87" creationId="{A3877522-B240-4C30-A831-EB28AD874D28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88" creationId="{6E59E73B-C974-40E7-BCE7-22DC110566BD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89" creationId="{C967D2D0-BCF4-439E-9230-9803BF7124F8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90" creationId="{7D588739-91A8-4E2A-A236-8AD519150B03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91" creationId="{A411CBAA-0527-4BBF-9EF0-8171EA998506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92" creationId="{B4D16CDD-B277-4CCB-8347-DF247A8F33ED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93" creationId="{A2169C49-6860-4DB0-B081-89A6840C4923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94" creationId="{E53AFAE3-65FB-41ED-B15C-0EC5599CF126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95" creationId="{6435B534-D927-415B-BBD4-72D519255E0F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96" creationId="{EC908A2D-36CA-4E12-B48A-FD4322B7AE4C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97" creationId="{096D0BA1-7872-4591-A995-C9F94050863C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98" creationId="{70CE5515-F6B0-4559-8087-B8B8CDE854F9}"/>
          </ac:spMkLst>
        </pc:spChg>
        <pc:spChg chg="mod">
          <ac:chgData name="Riccardo Basso" userId="37af3045d5f77112" providerId="LiveId" clId="{1031AE4E-EBCF-4CDB-8247-515CC1B30BC7}" dt="2019-12-13T19:35:45.786" v="1117" actId="20577"/>
          <ac:spMkLst>
            <pc:docMk/>
            <pc:sldMk cId="3676232525" sldId="276"/>
            <ac:spMk id="99" creationId="{00000000-0000-0000-0000-000000000000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00" creationId="{F970137A-74B7-47F2-BBBA-0F7AEFF6DFD5}"/>
          </ac:spMkLst>
        </pc:spChg>
        <pc:spChg chg="del">
          <ac:chgData name="Riccardo Basso" userId="37af3045d5f77112" providerId="LiveId" clId="{1031AE4E-EBCF-4CDB-8247-515CC1B30BC7}" dt="2019-12-13T20:06:32.475" v="1495" actId="478"/>
          <ac:spMkLst>
            <pc:docMk/>
            <pc:sldMk cId="3676232525" sldId="276"/>
            <ac:spMk id="101" creationId="{00000000-0000-0000-0000-000000000000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02" creationId="{41DE600F-81D4-4673-9C8B-432890F21AAB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03" creationId="{BD2D9E77-6052-4100-A158-2BC5243995A8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04" creationId="{EC4654D5-B604-4639-8BA9-5A2755D7401C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05" creationId="{806CE8B7-58FB-4C76-B6FF-2794E3946DF4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06" creationId="{3894561D-997A-4045-9DC5-5B9ED9BCE59A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07" creationId="{B49E0B7F-6703-45EC-A8B5-A38D3457FD1F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08" creationId="{FDA922A6-30FA-46C7-9026-02F2C28FE980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09" creationId="{39D75C01-D63E-483E-93E7-1B84746F30E1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10" creationId="{E65F7AFB-7A14-4100-A5CF-E4CE57186F47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11" creationId="{2FF6B88F-1E7D-4E98-8DEF-A79AA78E82DF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12" creationId="{B1278A81-32A8-4C67-9B95-636B62BC220C}"/>
          </ac:spMkLst>
        </pc:spChg>
        <pc:spChg chg="add mod">
          <ac:chgData name="Riccardo Basso" userId="37af3045d5f77112" providerId="LiveId" clId="{1031AE4E-EBCF-4CDB-8247-515CC1B30BC7}" dt="2019-12-13T19:26:31.005" v="814" actId="208"/>
          <ac:spMkLst>
            <pc:docMk/>
            <pc:sldMk cId="3676232525" sldId="276"/>
            <ac:spMk id="113" creationId="{686DEAB4-653A-48B2-8AC1-EBFB7EEC647D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14" creationId="{45C3571F-8929-4F9D-AB9A-EA79969E7C5A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15" creationId="{F91D1584-C798-4D71-B1FC-8351701C8A43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16" creationId="{6A1DDFE6-F41A-42A2-B226-BB6CEEB8E8FE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17" creationId="{97F1D81D-66A6-4E83-9809-C95BDC27D1B4}"/>
          </ac:spMkLst>
        </pc:spChg>
        <pc:spChg chg="add mod">
          <ac:chgData name="Riccardo Basso" userId="37af3045d5f77112" providerId="LiveId" clId="{1031AE4E-EBCF-4CDB-8247-515CC1B30BC7}" dt="2019-12-13T19:23:03.920" v="796" actId="1076"/>
          <ac:spMkLst>
            <pc:docMk/>
            <pc:sldMk cId="3676232525" sldId="276"/>
            <ac:spMk id="118" creationId="{3FECAF1F-5BD5-4199-8E15-AB39080BD77C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19" creationId="{A0A2CDB4-FCBB-4B51-95F0-41B7825C63C5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20" creationId="{90B0959D-64CC-404D-98E5-3ABCAE398F1C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21" creationId="{BB3A708C-2259-4114-B12F-FC815548A012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22" creationId="{544B6965-BA7F-448A-B994-63A625236CA1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23" creationId="{5A5074D6-32EC-4D79-B267-F0698FE0C93C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24" creationId="{D7BB465F-39FB-4BDA-9E33-E3AAC5C6C9F4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25" creationId="{E9640878-9F8B-4737-ABB2-9D7113F14A3D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26" creationId="{7642FEEC-6BD2-438E-8793-020D57DC4DAE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27" creationId="{FF013BAF-43EA-4FE7-9C82-7FC02E15D267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28" creationId="{93D2EC3F-CDC8-4922-87F5-4B3E2266623A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29" creationId="{A164EE20-CACD-41CF-B880-41C9FCC8A712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30" creationId="{2C080D26-4B65-4C41-83F4-BD233F222EB9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31" creationId="{F5DE3B3D-67B4-4C87-8832-D8928C66BF98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32" creationId="{ED40BEFD-E37F-47E9-9765-CE0B03E658FF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33" creationId="{5A6B58BE-BDD9-4150-8922-E6369E24B483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34" creationId="{736C1BCA-7F80-41AC-97FF-3ECD86F38F26}"/>
          </ac:spMkLst>
        </pc:spChg>
        <pc:spChg chg="add mod">
          <ac:chgData name="Riccardo Basso" userId="37af3045d5f77112" providerId="LiveId" clId="{1031AE4E-EBCF-4CDB-8247-515CC1B30BC7}" dt="2019-12-13T19:22:29.832" v="787" actId="14100"/>
          <ac:spMkLst>
            <pc:docMk/>
            <pc:sldMk cId="3676232525" sldId="276"/>
            <ac:spMk id="135" creationId="{63D241C0-5005-4FCD-86E6-6B8115000102}"/>
          </ac:spMkLst>
        </pc:spChg>
        <pc:spChg chg="add mod">
          <ac:chgData name="Riccardo Basso" userId="37af3045d5f77112" providerId="LiveId" clId="{1031AE4E-EBCF-4CDB-8247-515CC1B30BC7}" dt="2019-12-13T19:26:31.005" v="814" actId="208"/>
          <ac:spMkLst>
            <pc:docMk/>
            <pc:sldMk cId="3676232525" sldId="276"/>
            <ac:spMk id="136" creationId="{5544DA35-CE80-4052-9F50-45F9FD6E3543}"/>
          </ac:spMkLst>
        </pc:spChg>
        <pc:spChg chg="add mod">
          <ac:chgData name="Riccardo Basso" userId="37af3045d5f77112" providerId="LiveId" clId="{1031AE4E-EBCF-4CDB-8247-515CC1B30BC7}" dt="2019-12-13T19:25:17.013" v="806" actId="208"/>
          <ac:spMkLst>
            <pc:docMk/>
            <pc:sldMk cId="3676232525" sldId="276"/>
            <ac:spMk id="137" creationId="{7206CA9F-56A2-416F-BF94-207D9130C569}"/>
          </ac:spMkLst>
        </pc:spChg>
        <pc:spChg chg="add mod">
          <ac:chgData name="Riccardo Basso" userId="37af3045d5f77112" providerId="LiveId" clId="{1031AE4E-EBCF-4CDB-8247-515CC1B30BC7}" dt="2019-12-13T19:26:31.005" v="814" actId="208"/>
          <ac:spMkLst>
            <pc:docMk/>
            <pc:sldMk cId="3676232525" sldId="276"/>
            <ac:spMk id="138" creationId="{CA580439-8B4D-4B61-955B-2859F4B70D1A}"/>
          </ac:spMkLst>
        </pc:spChg>
        <pc:spChg chg="add mod">
          <ac:chgData name="Riccardo Basso" userId="37af3045d5f77112" providerId="LiveId" clId="{1031AE4E-EBCF-4CDB-8247-515CC1B30BC7}" dt="2019-12-13T19:26:31.005" v="814" actId="208"/>
          <ac:spMkLst>
            <pc:docMk/>
            <pc:sldMk cId="3676232525" sldId="276"/>
            <ac:spMk id="139" creationId="{B416DF31-9280-4168-BB82-B9650375BF4F}"/>
          </ac:spMkLst>
        </pc:spChg>
        <pc:spChg chg="add mod">
          <ac:chgData name="Riccardo Basso" userId="37af3045d5f77112" providerId="LiveId" clId="{1031AE4E-EBCF-4CDB-8247-515CC1B30BC7}" dt="2019-12-13T19:32:51.655" v="931" actId="208"/>
          <ac:spMkLst>
            <pc:docMk/>
            <pc:sldMk cId="3676232525" sldId="276"/>
            <ac:spMk id="140" creationId="{FD23E2A8-1F40-4CF9-BBA2-AAC9C937FB39}"/>
          </ac:spMkLst>
        </pc:spChg>
        <pc:spChg chg="add mod">
          <ac:chgData name="Riccardo Basso" userId="37af3045d5f77112" providerId="LiveId" clId="{1031AE4E-EBCF-4CDB-8247-515CC1B30BC7}" dt="2019-12-13T19:28:16.115" v="832" actId="1076"/>
          <ac:spMkLst>
            <pc:docMk/>
            <pc:sldMk cId="3676232525" sldId="276"/>
            <ac:spMk id="141" creationId="{1CA2D043-CADD-445A-9403-EC1845802DA6}"/>
          </ac:spMkLst>
        </pc:spChg>
        <pc:spChg chg="add mod">
          <ac:chgData name="Riccardo Basso" userId="37af3045d5f77112" providerId="LiveId" clId="{1031AE4E-EBCF-4CDB-8247-515CC1B30BC7}" dt="2019-12-13T19:26:31.005" v="814" actId="208"/>
          <ac:spMkLst>
            <pc:docMk/>
            <pc:sldMk cId="3676232525" sldId="276"/>
            <ac:spMk id="142" creationId="{6B316D42-D468-4A33-83F3-41990AF99049}"/>
          </ac:spMkLst>
        </pc:spChg>
        <pc:spChg chg="add mod">
          <ac:chgData name="Riccardo Basso" userId="37af3045d5f77112" providerId="LiveId" clId="{1031AE4E-EBCF-4CDB-8247-515CC1B30BC7}" dt="2019-12-13T19:26:31.005" v="814" actId="208"/>
          <ac:spMkLst>
            <pc:docMk/>
            <pc:sldMk cId="3676232525" sldId="276"/>
            <ac:spMk id="143" creationId="{1D4DB697-F556-4DE4-B039-A7C73E8D3C4B}"/>
          </ac:spMkLst>
        </pc:spChg>
        <pc:spChg chg="add mod">
          <ac:chgData name="Riccardo Basso" userId="37af3045d5f77112" providerId="LiveId" clId="{1031AE4E-EBCF-4CDB-8247-515CC1B30BC7}" dt="2019-12-13T19:26:31.005" v="814" actId="208"/>
          <ac:spMkLst>
            <pc:docMk/>
            <pc:sldMk cId="3676232525" sldId="276"/>
            <ac:spMk id="144" creationId="{D5EA58A5-AC88-4E4A-AAA5-618D221CE3E9}"/>
          </ac:spMkLst>
        </pc:spChg>
        <pc:spChg chg="add mod">
          <ac:chgData name="Riccardo Basso" userId="37af3045d5f77112" providerId="LiveId" clId="{1031AE4E-EBCF-4CDB-8247-515CC1B30BC7}" dt="2019-12-13T19:28:45.576" v="838" actId="1076"/>
          <ac:spMkLst>
            <pc:docMk/>
            <pc:sldMk cId="3676232525" sldId="276"/>
            <ac:spMk id="145" creationId="{9635030A-668E-4F34-B23B-63C0EF154EA1}"/>
          </ac:spMkLst>
        </pc:spChg>
        <pc:spChg chg="add del mod">
          <ac:chgData name="Riccardo Basso" userId="37af3045d5f77112" providerId="LiveId" clId="{1031AE4E-EBCF-4CDB-8247-515CC1B30BC7}" dt="2019-12-13T19:28:51.127" v="840" actId="478"/>
          <ac:spMkLst>
            <pc:docMk/>
            <pc:sldMk cId="3676232525" sldId="276"/>
            <ac:spMk id="146" creationId="{BBA83B1E-2BD5-411F-9C17-5D5EF9EC339B}"/>
          </ac:spMkLst>
        </pc:spChg>
        <pc:spChg chg="add mod">
          <ac:chgData name="Riccardo Basso" userId="37af3045d5f77112" providerId="LiveId" clId="{1031AE4E-EBCF-4CDB-8247-515CC1B30BC7}" dt="2019-12-13T19:28:19.038" v="833" actId="1076"/>
          <ac:spMkLst>
            <pc:docMk/>
            <pc:sldMk cId="3676232525" sldId="276"/>
            <ac:spMk id="147" creationId="{08AAFD4A-3AD9-4251-AC5E-AE64F31EB533}"/>
          </ac:spMkLst>
        </pc:spChg>
        <pc:spChg chg="add mod">
          <ac:chgData name="Riccardo Basso" userId="37af3045d5f77112" providerId="LiveId" clId="{1031AE4E-EBCF-4CDB-8247-515CC1B30BC7}" dt="2019-12-13T19:28:59.383" v="842" actId="1076"/>
          <ac:spMkLst>
            <pc:docMk/>
            <pc:sldMk cId="3676232525" sldId="276"/>
            <ac:spMk id="148" creationId="{D2EF2A3C-10C5-49AB-A7B2-C47826D04928}"/>
          </ac:spMkLst>
        </pc:spChg>
        <pc:spChg chg="add mod">
          <ac:chgData name="Riccardo Basso" userId="37af3045d5f77112" providerId="LiveId" clId="{1031AE4E-EBCF-4CDB-8247-515CC1B30BC7}" dt="2019-12-13T19:31:06.390" v="889" actId="14100"/>
          <ac:spMkLst>
            <pc:docMk/>
            <pc:sldMk cId="3676232525" sldId="276"/>
            <ac:spMk id="151" creationId="{F7937CA0-0630-48E6-B479-93EFCEFEEC20}"/>
          </ac:spMkLst>
        </pc:spChg>
        <pc:spChg chg="add mod">
          <ac:chgData name="Riccardo Basso" userId="37af3045d5f77112" providerId="LiveId" clId="{1031AE4E-EBCF-4CDB-8247-515CC1B30BC7}" dt="2019-12-13T19:32:00.008" v="908" actId="1076"/>
          <ac:spMkLst>
            <pc:docMk/>
            <pc:sldMk cId="3676232525" sldId="276"/>
            <ac:spMk id="152" creationId="{24595112-FD42-4E14-86F6-13B3AD7F83E2}"/>
          </ac:spMkLst>
        </pc:spChg>
        <pc:spChg chg="add mod">
          <ac:chgData name="Riccardo Basso" userId="37af3045d5f77112" providerId="LiveId" clId="{1031AE4E-EBCF-4CDB-8247-515CC1B30BC7}" dt="2019-12-13T19:32:54.996" v="939" actId="20577"/>
          <ac:spMkLst>
            <pc:docMk/>
            <pc:sldMk cId="3676232525" sldId="276"/>
            <ac:spMk id="153" creationId="{5EC9313E-BC1E-4855-9389-2B1E83C82341}"/>
          </ac:spMkLst>
        </pc:spChg>
        <pc:spChg chg="add mod">
          <ac:chgData name="Riccardo Basso" userId="37af3045d5f77112" providerId="LiveId" clId="{1031AE4E-EBCF-4CDB-8247-515CC1B30BC7}" dt="2019-12-13T19:33:04.348" v="947" actId="20577"/>
          <ac:spMkLst>
            <pc:docMk/>
            <pc:sldMk cId="3676232525" sldId="276"/>
            <ac:spMk id="154" creationId="{626036B5-74F1-4D85-B3FD-5A0061EDC576}"/>
          </ac:spMkLst>
        </pc:spChg>
        <pc:spChg chg="add mod">
          <ac:chgData name="Riccardo Basso" userId="37af3045d5f77112" providerId="LiveId" clId="{1031AE4E-EBCF-4CDB-8247-515CC1B30BC7}" dt="2019-12-13T19:33:22.142" v="966" actId="14100"/>
          <ac:spMkLst>
            <pc:docMk/>
            <pc:sldMk cId="3676232525" sldId="276"/>
            <ac:spMk id="155" creationId="{6FCE544D-6091-40A8-A27D-64FB0F6AFA23}"/>
          </ac:spMkLst>
        </pc:spChg>
        <pc:spChg chg="add mod">
          <ac:chgData name="Riccardo Basso" userId="37af3045d5f77112" providerId="LiveId" clId="{1031AE4E-EBCF-4CDB-8247-515CC1B30BC7}" dt="2019-12-13T19:34:10.011" v="1005" actId="1076"/>
          <ac:spMkLst>
            <pc:docMk/>
            <pc:sldMk cId="3676232525" sldId="276"/>
            <ac:spMk id="156" creationId="{C255777B-E745-4D3B-8C68-ACF884D590DE}"/>
          </ac:spMkLst>
        </pc:spChg>
        <pc:spChg chg="add mod">
          <ac:chgData name="Riccardo Basso" userId="37af3045d5f77112" providerId="LiveId" clId="{1031AE4E-EBCF-4CDB-8247-515CC1B30BC7}" dt="2019-12-13T19:34:53.285" v="1088" actId="1076"/>
          <ac:spMkLst>
            <pc:docMk/>
            <pc:sldMk cId="3676232525" sldId="276"/>
            <ac:spMk id="160" creationId="{A7AE698E-D49F-4DF0-BAAF-2A9155C20A3A}"/>
          </ac:spMkLst>
        </pc:spChg>
        <pc:spChg chg="add mod">
          <ac:chgData name="Riccardo Basso" userId="37af3045d5f77112" providerId="LiveId" clId="{1031AE4E-EBCF-4CDB-8247-515CC1B30BC7}" dt="2019-12-13T20:10:02.452" v="1589" actId="20577"/>
          <ac:spMkLst>
            <pc:docMk/>
            <pc:sldMk cId="3676232525" sldId="276"/>
            <ac:spMk id="161" creationId="{95CBAD77-81C7-4C37-81E1-98490F8113AF}"/>
          </ac:spMkLst>
        </pc:spChg>
        <pc:spChg chg="add">
          <ac:chgData name="Riccardo Basso" userId="37af3045d5f77112" providerId="LiveId" clId="{1031AE4E-EBCF-4CDB-8247-515CC1B30BC7}" dt="2019-12-13T20:08:19.960" v="1521"/>
          <ac:spMkLst>
            <pc:docMk/>
            <pc:sldMk cId="3676232525" sldId="276"/>
            <ac:spMk id="162" creationId="{F0009385-EA8B-4570-AACE-B01FAEFF7E0C}"/>
          </ac:spMkLst>
        </pc:spChg>
        <pc:picChg chg="del">
          <ac:chgData name="Riccardo Basso" userId="37af3045d5f77112" providerId="LiveId" clId="{1031AE4E-EBCF-4CDB-8247-515CC1B30BC7}" dt="2019-12-13T17:15:13.872" v="405" actId="478"/>
          <ac:picMkLst>
            <pc:docMk/>
            <pc:sldMk cId="3676232525" sldId="276"/>
            <ac:picMk id="13" creationId="{5E302578-B54D-4391-8305-C6959448AB56}"/>
          </ac:picMkLst>
        </pc:picChg>
        <pc:cxnChg chg="add mod">
          <ac:chgData name="Riccardo Basso" userId="37af3045d5f77112" providerId="LiveId" clId="{1031AE4E-EBCF-4CDB-8247-515CC1B30BC7}" dt="2019-12-13T19:34:05.824" v="1004" actId="1076"/>
          <ac:cxnSpMkLst>
            <pc:docMk/>
            <pc:sldMk cId="3676232525" sldId="276"/>
            <ac:cxnSpMk id="149" creationId="{51CD2DE4-481C-41C2-9951-478A17E61B0B}"/>
          </ac:cxnSpMkLst>
        </pc:cxnChg>
        <pc:cxnChg chg="add mod">
          <ac:chgData name="Riccardo Basso" userId="37af3045d5f77112" providerId="LiveId" clId="{1031AE4E-EBCF-4CDB-8247-515CC1B30BC7}" dt="2019-12-13T19:34:49.708" v="1087" actId="1076"/>
          <ac:cxnSpMkLst>
            <pc:docMk/>
            <pc:sldMk cId="3676232525" sldId="276"/>
            <ac:cxnSpMk id="150" creationId="{3891602E-5924-4E64-A19D-CCC4780B65D7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800" dirty="0"/>
              <a:t>Miglioramento della </a:t>
            </a:r>
            <a:r>
              <a:rPr lang="it-IT" sz="2000" dirty="0"/>
              <a:t>pianificazione</a:t>
            </a:r>
            <a:r>
              <a:rPr lang="it-IT" sz="1800" dirty="0"/>
              <a:t> applicando i criteri di diversificazione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9.3737349189126379E-2"/>
          <c:y val="0.19102813089573098"/>
          <c:w val="0.86399168951104555"/>
          <c:h val="0.66453552559657203"/>
        </c:manualLayout>
      </c:layout>
      <c:scatterChart>
        <c:scatterStyle val="lineMarker"/>
        <c:varyColors val="0"/>
        <c:ser>
          <c:idx val="0"/>
          <c:order val="0"/>
          <c:tx>
            <c:v>Pianificazione precedente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[tabella_greedy.xlsx]Foglio1!$B$103:$B$106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</c:numCache>
            </c:numRef>
          </c:xVal>
          <c:yVal>
            <c:numRef>
              <c:f>[tabella_greedy.xlsx]Foglio1!$C$103:$C$106</c:f>
              <c:numCache>
                <c:formatCode>General</c:formatCode>
                <c:ptCount val="4"/>
                <c:pt idx="0">
                  <c:v>65</c:v>
                </c:pt>
                <c:pt idx="1">
                  <c:v>70</c:v>
                </c:pt>
                <c:pt idx="2">
                  <c:v>81</c:v>
                </c:pt>
                <c:pt idx="3">
                  <c:v>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81A-4424-9671-D64F2155E1D9}"/>
            </c:ext>
          </c:extLst>
        </c:ser>
        <c:ser>
          <c:idx val="1"/>
          <c:order val="1"/>
          <c:tx>
            <c:v>Pianificazione con diversificazione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[tabella_greedy.xlsx]Foglio1!$B$103:$B$106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</c:numCache>
            </c:numRef>
          </c:xVal>
          <c:yVal>
            <c:numRef>
              <c:f>[tabella_greedy.xlsx]Foglio1!$D$103:$D$106</c:f>
              <c:numCache>
                <c:formatCode>General</c:formatCode>
                <c:ptCount val="4"/>
                <c:pt idx="0">
                  <c:v>78</c:v>
                </c:pt>
                <c:pt idx="1">
                  <c:v>89</c:v>
                </c:pt>
                <c:pt idx="2">
                  <c:v>93</c:v>
                </c:pt>
                <c:pt idx="3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81A-4424-9671-D64F2155E1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7833256"/>
        <c:axId val="577832272"/>
      </c:scatterChart>
      <c:valAx>
        <c:axId val="577833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600"/>
                  <a:t>ITERAZIONI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77832272"/>
        <c:crosses val="autoZero"/>
        <c:crossBetween val="midCat"/>
      </c:valAx>
      <c:valAx>
        <c:axId val="57783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600"/>
                  <a:t>MIGLIORAMENTO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778332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742399270055369"/>
          <c:y val="0.60466225224010306"/>
          <c:w val="0.33562269183955684"/>
          <c:h val="0.21656849820417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/>
              <a:t>Variazione</a:t>
            </a:r>
            <a:r>
              <a:rPr lang="en-US" sz="1800" baseline="0" dirty="0"/>
              <a:t> del </a:t>
            </a:r>
            <a:r>
              <a:rPr lang="en-US" sz="1800" baseline="0" dirty="0" err="1"/>
              <a:t>valore</a:t>
            </a:r>
            <a:r>
              <a:rPr lang="en-US" sz="1800" baseline="0" dirty="0"/>
              <a:t> </a:t>
            </a:r>
            <a:r>
              <a:rPr lang="en-US" sz="1800" baseline="0" dirty="0" err="1"/>
              <a:t>della</a:t>
            </a:r>
            <a:r>
              <a:rPr lang="en-US" sz="1800" baseline="0" dirty="0"/>
              <a:t> </a:t>
            </a:r>
            <a:r>
              <a:rPr lang="en-US" sz="1800" baseline="0" dirty="0" err="1"/>
              <a:t>soluzione</a:t>
            </a:r>
            <a:r>
              <a:rPr lang="en-US" sz="1800" baseline="0" dirty="0"/>
              <a:t> in base ai </a:t>
            </a:r>
            <a:r>
              <a:rPr lang="en-US" sz="1800" baseline="0" dirty="0" err="1"/>
              <a:t>criteri</a:t>
            </a:r>
            <a:r>
              <a:rPr lang="en-US" sz="1800" baseline="0" dirty="0"/>
              <a:t> di </a:t>
            </a:r>
            <a:r>
              <a:rPr lang="en-US" sz="1800" baseline="0" dirty="0" err="1"/>
              <a:t>pianificazione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0064408515582088"/>
          <c:y val="0.11970176588300001"/>
          <c:w val="0.85082884812784565"/>
          <c:h val="0.75059978562904961"/>
        </c:manualLayout>
      </c:layout>
      <c:scatterChart>
        <c:scatterStyle val="lineMarker"/>
        <c:varyColors val="0"/>
        <c:ser>
          <c:idx val="0"/>
          <c:order val="0"/>
          <c:tx>
            <c:v>Prodotti finiti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[tabella_greedy.xlsx]Foglio1!$B$86:$B$89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</c:numCache>
            </c:numRef>
          </c:xVal>
          <c:yVal>
            <c:numRef>
              <c:f>[tabella_greedy.xlsx]Foglio1!$C$86:$C$89</c:f>
              <c:numCache>
                <c:formatCode>General</c:formatCode>
                <c:ptCount val="4"/>
                <c:pt idx="0">
                  <c:v>20</c:v>
                </c:pt>
                <c:pt idx="1">
                  <c:v>43</c:v>
                </c:pt>
                <c:pt idx="2">
                  <c:v>121</c:v>
                </c:pt>
                <c:pt idx="3">
                  <c:v>140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AD1-4C80-A465-172E04725A5D}"/>
            </c:ext>
          </c:extLst>
        </c:ser>
        <c:ser>
          <c:idx val="1"/>
          <c:order val="1"/>
          <c:tx>
            <c:v>Semilavorati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[tabella_greedy.xlsx]Foglio1!$B$86:$B$89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</c:numCache>
            </c:numRef>
          </c:xVal>
          <c:yVal>
            <c:numRef>
              <c:f>[tabella_greedy.xlsx]Foglio1!$D$86:$D$89</c:f>
              <c:numCache>
                <c:formatCode>General</c:formatCode>
                <c:ptCount val="4"/>
                <c:pt idx="0">
                  <c:v>6</c:v>
                </c:pt>
                <c:pt idx="1">
                  <c:v>12</c:v>
                </c:pt>
                <c:pt idx="2">
                  <c:v>15</c:v>
                </c:pt>
                <c:pt idx="3">
                  <c:v>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AD1-4C80-A465-172E04725A5D}"/>
            </c:ext>
          </c:extLst>
        </c:ser>
        <c:ser>
          <c:idx val="2"/>
          <c:order val="2"/>
          <c:tx>
            <c:v>Ordini fornitori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[tabella_greedy.xlsx]Foglio1!$B$86:$B$89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</c:numCache>
            </c:numRef>
          </c:xVal>
          <c:yVal>
            <c:numRef>
              <c:f>[tabella_greedy.xlsx]Foglio1!$E$86:$E$89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0.55000000000000004</c:v>
                </c:pt>
                <c:pt idx="3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AD1-4C80-A465-172E04725A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7823544"/>
        <c:axId val="474255160"/>
      </c:scatterChart>
      <c:valAx>
        <c:axId val="477823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600"/>
                  <a:t>ITERAZIONI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74255160"/>
        <c:crosses val="autoZero"/>
        <c:crossBetween val="midCat"/>
      </c:valAx>
      <c:valAx>
        <c:axId val="474255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600"/>
                  <a:t>MIGLIORAMENTO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77823544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971354242427898"/>
          <c:y val="0.31095553501144879"/>
          <c:w val="0.22732366569763254"/>
          <c:h val="0.17620336583975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722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50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07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7528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556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6025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6622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2469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8194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4025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23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t.wikipedia.org/wiki/Ficheiro:Ambox_warning_yellow.sv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t.wikipedia.org/wiki/Ficheiro:Ambox_warning_yellow.sv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t.wikipedia.org/wiki/Ficheiro:Ambox_warning_yellow.svg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fr.wikipedia.org/wiki/Fichier:Arrow_northeast.sv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unipd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1" y="1446974"/>
            <a:ext cx="932141" cy="914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>
            <a:off x="1101750" y="1587651"/>
            <a:ext cx="0" cy="63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835" y="1657989"/>
            <a:ext cx="2349316" cy="42203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-19225" y="0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-19225" y="-19250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-19249" y="1066800"/>
            <a:ext cx="9144000" cy="1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LAUREA TRIENNALE IN  INFORMATICA</a:t>
            </a:r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RICCARDO BASSO</a:t>
            </a:r>
            <a:endParaRPr sz="2400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666551" y="2819399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685800" y="1219200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1447800" y="228601"/>
            <a:ext cx="266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UNIVERSITY OF PADUA</a:t>
            </a:r>
            <a:endParaRPr sz="18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UNIVERSITA’ DEGLI STUDI DI PADOVA</a:t>
            </a:r>
            <a:endParaRPr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-1463164" y="2537425"/>
            <a:ext cx="98589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 sz="1800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4977475" y="4419600"/>
            <a:ext cx="3724500" cy="1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93" name="Shape 93" descr="unipdlogo.png"/>
          <p:cNvPicPr preferRelativeResize="0"/>
          <p:nvPr/>
        </p:nvPicPr>
        <p:blipFill rotWithShape="1">
          <a:blip r:embed="rId5">
            <a:alphaModFix/>
          </a:blip>
          <a:srcRect r="50721"/>
          <a:stretch/>
        </p:blipFill>
        <p:spPr>
          <a:xfrm>
            <a:off x="711125" y="2836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www.math.unipd.it/it/img/layout/logoD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92;p19">
            <a:extLst>
              <a:ext uri="{FF2B5EF4-FFF2-40B4-BE49-F238E27FC236}">
                <a16:creationId xmlns:a16="http://schemas.microsoft.com/office/drawing/2014/main" id="{29446BEF-0C64-43C4-AFC7-B95B3707BD75}"/>
              </a:ext>
            </a:extLst>
          </p:cNvPr>
          <p:cNvSpPr txBox="1"/>
          <p:nvPr/>
        </p:nvSpPr>
        <p:spPr>
          <a:xfrm>
            <a:off x="-19250" y="3179507"/>
            <a:ext cx="9144000" cy="23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SVILUPPO DI ALGORITMI EURISTICI DI OTTIMIZZAZIONE E APPLICAZIONE ALLA PIANIFICAZIONE DELLA PRODUZIONE</a:t>
            </a:r>
            <a:endParaRPr sz="2400" i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 idx="4294967295"/>
          </p:nvPr>
        </p:nvSpPr>
        <p:spPr>
          <a:xfrm>
            <a:off x="20848" y="-206688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CONTROLLO GIACENZE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B4155A9-8BAD-4E17-A325-D1386F833313}"/>
              </a:ext>
            </a:extLst>
          </p:cNvPr>
          <p:cNvSpPr/>
          <p:nvPr/>
        </p:nvSpPr>
        <p:spPr>
          <a:xfrm>
            <a:off x="811591" y="2088494"/>
            <a:ext cx="1815807" cy="326092"/>
          </a:xfrm>
          <a:prstGeom prst="rect">
            <a:avLst/>
          </a:prstGeom>
          <a:solidFill>
            <a:srgbClr val="BC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30615CD-6F90-4DC5-AE42-8755A88897BD}"/>
              </a:ext>
            </a:extLst>
          </p:cNvPr>
          <p:cNvSpPr/>
          <p:nvPr/>
        </p:nvSpPr>
        <p:spPr>
          <a:xfrm>
            <a:off x="3137932" y="2088494"/>
            <a:ext cx="1815807" cy="32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02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9D564F8-3FFB-4BA9-9D9A-CAF4AC3C7A7F}"/>
              </a:ext>
            </a:extLst>
          </p:cNvPr>
          <p:cNvSpPr/>
          <p:nvPr/>
        </p:nvSpPr>
        <p:spPr>
          <a:xfrm>
            <a:off x="208429" y="5406611"/>
            <a:ext cx="8727142" cy="1546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931FC39-E277-4B18-9BA3-D8065CDDB0AC}"/>
              </a:ext>
            </a:extLst>
          </p:cNvPr>
          <p:cNvSpPr/>
          <p:nvPr/>
        </p:nvSpPr>
        <p:spPr>
          <a:xfrm>
            <a:off x="811591" y="2730592"/>
            <a:ext cx="727426" cy="326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SL-A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05FF90A-2CE6-40BB-98ED-19DD0896C26E}"/>
              </a:ext>
            </a:extLst>
          </p:cNvPr>
          <p:cNvSpPr/>
          <p:nvPr/>
        </p:nvSpPr>
        <p:spPr>
          <a:xfrm>
            <a:off x="1899972" y="2733954"/>
            <a:ext cx="727426" cy="3260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MP-C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BCF1D53-F51F-4858-B559-A68966877AD4}"/>
              </a:ext>
            </a:extLst>
          </p:cNvPr>
          <p:cNvSpPr/>
          <p:nvPr/>
        </p:nvSpPr>
        <p:spPr>
          <a:xfrm>
            <a:off x="3137932" y="2733954"/>
            <a:ext cx="727426" cy="326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SL-A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CEC8DBF-2340-4F4A-B612-B4C83C206284}"/>
              </a:ext>
            </a:extLst>
          </p:cNvPr>
          <p:cNvSpPr/>
          <p:nvPr/>
        </p:nvSpPr>
        <p:spPr>
          <a:xfrm>
            <a:off x="4226313" y="2733954"/>
            <a:ext cx="727426" cy="32609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MP-F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1811862-DD15-4164-AB4E-C197EFD8D416}"/>
              </a:ext>
            </a:extLst>
          </p:cNvPr>
          <p:cNvSpPr/>
          <p:nvPr/>
        </p:nvSpPr>
        <p:spPr>
          <a:xfrm>
            <a:off x="6731325" y="2915899"/>
            <a:ext cx="433001" cy="2857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SL-A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A0C0E5C-1C01-4D7A-89D1-4A1E8FADB207}"/>
              </a:ext>
            </a:extLst>
          </p:cNvPr>
          <p:cNvSpPr/>
          <p:nvPr/>
        </p:nvSpPr>
        <p:spPr>
          <a:xfrm>
            <a:off x="7406974" y="2915899"/>
            <a:ext cx="433002" cy="2857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MP-C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E7C8069-CC93-4468-ACC9-093FA713503D}"/>
              </a:ext>
            </a:extLst>
          </p:cNvPr>
          <p:cNvSpPr/>
          <p:nvPr/>
        </p:nvSpPr>
        <p:spPr>
          <a:xfrm>
            <a:off x="8082623" y="2915899"/>
            <a:ext cx="433002" cy="28572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MP-F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7B952C9-1BAA-4774-BD23-8653F4AC6982}"/>
              </a:ext>
            </a:extLst>
          </p:cNvPr>
          <p:cNvSpPr/>
          <p:nvPr/>
        </p:nvSpPr>
        <p:spPr>
          <a:xfrm>
            <a:off x="7571699" y="1700618"/>
            <a:ext cx="103550" cy="12152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D38FBE2-32D1-431F-9456-8ED3C14644A8}"/>
              </a:ext>
            </a:extLst>
          </p:cNvPr>
          <p:cNvSpPr/>
          <p:nvPr/>
        </p:nvSpPr>
        <p:spPr>
          <a:xfrm>
            <a:off x="8247349" y="1700619"/>
            <a:ext cx="103550" cy="12152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D0C5EA4B-7C07-4880-95A5-79C4D2FE1C69}"/>
              </a:ext>
            </a:extLst>
          </p:cNvPr>
          <p:cNvSpPr/>
          <p:nvPr/>
        </p:nvSpPr>
        <p:spPr>
          <a:xfrm>
            <a:off x="6896050" y="2630170"/>
            <a:ext cx="103550" cy="28572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247FAA4-0F53-4E20-837C-27E008F871C0}"/>
              </a:ext>
            </a:extLst>
          </p:cNvPr>
          <p:cNvSpPr txBox="1"/>
          <p:nvPr/>
        </p:nvSpPr>
        <p:spPr>
          <a:xfrm>
            <a:off x="6661056" y="1042463"/>
            <a:ext cx="193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Magazzino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E0BA571C-A11A-40F5-A8F5-AF79B44CDA2D}"/>
              </a:ext>
            </a:extLst>
          </p:cNvPr>
          <p:cNvCxnSpPr/>
          <p:nvPr/>
        </p:nvCxnSpPr>
        <p:spPr>
          <a:xfrm>
            <a:off x="3137932" y="1837535"/>
            <a:ext cx="1930107" cy="1357831"/>
          </a:xfrm>
          <a:prstGeom prst="line">
            <a:avLst/>
          </a:prstGeom>
          <a:ln w="571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25E7942C-E752-43F6-9BC1-162B2AAF7044}"/>
              </a:ext>
            </a:extLst>
          </p:cNvPr>
          <p:cNvCxnSpPr>
            <a:cxnSpLocks/>
          </p:cNvCxnSpPr>
          <p:nvPr/>
        </p:nvCxnSpPr>
        <p:spPr>
          <a:xfrm flipV="1">
            <a:off x="3125739" y="1873722"/>
            <a:ext cx="1840191" cy="1285455"/>
          </a:xfrm>
          <a:prstGeom prst="line">
            <a:avLst/>
          </a:prstGeom>
          <a:ln w="571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ttangolo 25">
            <a:extLst>
              <a:ext uri="{FF2B5EF4-FFF2-40B4-BE49-F238E27FC236}">
                <a16:creationId xmlns:a16="http://schemas.microsoft.com/office/drawing/2014/main" id="{ACBF196C-F17C-4B6D-AA41-DA02AEA6E63B}"/>
              </a:ext>
            </a:extLst>
          </p:cNvPr>
          <p:cNvSpPr/>
          <p:nvPr/>
        </p:nvSpPr>
        <p:spPr>
          <a:xfrm>
            <a:off x="208429" y="5322396"/>
            <a:ext cx="1815807" cy="326092"/>
          </a:xfrm>
          <a:prstGeom prst="rect">
            <a:avLst/>
          </a:prstGeom>
          <a:solidFill>
            <a:srgbClr val="BC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01</a:t>
            </a:r>
          </a:p>
        </p:txBody>
      </p:sp>
      <p:sp>
        <p:nvSpPr>
          <p:cNvPr id="27" name="Shape 150">
            <a:extLst>
              <a:ext uri="{FF2B5EF4-FFF2-40B4-BE49-F238E27FC236}">
                <a16:creationId xmlns:a16="http://schemas.microsoft.com/office/drawing/2014/main" id="{8323906B-0B47-44B7-A7F7-DE439DE4B447}"/>
              </a:ext>
            </a:extLst>
          </p:cNvPr>
          <p:cNvSpPr txBox="1">
            <a:spLocks/>
          </p:cNvSpPr>
          <p:nvPr/>
        </p:nvSpPr>
        <p:spPr>
          <a:xfrm>
            <a:off x="3354300" y="4197236"/>
            <a:ext cx="52131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25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pPr indent="0">
              <a:buFontTx/>
              <a:buNone/>
            </a:pPr>
            <a:r>
              <a:rPr lang="it-IT" sz="2800" dirty="0">
                <a:solidFill>
                  <a:schemeClr val="tx1"/>
                </a:solidFill>
              </a:rPr>
              <a:t>Pianificazione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50E55BB-EDF1-47AD-B2CE-AF4588D478B8}"/>
              </a:ext>
            </a:extLst>
          </p:cNvPr>
          <p:cNvSpPr txBox="1"/>
          <p:nvPr/>
        </p:nvSpPr>
        <p:spPr>
          <a:xfrm>
            <a:off x="2265528" y="1062513"/>
            <a:ext cx="1599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Ordini</a:t>
            </a:r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F0992D96-A7DF-4324-915E-8F2A79A92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12607" y="1725092"/>
            <a:ext cx="673912" cy="582842"/>
          </a:xfrm>
          <a:prstGeom prst="rect">
            <a:avLst/>
          </a:prstGeom>
        </p:spPr>
      </p:pic>
      <p:sp>
        <p:nvSpPr>
          <p:cNvPr id="29" name="Shape 101">
            <a:extLst>
              <a:ext uri="{FF2B5EF4-FFF2-40B4-BE49-F238E27FC236}">
                <a16:creationId xmlns:a16="http://schemas.microsoft.com/office/drawing/2014/main" id="{0B4BC8DE-771A-4A45-8679-1BE9F86C4BC2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bg1"/>
                </a:solidFill>
              </a:rPr>
              <a:t>9 di 14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33" name="Shape 100">
            <a:extLst>
              <a:ext uri="{FF2B5EF4-FFF2-40B4-BE49-F238E27FC236}">
                <a16:creationId xmlns:a16="http://schemas.microsoft.com/office/drawing/2014/main" id="{29DCFEE4-1054-48B8-82DB-85BECDF6C5E7}"/>
              </a:ext>
            </a:extLst>
          </p:cNvPr>
          <p:cNvSpPr txBox="1">
            <a:spLocks/>
          </p:cNvSpPr>
          <p:nvPr/>
        </p:nvSpPr>
        <p:spPr>
          <a:xfrm>
            <a:off x="5819450" y="6150544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 idx="4294967295"/>
          </p:nvPr>
        </p:nvSpPr>
        <p:spPr>
          <a:xfrm>
            <a:off x="0" y="-195051"/>
            <a:ext cx="592455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PIANIFICAZIONE SEMILAVORATI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B4155A9-8BAD-4E17-A325-D1386F833313}"/>
              </a:ext>
            </a:extLst>
          </p:cNvPr>
          <p:cNvSpPr/>
          <p:nvPr/>
        </p:nvSpPr>
        <p:spPr>
          <a:xfrm>
            <a:off x="811591" y="2088494"/>
            <a:ext cx="1815807" cy="326092"/>
          </a:xfrm>
          <a:prstGeom prst="rect">
            <a:avLst/>
          </a:prstGeom>
          <a:solidFill>
            <a:srgbClr val="BC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30615CD-6F90-4DC5-AE42-8755A88897BD}"/>
              </a:ext>
            </a:extLst>
          </p:cNvPr>
          <p:cNvSpPr/>
          <p:nvPr/>
        </p:nvSpPr>
        <p:spPr>
          <a:xfrm>
            <a:off x="3137932" y="2088494"/>
            <a:ext cx="1815807" cy="32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02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9D564F8-3FFB-4BA9-9D9A-CAF4AC3C7A7F}"/>
              </a:ext>
            </a:extLst>
          </p:cNvPr>
          <p:cNvSpPr/>
          <p:nvPr/>
        </p:nvSpPr>
        <p:spPr>
          <a:xfrm>
            <a:off x="208429" y="5406611"/>
            <a:ext cx="8727142" cy="1546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931FC39-E277-4B18-9BA3-D8065CDDB0AC}"/>
              </a:ext>
            </a:extLst>
          </p:cNvPr>
          <p:cNvSpPr/>
          <p:nvPr/>
        </p:nvSpPr>
        <p:spPr>
          <a:xfrm>
            <a:off x="811591" y="2730592"/>
            <a:ext cx="727426" cy="326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SL-A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05FF90A-2CE6-40BB-98ED-19DD0896C26E}"/>
              </a:ext>
            </a:extLst>
          </p:cNvPr>
          <p:cNvSpPr/>
          <p:nvPr/>
        </p:nvSpPr>
        <p:spPr>
          <a:xfrm>
            <a:off x="1899972" y="2733954"/>
            <a:ext cx="727426" cy="3260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MP-C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BCF1D53-F51F-4858-B559-A68966877AD4}"/>
              </a:ext>
            </a:extLst>
          </p:cNvPr>
          <p:cNvSpPr/>
          <p:nvPr/>
        </p:nvSpPr>
        <p:spPr>
          <a:xfrm>
            <a:off x="3137932" y="2733954"/>
            <a:ext cx="727426" cy="326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SL-A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CEC8DBF-2340-4F4A-B612-B4C83C206284}"/>
              </a:ext>
            </a:extLst>
          </p:cNvPr>
          <p:cNvSpPr/>
          <p:nvPr/>
        </p:nvSpPr>
        <p:spPr>
          <a:xfrm>
            <a:off x="4226313" y="2733954"/>
            <a:ext cx="727426" cy="32609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MP-F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1811862-DD15-4164-AB4E-C197EFD8D416}"/>
              </a:ext>
            </a:extLst>
          </p:cNvPr>
          <p:cNvSpPr/>
          <p:nvPr/>
        </p:nvSpPr>
        <p:spPr>
          <a:xfrm>
            <a:off x="6731325" y="2915899"/>
            <a:ext cx="433001" cy="2857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SL-A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A0C0E5C-1C01-4D7A-89D1-4A1E8FADB207}"/>
              </a:ext>
            </a:extLst>
          </p:cNvPr>
          <p:cNvSpPr/>
          <p:nvPr/>
        </p:nvSpPr>
        <p:spPr>
          <a:xfrm>
            <a:off x="7406974" y="2915899"/>
            <a:ext cx="433002" cy="2857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MP-C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E7C8069-CC93-4468-ACC9-093FA713503D}"/>
              </a:ext>
            </a:extLst>
          </p:cNvPr>
          <p:cNvSpPr/>
          <p:nvPr/>
        </p:nvSpPr>
        <p:spPr>
          <a:xfrm>
            <a:off x="8082623" y="2915899"/>
            <a:ext cx="433002" cy="28572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MP-F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7B952C9-1BAA-4774-BD23-8653F4AC6982}"/>
              </a:ext>
            </a:extLst>
          </p:cNvPr>
          <p:cNvSpPr/>
          <p:nvPr/>
        </p:nvSpPr>
        <p:spPr>
          <a:xfrm>
            <a:off x="7571699" y="1700618"/>
            <a:ext cx="103550" cy="12152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D38FBE2-32D1-431F-9456-8ED3C14644A8}"/>
              </a:ext>
            </a:extLst>
          </p:cNvPr>
          <p:cNvSpPr/>
          <p:nvPr/>
        </p:nvSpPr>
        <p:spPr>
          <a:xfrm>
            <a:off x="8247349" y="1700619"/>
            <a:ext cx="103550" cy="12152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D0C5EA4B-7C07-4880-95A5-79C4D2FE1C69}"/>
              </a:ext>
            </a:extLst>
          </p:cNvPr>
          <p:cNvSpPr/>
          <p:nvPr/>
        </p:nvSpPr>
        <p:spPr>
          <a:xfrm>
            <a:off x="6896050" y="2630170"/>
            <a:ext cx="103550" cy="28572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247FAA4-0F53-4E20-837C-27E008F871C0}"/>
              </a:ext>
            </a:extLst>
          </p:cNvPr>
          <p:cNvSpPr txBox="1"/>
          <p:nvPr/>
        </p:nvSpPr>
        <p:spPr>
          <a:xfrm>
            <a:off x="6661056" y="1042463"/>
            <a:ext cx="193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Magazzino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ACBF196C-F17C-4B6D-AA41-DA02AEA6E63B}"/>
              </a:ext>
            </a:extLst>
          </p:cNvPr>
          <p:cNvSpPr/>
          <p:nvPr/>
        </p:nvSpPr>
        <p:spPr>
          <a:xfrm>
            <a:off x="208429" y="5322396"/>
            <a:ext cx="1815807" cy="326092"/>
          </a:xfrm>
          <a:prstGeom prst="rect">
            <a:avLst/>
          </a:prstGeom>
          <a:solidFill>
            <a:srgbClr val="BC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01</a:t>
            </a:r>
          </a:p>
        </p:txBody>
      </p:sp>
      <p:sp>
        <p:nvSpPr>
          <p:cNvPr id="27" name="Shape 150">
            <a:extLst>
              <a:ext uri="{FF2B5EF4-FFF2-40B4-BE49-F238E27FC236}">
                <a16:creationId xmlns:a16="http://schemas.microsoft.com/office/drawing/2014/main" id="{8323906B-0B47-44B7-A7F7-DE439DE4B447}"/>
              </a:ext>
            </a:extLst>
          </p:cNvPr>
          <p:cNvSpPr txBox="1">
            <a:spLocks/>
          </p:cNvSpPr>
          <p:nvPr/>
        </p:nvSpPr>
        <p:spPr>
          <a:xfrm>
            <a:off x="3354300" y="4197236"/>
            <a:ext cx="52131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25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pPr indent="0">
              <a:buFontTx/>
              <a:buNone/>
            </a:pPr>
            <a:r>
              <a:rPr lang="it-IT" sz="2800" dirty="0">
                <a:solidFill>
                  <a:schemeClr val="tx1"/>
                </a:solidFill>
              </a:rPr>
              <a:t>Pianificazione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50E55BB-EDF1-47AD-B2CE-AF4588D478B8}"/>
              </a:ext>
            </a:extLst>
          </p:cNvPr>
          <p:cNvSpPr txBox="1"/>
          <p:nvPr/>
        </p:nvSpPr>
        <p:spPr>
          <a:xfrm>
            <a:off x="2265528" y="1062513"/>
            <a:ext cx="1599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Ordini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DAE1F3A5-F958-4FBA-9F8F-C1A49CA6DECE}"/>
              </a:ext>
            </a:extLst>
          </p:cNvPr>
          <p:cNvSpPr/>
          <p:nvPr/>
        </p:nvSpPr>
        <p:spPr>
          <a:xfrm>
            <a:off x="2024236" y="5320885"/>
            <a:ext cx="727426" cy="326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SL-A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003AC4ED-1598-487E-865A-F29962115C61}"/>
              </a:ext>
            </a:extLst>
          </p:cNvPr>
          <p:cNvSpPr/>
          <p:nvPr/>
        </p:nvSpPr>
        <p:spPr>
          <a:xfrm>
            <a:off x="2751662" y="5320885"/>
            <a:ext cx="1815807" cy="32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02</a:t>
            </a:r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AB09E5AC-2EC6-428D-B3EE-3E9246B35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12607" y="1722574"/>
            <a:ext cx="673912" cy="582842"/>
          </a:xfrm>
          <a:prstGeom prst="rect">
            <a:avLst/>
          </a:prstGeom>
        </p:spPr>
      </p:pic>
      <p:sp>
        <p:nvSpPr>
          <p:cNvPr id="33" name="Shape 101">
            <a:extLst>
              <a:ext uri="{FF2B5EF4-FFF2-40B4-BE49-F238E27FC236}">
                <a16:creationId xmlns:a16="http://schemas.microsoft.com/office/drawing/2014/main" id="{78473BBD-919C-4BBB-B672-309535150245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bg1"/>
                </a:solidFill>
              </a:rPr>
              <a:t>10 di 14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34" name="Shape 100">
            <a:extLst>
              <a:ext uri="{FF2B5EF4-FFF2-40B4-BE49-F238E27FC236}">
                <a16:creationId xmlns:a16="http://schemas.microsoft.com/office/drawing/2014/main" id="{08077B8B-9757-47CC-A73E-73951E1DD5B3}"/>
              </a:ext>
            </a:extLst>
          </p:cNvPr>
          <p:cNvSpPr txBox="1">
            <a:spLocks/>
          </p:cNvSpPr>
          <p:nvPr/>
        </p:nvSpPr>
        <p:spPr>
          <a:xfrm>
            <a:off x="5819450" y="6150544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</p:spTree>
    <p:extLst>
      <p:ext uri="{BB962C8B-B14F-4D97-AF65-F5344CB8AC3E}">
        <p14:creationId xmlns:p14="http://schemas.microsoft.com/office/powerpoint/2010/main" val="2973179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 idx="4294967295"/>
          </p:nvPr>
        </p:nvSpPr>
        <p:spPr>
          <a:xfrm>
            <a:off x="0" y="-183273"/>
            <a:ext cx="592455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CONTROLLO ORDINI FORNITORI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B4155A9-8BAD-4E17-A325-D1386F833313}"/>
              </a:ext>
            </a:extLst>
          </p:cNvPr>
          <p:cNvSpPr/>
          <p:nvPr/>
        </p:nvSpPr>
        <p:spPr>
          <a:xfrm>
            <a:off x="811591" y="2088494"/>
            <a:ext cx="1815807" cy="326092"/>
          </a:xfrm>
          <a:prstGeom prst="rect">
            <a:avLst/>
          </a:prstGeom>
          <a:solidFill>
            <a:srgbClr val="BC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30615CD-6F90-4DC5-AE42-8755A88897BD}"/>
              </a:ext>
            </a:extLst>
          </p:cNvPr>
          <p:cNvSpPr/>
          <p:nvPr/>
        </p:nvSpPr>
        <p:spPr>
          <a:xfrm>
            <a:off x="3137932" y="2088494"/>
            <a:ext cx="1815807" cy="32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02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931FC39-E277-4B18-9BA3-D8065CDDB0AC}"/>
              </a:ext>
            </a:extLst>
          </p:cNvPr>
          <p:cNvSpPr/>
          <p:nvPr/>
        </p:nvSpPr>
        <p:spPr>
          <a:xfrm>
            <a:off x="811591" y="2730592"/>
            <a:ext cx="727426" cy="326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SL-A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05FF90A-2CE6-40BB-98ED-19DD0896C26E}"/>
              </a:ext>
            </a:extLst>
          </p:cNvPr>
          <p:cNvSpPr/>
          <p:nvPr/>
        </p:nvSpPr>
        <p:spPr>
          <a:xfrm>
            <a:off x="1899972" y="2733954"/>
            <a:ext cx="727426" cy="3260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MP-C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BCF1D53-F51F-4858-B559-A68966877AD4}"/>
              </a:ext>
            </a:extLst>
          </p:cNvPr>
          <p:cNvSpPr/>
          <p:nvPr/>
        </p:nvSpPr>
        <p:spPr>
          <a:xfrm>
            <a:off x="3137932" y="2733954"/>
            <a:ext cx="727426" cy="326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SL-A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CEC8DBF-2340-4F4A-B612-B4C83C206284}"/>
              </a:ext>
            </a:extLst>
          </p:cNvPr>
          <p:cNvSpPr/>
          <p:nvPr/>
        </p:nvSpPr>
        <p:spPr>
          <a:xfrm>
            <a:off x="4226313" y="2733954"/>
            <a:ext cx="727426" cy="32609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MP-F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1811862-DD15-4164-AB4E-C197EFD8D416}"/>
              </a:ext>
            </a:extLst>
          </p:cNvPr>
          <p:cNvSpPr/>
          <p:nvPr/>
        </p:nvSpPr>
        <p:spPr>
          <a:xfrm>
            <a:off x="6731325" y="2915899"/>
            <a:ext cx="433001" cy="2857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SL-A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A0C0E5C-1C01-4D7A-89D1-4A1E8FADB207}"/>
              </a:ext>
            </a:extLst>
          </p:cNvPr>
          <p:cNvSpPr/>
          <p:nvPr/>
        </p:nvSpPr>
        <p:spPr>
          <a:xfrm>
            <a:off x="7406974" y="2915899"/>
            <a:ext cx="433002" cy="2857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MP-C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E7C8069-CC93-4468-ACC9-093FA713503D}"/>
              </a:ext>
            </a:extLst>
          </p:cNvPr>
          <p:cNvSpPr/>
          <p:nvPr/>
        </p:nvSpPr>
        <p:spPr>
          <a:xfrm>
            <a:off x="8082623" y="2915899"/>
            <a:ext cx="433002" cy="28572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700" dirty="0"/>
              <a:t>MP-F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7B952C9-1BAA-4774-BD23-8653F4AC6982}"/>
              </a:ext>
            </a:extLst>
          </p:cNvPr>
          <p:cNvSpPr/>
          <p:nvPr/>
        </p:nvSpPr>
        <p:spPr>
          <a:xfrm>
            <a:off x="7571699" y="1700618"/>
            <a:ext cx="103550" cy="12152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D0C5EA4B-7C07-4880-95A5-79C4D2FE1C69}"/>
              </a:ext>
            </a:extLst>
          </p:cNvPr>
          <p:cNvSpPr/>
          <p:nvPr/>
        </p:nvSpPr>
        <p:spPr>
          <a:xfrm>
            <a:off x="6896050" y="2630170"/>
            <a:ext cx="103550" cy="28572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247FAA4-0F53-4E20-837C-27E008F871C0}"/>
              </a:ext>
            </a:extLst>
          </p:cNvPr>
          <p:cNvSpPr txBox="1"/>
          <p:nvPr/>
        </p:nvSpPr>
        <p:spPr>
          <a:xfrm>
            <a:off x="6661056" y="1042463"/>
            <a:ext cx="193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Magazzino</a:t>
            </a:r>
          </a:p>
        </p:txBody>
      </p:sp>
      <p:sp>
        <p:nvSpPr>
          <p:cNvPr id="27" name="Shape 150">
            <a:extLst>
              <a:ext uri="{FF2B5EF4-FFF2-40B4-BE49-F238E27FC236}">
                <a16:creationId xmlns:a16="http://schemas.microsoft.com/office/drawing/2014/main" id="{8323906B-0B47-44B7-A7F7-DE439DE4B447}"/>
              </a:ext>
            </a:extLst>
          </p:cNvPr>
          <p:cNvSpPr txBox="1">
            <a:spLocks/>
          </p:cNvSpPr>
          <p:nvPr/>
        </p:nvSpPr>
        <p:spPr>
          <a:xfrm>
            <a:off x="3372326" y="3241419"/>
            <a:ext cx="52131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25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pPr indent="0">
              <a:buFontTx/>
              <a:buNone/>
            </a:pPr>
            <a:r>
              <a:rPr lang="it-IT" sz="2800" dirty="0">
                <a:solidFill>
                  <a:schemeClr val="tx1"/>
                </a:solidFill>
              </a:rPr>
              <a:t>Pianificazione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50E55BB-EDF1-47AD-B2CE-AF4588D478B8}"/>
              </a:ext>
            </a:extLst>
          </p:cNvPr>
          <p:cNvSpPr txBox="1"/>
          <p:nvPr/>
        </p:nvSpPr>
        <p:spPr>
          <a:xfrm>
            <a:off x="2265528" y="1062513"/>
            <a:ext cx="1599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Ordini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81104996-E4F3-4944-8E44-32812C2A1F3C}"/>
              </a:ext>
            </a:extLst>
          </p:cNvPr>
          <p:cNvSpPr/>
          <p:nvPr/>
        </p:nvSpPr>
        <p:spPr>
          <a:xfrm>
            <a:off x="226455" y="4688459"/>
            <a:ext cx="8727142" cy="1546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61B9C0EF-FA2F-4072-A932-18F6C9E476C0}"/>
              </a:ext>
            </a:extLst>
          </p:cNvPr>
          <p:cNvSpPr/>
          <p:nvPr/>
        </p:nvSpPr>
        <p:spPr>
          <a:xfrm>
            <a:off x="2041209" y="4602733"/>
            <a:ext cx="1381797" cy="32609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ATTESA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C043E112-7863-4210-BA92-58722B8CF50D}"/>
              </a:ext>
            </a:extLst>
          </p:cNvPr>
          <p:cNvSpPr/>
          <p:nvPr/>
        </p:nvSpPr>
        <p:spPr>
          <a:xfrm>
            <a:off x="3468725" y="4602733"/>
            <a:ext cx="727426" cy="326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SL-A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63A0853E-E04D-413D-BC80-86536082FEB5}"/>
              </a:ext>
            </a:extLst>
          </p:cNvPr>
          <p:cNvSpPr/>
          <p:nvPr/>
        </p:nvSpPr>
        <p:spPr>
          <a:xfrm>
            <a:off x="3423006" y="4336712"/>
            <a:ext cx="45719" cy="81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60BEBA88-2E2D-4D24-80E2-B404D91A312D}"/>
              </a:ext>
            </a:extLst>
          </p:cNvPr>
          <p:cNvSpPr/>
          <p:nvPr/>
        </p:nvSpPr>
        <p:spPr>
          <a:xfrm>
            <a:off x="225402" y="4602733"/>
            <a:ext cx="1815807" cy="326092"/>
          </a:xfrm>
          <a:prstGeom prst="rect">
            <a:avLst/>
          </a:prstGeom>
          <a:solidFill>
            <a:srgbClr val="BC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01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F7EED1DE-6A4A-492F-8EEA-67F73074DA31}"/>
              </a:ext>
            </a:extLst>
          </p:cNvPr>
          <p:cNvSpPr/>
          <p:nvPr/>
        </p:nvSpPr>
        <p:spPr>
          <a:xfrm>
            <a:off x="4196151" y="4602733"/>
            <a:ext cx="1815807" cy="32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PF 02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AFB61E7E-2E18-4750-A5D7-3C2C44DFB967}"/>
              </a:ext>
            </a:extLst>
          </p:cNvPr>
          <p:cNvSpPr/>
          <p:nvPr/>
        </p:nvSpPr>
        <p:spPr>
          <a:xfrm>
            <a:off x="8248946" y="2630170"/>
            <a:ext cx="103550" cy="28572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Shape 150">
            <a:extLst>
              <a:ext uri="{FF2B5EF4-FFF2-40B4-BE49-F238E27FC236}">
                <a16:creationId xmlns:a16="http://schemas.microsoft.com/office/drawing/2014/main" id="{8F20C5FC-2D0A-4176-AFE1-DFDF6EB3BA3C}"/>
              </a:ext>
            </a:extLst>
          </p:cNvPr>
          <p:cNvSpPr txBox="1">
            <a:spLocks/>
          </p:cNvSpPr>
          <p:nvPr/>
        </p:nvSpPr>
        <p:spPr>
          <a:xfrm>
            <a:off x="3468725" y="5645306"/>
            <a:ext cx="2754470" cy="73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25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pPr indent="0">
              <a:buFontTx/>
              <a:buNone/>
            </a:pPr>
            <a:r>
              <a:rPr lang="it-IT" sz="2000" dirty="0">
                <a:solidFill>
                  <a:schemeClr val="tx1"/>
                </a:solidFill>
              </a:rPr>
              <a:t>Consegna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CDC18E4-F5B8-4F71-AA41-FD7F0FC0F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6039631">
            <a:off x="3651728" y="5222863"/>
            <a:ext cx="567808" cy="567808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5729FAA9-AA04-464C-A46E-F52EA20A1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610869" y="1725416"/>
            <a:ext cx="673912" cy="582842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29328BB7-4966-4137-896E-3D31B99C94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962643" y="1728553"/>
            <a:ext cx="673912" cy="582842"/>
          </a:xfrm>
          <a:prstGeom prst="rect">
            <a:avLst/>
          </a:prstGeom>
        </p:spPr>
      </p:pic>
      <p:sp>
        <p:nvSpPr>
          <p:cNvPr id="43" name="Rettangolo 42">
            <a:extLst>
              <a:ext uri="{FF2B5EF4-FFF2-40B4-BE49-F238E27FC236}">
                <a16:creationId xmlns:a16="http://schemas.microsoft.com/office/drawing/2014/main" id="{9DFB8A35-422B-4165-BD46-14A9EB2FB446}"/>
              </a:ext>
            </a:extLst>
          </p:cNvPr>
          <p:cNvSpPr/>
          <p:nvPr/>
        </p:nvSpPr>
        <p:spPr>
          <a:xfrm>
            <a:off x="2041209" y="4336711"/>
            <a:ext cx="45719" cy="81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07485554-7571-4D31-A50F-4FB05CED14C2}"/>
              </a:ext>
            </a:extLst>
          </p:cNvPr>
          <p:cNvSpPr/>
          <p:nvPr/>
        </p:nvSpPr>
        <p:spPr>
          <a:xfrm>
            <a:off x="4740341" y="5850279"/>
            <a:ext cx="727426" cy="32609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MP-F</a:t>
            </a:r>
          </a:p>
        </p:txBody>
      </p:sp>
      <p:sp>
        <p:nvSpPr>
          <p:cNvPr id="45" name="Shape 150">
            <a:extLst>
              <a:ext uri="{FF2B5EF4-FFF2-40B4-BE49-F238E27FC236}">
                <a16:creationId xmlns:a16="http://schemas.microsoft.com/office/drawing/2014/main" id="{6086F5BB-69F4-446D-B600-B9B201177ECF}"/>
              </a:ext>
            </a:extLst>
          </p:cNvPr>
          <p:cNvSpPr txBox="1">
            <a:spLocks/>
          </p:cNvSpPr>
          <p:nvPr/>
        </p:nvSpPr>
        <p:spPr>
          <a:xfrm>
            <a:off x="78447" y="5645306"/>
            <a:ext cx="2754470" cy="73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25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pPr indent="0">
              <a:buFontTx/>
              <a:buNone/>
            </a:pPr>
            <a:r>
              <a:rPr lang="it-IT" sz="2000" dirty="0">
                <a:solidFill>
                  <a:schemeClr val="tx1"/>
                </a:solidFill>
              </a:rPr>
              <a:t>Assenza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FA40A5D6-5E96-4D94-AE23-6CD1E1623020}"/>
              </a:ext>
            </a:extLst>
          </p:cNvPr>
          <p:cNvSpPr/>
          <p:nvPr/>
        </p:nvSpPr>
        <p:spPr>
          <a:xfrm>
            <a:off x="1170794" y="5850279"/>
            <a:ext cx="727426" cy="32609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MP-F</a:t>
            </a:r>
          </a:p>
        </p:txBody>
      </p:sp>
      <p:pic>
        <p:nvPicPr>
          <p:cNvPr id="48" name="Immagine 47">
            <a:extLst>
              <a:ext uri="{FF2B5EF4-FFF2-40B4-BE49-F238E27FC236}">
                <a16:creationId xmlns:a16="http://schemas.microsoft.com/office/drawing/2014/main" id="{A9C75FA0-5F98-4A96-A7C3-77AB2A112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64165" y="5179985"/>
            <a:ext cx="567808" cy="567808"/>
          </a:xfrm>
          <a:prstGeom prst="rect">
            <a:avLst/>
          </a:prstGeom>
        </p:spPr>
      </p:pic>
      <p:sp>
        <p:nvSpPr>
          <p:cNvPr id="40" name="Shape 101">
            <a:extLst>
              <a:ext uri="{FF2B5EF4-FFF2-40B4-BE49-F238E27FC236}">
                <a16:creationId xmlns:a16="http://schemas.microsoft.com/office/drawing/2014/main" id="{ECDA28C4-B6AC-4B51-886D-446A3AA0D243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bg1"/>
                </a:solidFill>
              </a:rPr>
              <a:t>11 di 14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41" name="Shape 100">
            <a:extLst>
              <a:ext uri="{FF2B5EF4-FFF2-40B4-BE49-F238E27FC236}">
                <a16:creationId xmlns:a16="http://schemas.microsoft.com/office/drawing/2014/main" id="{852826B3-50CB-4485-A853-9D540CDBE1BA}"/>
              </a:ext>
            </a:extLst>
          </p:cNvPr>
          <p:cNvSpPr txBox="1">
            <a:spLocks/>
          </p:cNvSpPr>
          <p:nvPr/>
        </p:nvSpPr>
        <p:spPr>
          <a:xfrm>
            <a:off x="5819450" y="6150544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</p:spTree>
    <p:extLst>
      <p:ext uri="{BB962C8B-B14F-4D97-AF65-F5344CB8AC3E}">
        <p14:creationId xmlns:p14="http://schemas.microsoft.com/office/powerpoint/2010/main" val="3601728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0" y="-189017"/>
            <a:ext cx="573405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CRITERI DI DIVERSIFICAZIONE</a:t>
            </a:r>
            <a:endParaRPr sz="2800" dirty="0">
              <a:solidFill>
                <a:srgbClr val="FFFFFF"/>
              </a:solidFill>
            </a:endParaRP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C1312ADC-D3C0-40E4-8CE6-0A37FC2FB1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571912"/>
              </p:ext>
            </p:extLst>
          </p:nvPr>
        </p:nvGraphicFramePr>
        <p:xfrm>
          <a:off x="216816" y="848412"/>
          <a:ext cx="8653807" cy="5257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hape 101">
            <a:extLst>
              <a:ext uri="{FF2B5EF4-FFF2-40B4-BE49-F238E27FC236}">
                <a16:creationId xmlns:a16="http://schemas.microsoft.com/office/drawing/2014/main" id="{4CC8DC22-CB17-45BC-B9DE-15C309032A98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bg1"/>
                </a:solidFill>
              </a:rPr>
              <a:t>12 di 14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9" name="Shape 100">
            <a:extLst>
              <a:ext uri="{FF2B5EF4-FFF2-40B4-BE49-F238E27FC236}">
                <a16:creationId xmlns:a16="http://schemas.microsoft.com/office/drawing/2014/main" id="{A0E7C855-6316-42CF-BAAB-14EF5F3F10B8}"/>
              </a:ext>
            </a:extLst>
          </p:cNvPr>
          <p:cNvSpPr txBox="1">
            <a:spLocks/>
          </p:cNvSpPr>
          <p:nvPr/>
        </p:nvSpPr>
        <p:spPr>
          <a:xfrm>
            <a:off x="5819450" y="6150544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</p:spTree>
    <p:extLst>
      <p:ext uri="{BB962C8B-B14F-4D97-AF65-F5344CB8AC3E}">
        <p14:creationId xmlns:p14="http://schemas.microsoft.com/office/powerpoint/2010/main" val="333136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ESITI DEI TEST</a:t>
            </a:r>
            <a:endParaRPr sz="2800" dirty="0">
              <a:solidFill>
                <a:srgbClr val="FFFFFF"/>
              </a:solidFill>
            </a:endParaRP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551279"/>
              </p:ext>
            </p:extLst>
          </p:nvPr>
        </p:nvGraphicFramePr>
        <p:xfrm>
          <a:off x="386500" y="876694"/>
          <a:ext cx="8455842" cy="5222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hape 101">
            <a:extLst>
              <a:ext uri="{FF2B5EF4-FFF2-40B4-BE49-F238E27FC236}">
                <a16:creationId xmlns:a16="http://schemas.microsoft.com/office/drawing/2014/main" id="{D2E88F01-3073-4C89-B212-55BA36B97933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bg1"/>
                </a:solidFill>
              </a:rPr>
              <a:t>13 di 14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9" name="Shape 100">
            <a:extLst>
              <a:ext uri="{FF2B5EF4-FFF2-40B4-BE49-F238E27FC236}">
                <a16:creationId xmlns:a16="http://schemas.microsoft.com/office/drawing/2014/main" id="{0FBD19CA-E308-450D-B66D-0F0DEC217B63}"/>
              </a:ext>
            </a:extLst>
          </p:cNvPr>
          <p:cNvSpPr txBox="1">
            <a:spLocks/>
          </p:cNvSpPr>
          <p:nvPr/>
        </p:nvSpPr>
        <p:spPr>
          <a:xfrm>
            <a:off x="5819450" y="6150544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</p:spTree>
    <p:extLst>
      <p:ext uri="{BB962C8B-B14F-4D97-AF65-F5344CB8AC3E}">
        <p14:creationId xmlns:p14="http://schemas.microsoft.com/office/powerpoint/2010/main" val="334619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00">
            <a:extLst>
              <a:ext uri="{FF2B5EF4-FFF2-40B4-BE49-F238E27FC236}">
                <a16:creationId xmlns:a16="http://schemas.microsoft.com/office/drawing/2014/main" id="{CAD12338-1EFF-4C99-B6C8-E53764CF894B}"/>
              </a:ext>
            </a:extLst>
          </p:cNvPr>
          <p:cNvSpPr txBox="1">
            <a:spLocks/>
          </p:cNvSpPr>
          <p:nvPr/>
        </p:nvSpPr>
        <p:spPr>
          <a:xfrm>
            <a:off x="0" y="1323542"/>
            <a:ext cx="9144000" cy="6150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b="1" dirty="0"/>
              <a:t>Obiettivi</a:t>
            </a:r>
            <a:r>
              <a:rPr lang="it-IT" sz="2400" dirty="0"/>
              <a:t> obbligatori e desiderabili </a:t>
            </a:r>
            <a:r>
              <a:rPr lang="it-IT" sz="2400" b="1" dirty="0"/>
              <a:t>raggiunti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endParaRPr lang="it-IT" sz="2400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b="1" dirty="0"/>
              <a:t>Requisiti</a:t>
            </a:r>
            <a:r>
              <a:rPr lang="it-IT" sz="2400" dirty="0"/>
              <a:t> di progetto obbligatori e desiderabili </a:t>
            </a:r>
            <a:r>
              <a:rPr lang="it-IT" sz="2400" b="1" dirty="0"/>
              <a:t>raggiunti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endParaRPr lang="it-IT" sz="2400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b="1" dirty="0"/>
              <a:t>Aspettative</a:t>
            </a:r>
            <a:r>
              <a:rPr lang="it-IT" sz="2400" dirty="0"/>
              <a:t> personali soddisfatte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endParaRPr lang="it-IT" sz="2400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b="1" dirty="0"/>
              <a:t>320</a:t>
            </a:r>
            <a:r>
              <a:rPr lang="it-IT" sz="2400" dirty="0"/>
              <a:t> ore effettive su </a:t>
            </a:r>
            <a:r>
              <a:rPr lang="it-IT" sz="2400" b="1" dirty="0"/>
              <a:t>320</a:t>
            </a:r>
            <a:r>
              <a:rPr lang="it-IT" sz="2400" dirty="0"/>
              <a:t> previste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endParaRPr lang="it-IT" sz="2400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dirty="0"/>
              <a:t>Raggiunto un </a:t>
            </a:r>
            <a:r>
              <a:rPr lang="it-IT" sz="2400" b="1" dirty="0"/>
              <a:t>ottimo</a:t>
            </a:r>
            <a:r>
              <a:rPr lang="it-IT" sz="2400" dirty="0"/>
              <a:t> rapporto con l’azienda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endParaRPr lang="it-IT" sz="2400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endParaRPr lang="it-IT" sz="2400" dirty="0"/>
          </a:p>
          <a:p>
            <a:pPr marL="533400" indent="-457200">
              <a:lnSpc>
                <a:spcPct val="150000"/>
              </a:lnSpc>
              <a:buClr>
                <a:srgbClr val="9B0014"/>
              </a:buClr>
              <a:buSzPts val="2400"/>
              <a:buFont typeface="+mj-lt"/>
              <a:buAutoNum type="arabicPeriod"/>
            </a:pPr>
            <a:endParaRPr lang="it-IT" sz="2400" dirty="0"/>
          </a:p>
        </p:txBody>
      </p:sp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0" y="-183424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AUTOVALUTAZIONE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3" name="Shape 101">
            <a:extLst>
              <a:ext uri="{FF2B5EF4-FFF2-40B4-BE49-F238E27FC236}">
                <a16:creationId xmlns:a16="http://schemas.microsoft.com/office/drawing/2014/main" id="{4CEA48BA-1208-4729-8871-36C8BF38EF04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bg1"/>
                </a:solidFill>
              </a:rPr>
              <a:t>14 di 14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14" name="Shape 100">
            <a:extLst>
              <a:ext uri="{FF2B5EF4-FFF2-40B4-BE49-F238E27FC236}">
                <a16:creationId xmlns:a16="http://schemas.microsoft.com/office/drawing/2014/main" id="{95405112-28D3-496C-9E2C-0315533BF921}"/>
              </a:ext>
            </a:extLst>
          </p:cNvPr>
          <p:cNvSpPr txBox="1">
            <a:spLocks/>
          </p:cNvSpPr>
          <p:nvPr/>
        </p:nvSpPr>
        <p:spPr>
          <a:xfrm>
            <a:off x="5819450" y="6150544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</p:spTree>
    <p:extLst>
      <p:ext uri="{BB962C8B-B14F-4D97-AF65-F5344CB8AC3E}">
        <p14:creationId xmlns:p14="http://schemas.microsoft.com/office/powerpoint/2010/main" val="347691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0" y="-211142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L’AZIENDA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0" y="707456"/>
            <a:ext cx="9144000" cy="6150543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b="1" dirty="0"/>
              <a:t>Fondazione</a:t>
            </a:r>
            <a:r>
              <a:rPr lang="it-IT" sz="2400" dirty="0"/>
              <a:t>: 1988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b="1" dirty="0"/>
              <a:t>Dipendenti</a:t>
            </a:r>
            <a:r>
              <a:rPr lang="it-IT" sz="2400" dirty="0"/>
              <a:t>: più di 40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b="1" dirty="0"/>
              <a:t>Clienti</a:t>
            </a:r>
            <a:r>
              <a:rPr lang="it-IT" sz="2400" dirty="0"/>
              <a:t>: oltre 250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b="1" dirty="0"/>
              <a:t>Settore</a:t>
            </a:r>
            <a:r>
              <a:rPr lang="it-IT" sz="2400" dirty="0"/>
              <a:t>: Information </a:t>
            </a:r>
            <a:r>
              <a:rPr lang="it-IT" sz="2400" dirty="0" err="1"/>
              <a:t>technology</a:t>
            </a:r>
            <a:endParaRPr lang="it-IT" sz="2400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b="1" dirty="0"/>
              <a:t>Fatturato</a:t>
            </a:r>
            <a:r>
              <a:rPr lang="it-IT" sz="2400" dirty="0"/>
              <a:t>: 3-6 milioni di euro</a:t>
            </a:r>
          </a:p>
        </p:txBody>
      </p:sp>
      <p:sp>
        <p:nvSpPr>
          <p:cNvPr id="101" name="Shape 101"/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bg1"/>
                </a:solidFill>
              </a:rPr>
              <a:t>1 di 14</a:t>
            </a:r>
            <a:endParaRPr sz="1600" b="1" dirty="0">
              <a:solidFill>
                <a:schemeClr val="bg1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21EF4CE-B8A9-4401-8B3C-19ACFBE0E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300" y="814429"/>
            <a:ext cx="3127200" cy="31272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8AE55AE-479F-4DF2-A743-F670FB819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300" y="3298126"/>
            <a:ext cx="3016500" cy="2259463"/>
          </a:xfrm>
          <a:prstGeom prst="rect">
            <a:avLst/>
          </a:prstGeom>
        </p:spPr>
      </p:pic>
      <p:sp>
        <p:nvSpPr>
          <p:cNvPr id="8" name="Shape 100">
            <a:extLst>
              <a:ext uri="{FF2B5EF4-FFF2-40B4-BE49-F238E27FC236}">
                <a16:creationId xmlns:a16="http://schemas.microsoft.com/office/drawing/2014/main" id="{7AB6248E-75F0-4FFA-BE78-424091621EB2}"/>
              </a:ext>
            </a:extLst>
          </p:cNvPr>
          <p:cNvSpPr txBox="1">
            <a:spLocks/>
          </p:cNvSpPr>
          <p:nvPr/>
        </p:nvSpPr>
        <p:spPr>
          <a:xfrm>
            <a:off x="5819450" y="6150544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0" y="-221188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PROBLEMATICHE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0" y="1521506"/>
            <a:ext cx="9144000" cy="6150543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2400" dirty="0"/>
              <a:t>Pianificazione della produzione manuale comporta:</a:t>
            </a:r>
          </a:p>
          <a:p>
            <a:pPr marL="533400" indent="-4572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dirty="0"/>
              <a:t>Difficoltà nel stabilire </a:t>
            </a:r>
            <a:r>
              <a:rPr lang="it-IT" sz="2400" b="1" dirty="0"/>
              <a:t>l’ordine</a:t>
            </a:r>
            <a:r>
              <a:rPr lang="it-IT" sz="2400" dirty="0"/>
              <a:t> di produzione</a:t>
            </a:r>
          </a:p>
          <a:p>
            <a:pPr marL="533400" indent="-4572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dirty="0"/>
              <a:t>Difficoltà di calcolo delle </a:t>
            </a:r>
            <a:r>
              <a:rPr lang="it-IT" sz="2400" b="1" dirty="0"/>
              <a:t>tempistiche</a:t>
            </a:r>
          </a:p>
          <a:p>
            <a:pPr marL="533400" indent="-4572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dirty="0"/>
              <a:t>Difficoltà nell’arginare </a:t>
            </a:r>
            <a:r>
              <a:rPr lang="it-IT" sz="2400" b="1" dirty="0"/>
              <a:t>guasti</a:t>
            </a:r>
            <a:r>
              <a:rPr lang="it-IT" sz="2400" dirty="0"/>
              <a:t> o </a:t>
            </a:r>
            <a:r>
              <a:rPr lang="it-IT" sz="2400" b="1" dirty="0"/>
              <a:t>interruzioni</a:t>
            </a:r>
          </a:p>
          <a:p>
            <a:pPr marL="533400" indent="-4572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2400" dirty="0"/>
              <a:t>Difficoltà nell’eseguire una </a:t>
            </a:r>
            <a:r>
              <a:rPr lang="it-IT" sz="2400" b="1" dirty="0" err="1"/>
              <a:t>ripianificazione</a:t>
            </a:r>
            <a:endParaRPr lang="it-IT" sz="2400" b="1" dirty="0"/>
          </a:p>
          <a:p>
            <a:pPr marL="533400" indent="-457200">
              <a:lnSpc>
                <a:spcPct val="150000"/>
              </a:lnSpc>
              <a:buClr>
                <a:srgbClr val="9B0014"/>
              </a:buClr>
              <a:buSzPts val="2400"/>
              <a:buFont typeface="+mj-lt"/>
              <a:buAutoNum type="arabicPeriod"/>
            </a:pPr>
            <a:endParaRPr lang="it-IT" sz="2400" dirty="0"/>
          </a:p>
          <a:p>
            <a:pPr marL="533400" indent="-457200">
              <a:lnSpc>
                <a:spcPct val="150000"/>
              </a:lnSpc>
              <a:buClr>
                <a:srgbClr val="9B0014"/>
              </a:buClr>
              <a:buSzPts val="2400"/>
              <a:buFont typeface="+mj-lt"/>
              <a:buAutoNum type="arabicPeriod"/>
            </a:pPr>
            <a:endParaRPr lang="it-IT" sz="24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F053D84-A170-4AF9-B548-8872807A1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141" y="867790"/>
            <a:ext cx="1873718" cy="1561432"/>
          </a:xfrm>
          <a:prstGeom prst="rect">
            <a:avLst/>
          </a:prstGeom>
        </p:spPr>
      </p:pic>
      <p:sp>
        <p:nvSpPr>
          <p:cNvPr id="8" name="Shape 101">
            <a:extLst>
              <a:ext uri="{FF2B5EF4-FFF2-40B4-BE49-F238E27FC236}">
                <a16:creationId xmlns:a16="http://schemas.microsoft.com/office/drawing/2014/main" id="{DB6CB698-9FBF-429B-BF1E-92650B7BFA13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bg1"/>
                </a:solidFill>
              </a:rPr>
              <a:t>2 di 14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11" name="Shape 100">
            <a:extLst>
              <a:ext uri="{FF2B5EF4-FFF2-40B4-BE49-F238E27FC236}">
                <a16:creationId xmlns:a16="http://schemas.microsoft.com/office/drawing/2014/main" id="{0C16AF9A-1DBC-47DB-B7BC-5C4690B40742}"/>
              </a:ext>
            </a:extLst>
          </p:cNvPr>
          <p:cNvSpPr txBox="1">
            <a:spLocks/>
          </p:cNvSpPr>
          <p:nvPr/>
        </p:nvSpPr>
        <p:spPr>
          <a:xfrm>
            <a:off x="5819450" y="6150544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</p:spTree>
    <p:extLst>
      <p:ext uri="{BB962C8B-B14F-4D97-AF65-F5344CB8AC3E}">
        <p14:creationId xmlns:p14="http://schemas.microsoft.com/office/powerpoint/2010/main" val="86382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0" y="-221188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ATTIVITÀ E OBIETTIVI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0" y="805068"/>
            <a:ext cx="9144000" cy="6150543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1800" dirty="0"/>
              <a:t>Ottimizzazione della pianificazione considerando le </a:t>
            </a:r>
            <a:r>
              <a:rPr lang="it-IT" sz="1800" b="1" dirty="0"/>
              <a:t>giacenze di magazzino </a:t>
            </a:r>
            <a:r>
              <a:rPr lang="it-IT" sz="1800" dirty="0"/>
              <a:t>				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1800" dirty="0"/>
              <a:t>Ottimizzazione della pianificazione considerando gli </a:t>
            </a:r>
            <a:r>
              <a:rPr lang="it-IT" sz="1800" b="1" dirty="0"/>
              <a:t>ordini fornitori</a:t>
            </a:r>
            <a:r>
              <a:rPr lang="it-IT" sz="1800" dirty="0"/>
              <a:t> presenti a sistema </a:t>
            </a:r>
          </a:p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800" dirty="0"/>
              <a:t>	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1800" dirty="0"/>
              <a:t>Ottimizzazione della pianificazione considerando i </a:t>
            </a:r>
            <a:r>
              <a:rPr lang="it-IT" sz="1800" b="1" dirty="0"/>
              <a:t>semilavorati</a:t>
            </a:r>
            <a:r>
              <a:rPr lang="it-IT" sz="1800" dirty="0"/>
              <a:t> </a:t>
            </a:r>
          </a:p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endParaRPr lang="it-IT" sz="1800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1800" dirty="0"/>
              <a:t>Sviluppo di nuovi meccanismi di </a:t>
            </a:r>
            <a:r>
              <a:rPr lang="it-IT" sz="1800" b="1" dirty="0"/>
              <a:t>esplorazione</a:t>
            </a:r>
            <a:r>
              <a:rPr lang="it-IT" sz="1800" dirty="0"/>
              <a:t> </a:t>
            </a:r>
            <a:r>
              <a:rPr lang="it-IT" sz="1800" b="1" dirty="0"/>
              <a:t>del vicinato </a:t>
            </a:r>
            <a:r>
              <a:rPr lang="it-IT" sz="1800" dirty="0"/>
              <a:t>nella </a:t>
            </a:r>
            <a:r>
              <a:rPr lang="it-IT" sz="1800" b="1" dirty="0"/>
              <a:t>Tabu Search</a:t>
            </a:r>
            <a:r>
              <a:rPr lang="it-IT" sz="1800" dirty="0"/>
              <a:t> </a:t>
            </a:r>
          </a:p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endParaRPr lang="it-IT" sz="1800" dirty="0"/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r>
              <a:rPr lang="it-IT" sz="1800" dirty="0"/>
              <a:t>Acquisizione di competenze sull’utilizzo di algoritmi di </a:t>
            </a:r>
            <a:r>
              <a:rPr lang="it-IT" sz="1800" b="1" dirty="0"/>
              <a:t>Ricerca Operativa</a:t>
            </a:r>
            <a:r>
              <a:rPr lang="it-IT" sz="1800" dirty="0"/>
              <a:t> e applicazione in un caso di studio reale </a:t>
            </a:r>
          </a:p>
          <a:p>
            <a:pPr marL="419100" indent="-342900">
              <a:lnSpc>
                <a:spcPct val="150000"/>
              </a:lnSpc>
              <a:buClr>
                <a:srgbClr val="9B0014"/>
              </a:buClr>
              <a:buSzPts val="2400"/>
              <a:buFont typeface="Wingdings" panose="05000000000000000000" pitchFamily="2" charset="2"/>
              <a:buChar char="§"/>
            </a:pPr>
            <a:endParaRPr lang="it-IT" sz="1800" dirty="0"/>
          </a:p>
          <a:p>
            <a:pPr marL="533400" indent="-457200">
              <a:lnSpc>
                <a:spcPct val="150000"/>
              </a:lnSpc>
              <a:buClr>
                <a:srgbClr val="9B0014"/>
              </a:buClr>
              <a:buSzPts val="2400"/>
              <a:buFont typeface="+mj-lt"/>
              <a:buAutoNum type="arabicPeriod"/>
            </a:pPr>
            <a:endParaRPr lang="it-IT" sz="1800" dirty="0"/>
          </a:p>
        </p:txBody>
      </p:sp>
      <p:sp>
        <p:nvSpPr>
          <p:cNvPr id="8" name="Shape 101">
            <a:extLst>
              <a:ext uri="{FF2B5EF4-FFF2-40B4-BE49-F238E27FC236}">
                <a16:creationId xmlns:a16="http://schemas.microsoft.com/office/drawing/2014/main" id="{0C03A31D-A1D1-4CDB-9653-46353CE8C35D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bg1"/>
                </a:solidFill>
              </a:rPr>
              <a:t>3 di 14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11" name="Shape 100">
            <a:extLst>
              <a:ext uri="{FF2B5EF4-FFF2-40B4-BE49-F238E27FC236}">
                <a16:creationId xmlns:a16="http://schemas.microsoft.com/office/drawing/2014/main" id="{394B4D46-5187-4BC9-A67D-3DE56F8FCCBF}"/>
              </a:ext>
            </a:extLst>
          </p:cNvPr>
          <p:cNvSpPr txBox="1">
            <a:spLocks/>
          </p:cNvSpPr>
          <p:nvPr/>
        </p:nvSpPr>
        <p:spPr>
          <a:xfrm>
            <a:off x="5819450" y="6150544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</p:spTree>
    <p:extLst>
      <p:ext uri="{BB962C8B-B14F-4D97-AF65-F5344CB8AC3E}">
        <p14:creationId xmlns:p14="http://schemas.microsoft.com/office/powerpoint/2010/main" val="311099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magine 28">
            <a:extLst>
              <a:ext uri="{FF2B5EF4-FFF2-40B4-BE49-F238E27FC236}">
                <a16:creationId xmlns:a16="http://schemas.microsoft.com/office/drawing/2014/main" id="{03215556-C6E4-43A0-8EDF-6E77DB6DD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-568627"/>
            <a:ext cx="8875059" cy="6858000"/>
          </a:xfrm>
          <a:prstGeom prst="rect">
            <a:avLst/>
          </a:prstGeom>
        </p:spPr>
      </p:pic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0" y="-221188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TECNICHE ADOTTATE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33" name="Shape 101">
            <a:extLst>
              <a:ext uri="{FF2B5EF4-FFF2-40B4-BE49-F238E27FC236}">
                <a16:creationId xmlns:a16="http://schemas.microsoft.com/office/drawing/2014/main" id="{10D9C606-6757-4E75-AD96-A93F9DF25DA2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bg1"/>
                </a:solidFill>
              </a:rPr>
              <a:t>4 di 14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34" name="Shape 100">
            <a:extLst>
              <a:ext uri="{FF2B5EF4-FFF2-40B4-BE49-F238E27FC236}">
                <a16:creationId xmlns:a16="http://schemas.microsoft.com/office/drawing/2014/main" id="{B92B6BA0-56CF-4EAC-9983-86199F48526E}"/>
              </a:ext>
            </a:extLst>
          </p:cNvPr>
          <p:cNvSpPr txBox="1">
            <a:spLocks/>
          </p:cNvSpPr>
          <p:nvPr/>
        </p:nvSpPr>
        <p:spPr>
          <a:xfrm>
            <a:off x="5819450" y="6150544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</p:spTree>
    <p:extLst>
      <p:ext uri="{BB962C8B-B14F-4D97-AF65-F5344CB8AC3E}">
        <p14:creationId xmlns:p14="http://schemas.microsoft.com/office/powerpoint/2010/main" val="21359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 idx="4294967295"/>
          </p:nvPr>
        </p:nvSpPr>
        <p:spPr>
          <a:xfrm>
            <a:off x="0" y="-171506"/>
            <a:ext cx="6197726" cy="1111367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ARCHIETETTURA E TECNOLOGIE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0" y="707457"/>
            <a:ext cx="9144000" cy="6150543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it-IT" sz="2400" dirty="0">
                <a:solidFill>
                  <a:schemeClr val="dk1"/>
                </a:solidFill>
              </a:rPr>
              <a:t>		</a:t>
            </a: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87508B5-A43F-48D3-A09D-B6DB5A46B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2265"/>
            <a:ext cx="9144000" cy="505008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2E5856FD-688F-4CBD-92C8-5374380C6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927" y="3071530"/>
            <a:ext cx="1347094" cy="71119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BD863E1E-F466-4307-A113-70C035506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0227" y="2687766"/>
            <a:ext cx="974346" cy="906368"/>
          </a:xfrm>
          <a:prstGeom prst="rect">
            <a:avLst/>
          </a:prstGeom>
        </p:spPr>
      </p:pic>
      <p:sp>
        <p:nvSpPr>
          <p:cNvPr id="10" name="Shape 101">
            <a:extLst>
              <a:ext uri="{FF2B5EF4-FFF2-40B4-BE49-F238E27FC236}">
                <a16:creationId xmlns:a16="http://schemas.microsoft.com/office/drawing/2014/main" id="{F5134EFA-07A3-49D1-92AE-111725C5BD0B}"/>
              </a:ext>
            </a:extLst>
          </p:cNvPr>
          <p:cNvSpPr/>
          <p:nvPr/>
        </p:nvSpPr>
        <p:spPr>
          <a:xfrm>
            <a:off x="7744846" y="6434753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bg1"/>
                </a:solidFill>
              </a:rPr>
              <a:t>5 di 14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11" name="Shape 100">
            <a:extLst>
              <a:ext uri="{FF2B5EF4-FFF2-40B4-BE49-F238E27FC236}">
                <a16:creationId xmlns:a16="http://schemas.microsoft.com/office/drawing/2014/main" id="{CC5C2383-C629-419D-A0B4-5CA37BEB93D5}"/>
              </a:ext>
            </a:extLst>
          </p:cNvPr>
          <p:cNvSpPr txBox="1">
            <a:spLocks/>
          </p:cNvSpPr>
          <p:nvPr/>
        </p:nvSpPr>
        <p:spPr>
          <a:xfrm>
            <a:off x="5819450" y="6159971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0" y="-20161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rgbClr val="FFFFFF"/>
                </a:solidFill>
              </a:rPr>
              <a:t>APPLICATIVO ESISTENTE</a:t>
            </a:r>
            <a:endParaRPr sz="2800" dirty="0">
              <a:solidFill>
                <a:srgbClr val="FFFFFF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C08AE6B-83AD-4599-830C-63243F95A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564" y="941683"/>
            <a:ext cx="4858871" cy="5396786"/>
          </a:xfrm>
          <a:prstGeom prst="rect">
            <a:avLst/>
          </a:prstGeom>
        </p:spPr>
      </p:pic>
      <p:sp>
        <p:nvSpPr>
          <p:cNvPr id="18" name="Shape 101">
            <a:extLst>
              <a:ext uri="{FF2B5EF4-FFF2-40B4-BE49-F238E27FC236}">
                <a16:creationId xmlns:a16="http://schemas.microsoft.com/office/drawing/2014/main" id="{F61B6684-2B92-4AD5-AA59-8DB8B13CFF48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bg1"/>
                </a:solidFill>
              </a:rPr>
              <a:t>6 di 14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19" name="Shape 100">
            <a:extLst>
              <a:ext uri="{FF2B5EF4-FFF2-40B4-BE49-F238E27FC236}">
                <a16:creationId xmlns:a16="http://schemas.microsoft.com/office/drawing/2014/main" id="{A8C1A2D4-7CD7-447C-B238-2EA3A55E168A}"/>
              </a:ext>
            </a:extLst>
          </p:cNvPr>
          <p:cNvSpPr txBox="1">
            <a:spLocks/>
          </p:cNvSpPr>
          <p:nvPr/>
        </p:nvSpPr>
        <p:spPr>
          <a:xfrm>
            <a:off x="5819450" y="6150544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</p:spTree>
    <p:extLst>
      <p:ext uri="{BB962C8B-B14F-4D97-AF65-F5344CB8AC3E}">
        <p14:creationId xmlns:p14="http://schemas.microsoft.com/office/powerpoint/2010/main" val="375909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0" y="-201617"/>
            <a:ext cx="6138672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lvl="0" indent="0">
              <a:buNone/>
            </a:pPr>
            <a:r>
              <a:rPr lang="it-IT" sz="2800" dirty="0">
                <a:solidFill>
                  <a:srgbClr val="FFFFFF"/>
                </a:solidFill>
              </a:rPr>
              <a:t>ESTENSIONE DELL’APPLICATIVO</a:t>
            </a:r>
            <a:endParaRPr sz="2800" dirty="0">
              <a:solidFill>
                <a:srgbClr val="FFFFFF"/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E302578-B54D-4391-8305-C6959448A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076" y="918927"/>
            <a:ext cx="4899846" cy="5442297"/>
          </a:xfrm>
          <a:prstGeom prst="rect">
            <a:avLst/>
          </a:prstGeom>
        </p:spPr>
      </p:pic>
      <p:sp>
        <p:nvSpPr>
          <p:cNvPr id="8" name="Shape 101">
            <a:extLst>
              <a:ext uri="{FF2B5EF4-FFF2-40B4-BE49-F238E27FC236}">
                <a16:creationId xmlns:a16="http://schemas.microsoft.com/office/drawing/2014/main" id="{7FC8A4A0-2C16-430E-AD4A-2E86CB0A7966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bg1"/>
                </a:solidFill>
              </a:rPr>
              <a:t>7 di 14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9" name="Shape 100">
            <a:extLst>
              <a:ext uri="{FF2B5EF4-FFF2-40B4-BE49-F238E27FC236}">
                <a16:creationId xmlns:a16="http://schemas.microsoft.com/office/drawing/2014/main" id="{FCCE14D9-A37E-42D6-9ABA-EAA79322FEA0}"/>
              </a:ext>
            </a:extLst>
          </p:cNvPr>
          <p:cNvSpPr txBox="1">
            <a:spLocks/>
          </p:cNvSpPr>
          <p:nvPr/>
        </p:nvSpPr>
        <p:spPr>
          <a:xfrm>
            <a:off x="5819450" y="6150544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</p:spTree>
    <p:extLst>
      <p:ext uri="{BB962C8B-B14F-4D97-AF65-F5344CB8AC3E}">
        <p14:creationId xmlns:p14="http://schemas.microsoft.com/office/powerpoint/2010/main" val="359617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0" y="-201617"/>
            <a:ext cx="6138672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lvl="0" indent="0">
              <a:buNone/>
            </a:pPr>
            <a:r>
              <a:rPr lang="it-IT" sz="2800" dirty="0">
                <a:solidFill>
                  <a:srgbClr val="FFFFFF"/>
                </a:solidFill>
              </a:rPr>
              <a:t>TECNICHE APPLICATE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8110AA4-9B03-4F17-B799-35BF2147B06E}"/>
              </a:ext>
            </a:extLst>
          </p:cNvPr>
          <p:cNvSpPr/>
          <p:nvPr/>
        </p:nvSpPr>
        <p:spPr>
          <a:xfrm>
            <a:off x="306024" y="853127"/>
            <a:ext cx="5832648" cy="51517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hape 100">
            <a:extLst>
              <a:ext uri="{FF2B5EF4-FFF2-40B4-BE49-F238E27FC236}">
                <a16:creationId xmlns:a16="http://schemas.microsoft.com/office/drawing/2014/main" id="{A51D601F-9531-4D3D-98F1-0FB19D0817DA}"/>
              </a:ext>
            </a:extLst>
          </p:cNvPr>
          <p:cNvSpPr txBox="1">
            <a:spLocks/>
          </p:cNvSpPr>
          <p:nvPr/>
        </p:nvSpPr>
        <p:spPr>
          <a:xfrm>
            <a:off x="1882870" y="573270"/>
            <a:ext cx="2588887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tx1"/>
                </a:solidFill>
              </a:rPr>
              <a:t>Spazio della soluzione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CED75036-A50C-4E8C-8B5E-07395FA0EF8F}"/>
              </a:ext>
            </a:extLst>
          </p:cNvPr>
          <p:cNvSpPr/>
          <p:nvPr/>
        </p:nvSpPr>
        <p:spPr>
          <a:xfrm>
            <a:off x="3487915" y="2075621"/>
            <a:ext cx="176655" cy="17267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B05CC45B-84A1-4C5C-A7B8-F72F900773D2}"/>
              </a:ext>
            </a:extLst>
          </p:cNvPr>
          <p:cNvSpPr/>
          <p:nvPr/>
        </p:nvSpPr>
        <p:spPr>
          <a:xfrm>
            <a:off x="3718873" y="2075621"/>
            <a:ext cx="176655" cy="17267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2FEC7303-9AC0-4D9C-98C2-BD01469B8CF3}"/>
              </a:ext>
            </a:extLst>
          </p:cNvPr>
          <p:cNvSpPr/>
          <p:nvPr/>
        </p:nvSpPr>
        <p:spPr>
          <a:xfrm>
            <a:off x="3412501" y="2342711"/>
            <a:ext cx="176655" cy="17267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E894E95-1782-4DF3-81C0-8B109B36BBE1}"/>
              </a:ext>
            </a:extLst>
          </p:cNvPr>
          <p:cNvSpPr/>
          <p:nvPr/>
        </p:nvSpPr>
        <p:spPr>
          <a:xfrm>
            <a:off x="3649743" y="2427840"/>
            <a:ext cx="176655" cy="17267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6713572E-4934-4103-B04B-071B0A644722}"/>
              </a:ext>
            </a:extLst>
          </p:cNvPr>
          <p:cNvSpPr/>
          <p:nvPr/>
        </p:nvSpPr>
        <p:spPr>
          <a:xfrm>
            <a:off x="4023672" y="2424413"/>
            <a:ext cx="176655" cy="17267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A9C53069-6BBF-457D-9A93-F54562905C7E}"/>
              </a:ext>
            </a:extLst>
          </p:cNvPr>
          <p:cNvSpPr/>
          <p:nvPr/>
        </p:nvSpPr>
        <p:spPr>
          <a:xfrm>
            <a:off x="3948258" y="2770064"/>
            <a:ext cx="176655" cy="17267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090D05F-ED64-43E5-B85D-1B6D756A8276}"/>
              </a:ext>
            </a:extLst>
          </p:cNvPr>
          <p:cNvSpPr/>
          <p:nvPr/>
        </p:nvSpPr>
        <p:spPr>
          <a:xfrm>
            <a:off x="3630886" y="2845478"/>
            <a:ext cx="176655" cy="17267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1C6AB36C-3507-48D1-959D-2FC482034963}"/>
              </a:ext>
            </a:extLst>
          </p:cNvPr>
          <p:cNvSpPr/>
          <p:nvPr/>
        </p:nvSpPr>
        <p:spPr>
          <a:xfrm>
            <a:off x="4417524" y="2575241"/>
            <a:ext cx="176655" cy="17267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7281E169-795A-4355-A928-2B90CA768A04}"/>
              </a:ext>
            </a:extLst>
          </p:cNvPr>
          <p:cNvSpPr/>
          <p:nvPr/>
        </p:nvSpPr>
        <p:spPr>
          <a:xfrm>
            <a:off x="4174500" y="1953072"/>
            <a:ext cx="176655" cy="17267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677D8985-5FD8-4228-92BB-ECCCA5C4ED1F}"/>
              </a:ext>
            </a:extLst>
          </p:cNvPr>
          <p:cNvSpPr/>
          <p:nvPr/>
        </p:nvSpPr>
        <p:spPr>
          <a:xfrm>
            <a:off x="4266696" y="2253014"/>
            <a:ext cx="176655" cy="1726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7796C081-24D7-4E11-B1AC-238C233A4351}"/>
              </a:ext>
            </a:extLst>
          </p:cNvPr>
          <p:cNvSpPr/>
          <p:nvPr/>
        </p:nvSpPr>
        <p:spPr>
          <a:xfrm>
            <a:off x="4174500" y="2951675"/>
            <a:ext cx="176655" cy="17267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870C6EAB-84BC-477C-A3F9-718FF90E9154}"/>
              </a:ext>
            </a:extLst>
          </p:cNvPr>
          <p:cNvSpPr/>
          <p:nvPr/>
        </p:nvSpPr>
        <p:spPr>
          <a:xfrm>
            <a:off x="3872844" y="3201485"/>
            <a:ext cx="176655" cy="17267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AAF87815-BBC4-433A-84DE-54D1C46BECB6}"/>
              </a:ext>
            </a:extLst>
          </p:cNvPr>
          <p:cNvSpPr/>
          <p:nvPr/>
        </p:nvSpPr>
        <p:spPr>
          <a:xfrm>
            <a:off x="4278922" y="1338301"/>
            <a:ext cx="176655" cy="17267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8216BD5E-FAE1-49BD-8217-B7DCCD572C4A}"/>
              </a:ext>
            </a:extLst>
          </p:cNvPr>
          <p:cNvSpPr/>
          <p:nvPr/>
        </p:nvSpPr>
        <p:spPr>
          <a:xfrm>
            <a:off x="2880673" y="1905227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69C9FC00-7E38-4089-A583-EB9E226906A7}"/>
              </a:ext>
            </a:extLst>
          </p:cNvPr>
          <p:cNvSpPr/>
          <p:nvPr/>
        </p:nvSpPr>
        <p:spPr>
          <a:xfrm>
            <a:off x="2729845" y="2221023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751D63BC-73C4-473A-953C-23B42CF8A6EE}"/>
              </a:ext>
            </a:extLst>
          </p:cNvPr>
          <p:cNvSpPr/>
          <p:nvPr/>
        </p:nvSpPr>
        <p:spPr>
          <a:xfrm>
            <a:off x="4578545" y="3391701"/>
            <a:ext cx="176655" cy="17267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3CE53DDF-F130-4DAC-ADC9-E94BB2D03427}"/>
              </a:ext>
            </a:extLst>
          </p:cNvPr>
          <p:cNvSpPr/>
          <p:nvPr/>
        </p:nvSpPr>
        <p:spPr>
          <a:xfrm>
            <a:off x="3054409" y="1427898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AAFC1878-ED02-4BCA-867B-8EF8034C619E}"/>
              </a:ext>
            </a:extLst>
          </p:cNvPr>
          <p:cNvSpPr/>
          <p:nvPr/>
        </p:nvSpPr>
        <p:spPr>
          <a:xfrm>
            <a:off x="5185542" y="1985200"/>
            <a:ext cx="176655" cy="17267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A49E09A4-A150-4F75-92B4-CF844CD47AEC}"/>
              </a:ext>
            </a:extLst>
          </p:cNvPr>
          <p:cNvSpPr/>
          <p:nvPr/>
        </p:nvSpPr>
        <p:spPr>
          <a:xfrm>
            <a:off x="3585197" y="3265189"/>
            <a:ext cx="176655" cy="17267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F219706B-F1A7-429C-88B2-DF406954E17E}"/>
              </a:ext>
            </a:extLst>
          </p:cNvPr>
          <p:cNvSpPr/>
          <p:nvPr/>
        </p:nvSpPr>
        <p:spPr>
          <a:xfrm>
            <a:off x="1348176" y="1694695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9AA80D4C-A2F8-4561-B7D8-A12CEDB7F654}"/>
              </a:ext>
            </a:extLst>
          </p:cNvPr>
          <p:cNvSpPr/>
          <p:nvPr/>
        </p:nvSpPr>
        <p:spPr>
          <a:xfrm>
            <a:off x="1499004" y="1935078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EE341411-F5F0-4514-BBF7-2E7AA9ADEB3C}"/>
              </a:ext>
            </a:extLst>
          </p:cNvPr>
          <p:cNvSpPr/>
          <p:nvPr/>
        </p:nvSpPr>
        <p:spPr>
          <a:xfrm>
            <a:off x="1729962" y="1935078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70106F82-8305-466D-90BE-AE0210BA8464}"/>
              </a:ext>
            </a:extLst>
          </p:cNvPr>
          <p:cNvSpPr/>
          <p:nvPr/>
        </p:nvSpPr>
        <p:spPr>
          <a:xfrm>
            <a:off x="1348176" y="2455123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8F0A6502-4EA7-4C78-ADBF-44BF784ADC11}"/>
              </a:ext>
            </a:extLst>
          </p:cNvPr>
          <p:cNvSpPr/>
          <p:nvPr/>
        </p:nvSpPr>
        <p:spPr>
          <a:xfrm>
            <a:off x="1660832" y="2287297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AF216396-DB22-4E83-8E16-B267BA762153}"/>
              </a:ext>
            </a:extLst>
          </p:cNvPr>
          <p:cNvSpPr/>
          <p:nvPr/>
        </p:nvSpPr>
        <p:spPr>
          <a:xfrm>
            <a:off x="2034761" y="2283870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06568A0B-B146-4EC2-98B7-1BF6F48E668B}"/>
              </a:ext>
            </a:extLst>
          </p:cNvPr>
          <p:cNvSpPr/>
          <p:nvPr/>
        </p:nvSpPr>
        <p:spPr>
          <a:xfrm>
            <a:off x="1959347" y="2629521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6A2C8798-DE54-4A9F-98FE-616A9AA66FB8}"/>
              </a:ext>
            </a:extLst>
          </p:cNvPr>
          <p:cNvSpPr/>
          <p:nvPr/>
        </p:nvSpPr>
        <p:spPr>
          <a:xfrm>
            <a:off x="1641975" y="2704935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A0BD51B2-6A1A-4250-92E3-373285847F86}"/>
              </a:ext>
            </a:extLst>
          </p:cNvPr>
          <p:cNvSpPr/>
          <p:nvPr/>
        </p:nvSpPr>
        <p:spPr>
          <a:xfrm>
            <a:off x="2428613" y="2434698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26FC933E-6E56-499C-B3F1-60857FDFA8A4}"/>
              </a:ext>
            </a:extLst>
          </p:cNvPr>
          <p:cNvSpPr/>
          <p:nvPr/>
        </p:nvSpPr>
        <p:spPr>
          <a:xfrm>
            <a:off x="2185589" y="1812529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7CFF66A9-1695-4166-9AEB-A62F90959B45}"/>
              </a:ext>
            </a:extLst>
          </p:cNvPr>
          <p:cNvSpPr/>
          <p:nvPr/>
        </p:nvSpPr>
        <p:spPr>
          <a:xfrm>
            <a:off x="2277785" y="2112471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76BA3A8B-9D97-472F-A84C-276DC6E08F62}"/>
              </a:ext>
            </a:extLst>
          </p:cNvPr>
          <p:cNvSpPr/>
          <p:nvPr/>
        </p:nvSpPr>
        <p:spPr>
          <a:xfrm>
            <a:off x="2185589" y="2811132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97BEC2A7-860E-4CEF-80B4-2BD6AF596B1D}"/>
              </a:ext>
            </a:extLst>
          </p:cNvPr>
          <p:cNvSpPr/>
          <p:nvPr/>
        </p:nvSpPr>
        <p:spPr>
          <a:xfrm>
            <a:off x="1197348" y="2112471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D8E67820-B28B-49B1-BD96-F665017A513D}"/>
              </a:ext>
            </a:extLst>
          </p:cNvPr>
          <p:cNvSpPr/>
          <p:nvPr/>
        </p:nvSpPr>
        <p:spPr>
          <a:xfrm>
            <a:off x="1883933" y="3060942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E1743B87-EE43-47A5-9EF8-563B15F0B3C2}"/>
              </a:ext>
            </a:extLst>
          </p:cNvPr>
          <p:cNvSpPr/>
          <p:nvPr/>
        </p:nvSpPr>
        <p:spPr>
          <a:xfrm>
            <a:off x="1808519" y="1554152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F985DCA3-1678-4E97-B087-5556B4A3EC88}"/>
              </a:ext>
            </a:extLst>
          </p:cNvPr>
          <p:cNvSpPr/>
          <p:nvPr/>
        </p:nvSpPr>
        <p:spPr>
          <a:xfrm>
            <a:off x="891762" y="1764684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827C3723-160A-4FE0-A6F0-790C56606E31}"/>
              </a:ext>
            </a:extLst>
          </p:cNvPr>
          <p:cNvSpPr/>
          <p:nvPr/>
        </p:nvSpPr>
        <p:spPr>
          <a:xfrm>
            <a:off x="740934" y="2080480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81265D4A-FF41-4871-9C70-2885429530A1}"/>
              </a:ext>
            </a:extLst>
          </p:cNvPr>
          <p:cNvSpPr/>
          <p:nvPr/>
        </p:nvSpPr>
        <p:spPr>
          <a:xfrm>
            <a:off x="1206773" y="2855763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FFB22B22-2A59-4146-A91F-CDED2FA36382}"/>
              </a:ext>
            </a:extLst>
          </p:cNvPr>
          <p:cNvSpPr/>
          <p:nvPr/>
        </p:nvSpPr>
        <p:spPr>
          <a:xfrm>
            <a:off x="969786" y="2455123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61B497D9-E9B9-4C56-9421-3F660EDB6943}"/>
              </a:ext>
            </a:extLst>
          </p:cNvPr>
          <p:cNvSpPr/>
          <p:nvPr/>
        </p:nvSpPr>
        <p:spPr>
          <a:xfrm>
            <a:off x="2620793" y="2013780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CF4B3935-32EA-493E-A653-1F2FEFF8A8A4}"/>
              </a:ext>
            </a:extLst>
          </p:cNvPr>
          <p:cNvSpPr/>
          <p:nvPr/>
        </p:nvSpPr>
        <p:spPr>
          <a:xfrm>
            <a:off x="2641216" y="1656275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D1B49BDC-A76A-43E2-A326-C165A1243906}"/>
              </a:ext>
            </a:extLst>
          </p:cNvPr>
          <p:cNvSpPr/>
          <p:nvPr/>
        </p:nvSpPr>
        <p:spPr>
          <a:xfrm>
            <a:off x="1491147" y="3294110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B1666DB5-6DC4-47C3-AC54-D052F42D1F6B}"/>
              </a:ext>
            </a:extLst>
          </p:cNvPr>
          <p:cNvSpPr/>
          <p:nvPr/>
        </p:nvSpPr>
        <p:spPr>
          <a:xfrm>
            <a:off x="1880790" y="3715174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8FEFF6B7-A202-4BF4-9F60-A3DA68C00E28}"/>
              </a:ext>
            </a:extLst>
          </p:cNvPr>
          <p:cNvSpPr/>
          <p:nvPr/>
        </p:nvSpPr>
        <p:spPr>
          <a:xfrm>
            <a:off x="2031618" y="3955557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603B8CE1-D9FF-4C50-A3DA-6CDA1BC7788D}"/>
              </a:ext>
            </a:extLst>
          </p:cNvPr>
          <p:cNvSpPr/>
          <p:nvPr/>
        </p:nvSpPr>
        <p:spPr>
          <a:xfrm>
            <a:off x="2262576" y="3955557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7C5B5438-67EB-4189-AB6C-CD0C4B338954}"/>
              </a:ext>
            </a:extLst>
          </p:cNvPr>
          <p:cNvSpPr/>
          <p:nvPr/>
        </p:nvSpPr>
        <p:spPr>
          <a:xfrm>
            <a:off x="1880790" y="4475602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685B8847-1441-4C71-A546-F1BDCB993F09}"/>
              </a:ext>
            </a:extLst>
          </p:cNvPr>
          <p:cNvSpPr/>
          <p:nvPr/>
        </p:nvSpPr>
        <p:spPr>
          <a:xfrm>
            <a:off x="845079" y="3167524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2EA28CCA-38AE-4872-B789-F5F267EE6295}"/>
              </a:ext>
            </a:extLst>
          </p:cNvPr>
          <p:cNvSpPr/>
          <p:nvPr/>
        </p:nvSpPr>
        <p:spPr>
          <a:xfrm>
            <a:off x="2567375" y="4304349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C7A15242-1481-40B4-B870-240264935D35}"/>
              </a:ext>
            </a:extLst>
          </p:cNvPr>
          <p:cNvSpPr/>
          <p:nvPr/>
        </p:nvSpPr>
        <p:spPr>
          <a:xfrm>
            <a:off x="2491961" y="4650000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A3877522-B240-4C30-A831-EB28AD874D28}"/>
              </a:ext>
            </a:extLst>
          </p:cNvPr>
          <p:cNvSpPr/>
          <p:nvPr/>
        </p:nvSpPr>
        <p:spPr>
          <a:xfrm>
            <a:off x="2174589" y="4725414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6E59E73B-C974-40E7-BCE7-22DC110566BD}"/>
              </a:ext>
            </a:extLst>
          </p:cNvPr>
          <p:cNvSpPr/>
          <p:nvPr/>
        </p:nvSpPr>
        <p:spPr>
          <a:xfrm>
            <a:off x="2961227" y="4455177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C967D2D0-BCF4-439E-9230-9803BF7124F8}"/>
              </a:ext>
            </a:extLst>
          </p:cNvPr>
          <p:cNvSpPr/>
          <p:nvPr/>
        </p:nvSpPr>
        <p:spPr>
          <a:xfrm>
            <a:off x="2718203" y="3833008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7D588739-91A8-4E2A-A236-8AD519150B03}"/>
              </a:ext>
            </a:extLst>
          </p:cNvPr>
          <p:cNvSpPr/>
          <p:nvPr/>
        </p:nvSpPr>
        <p:spPr>
          <a:xfrm>
            <a:off x="2810399" y="4132950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A411CBAA-0527-4BBF-9EF0-8171EA998506}"/>
              </a:ext>
            </a:extLst>
          </p:cNvPr>
          <p:cNvSpPr/>
          <p:nvPr/>
        </p:nvSpPr>
        <p:spPr>
          <a:xfrm>
            <a:off x="816490" y="5152982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Ovale 91">
            <a:extLst>
              <a:ext uri="{FF2B5EF4-FFF2-40B4-BE49-F238E27FC236}">
                <a16:creationId xmlns:a16="http://schemas.microsoft.com/office/drawing/2014/main" id="{B4D16CDD-B277-4CCB-8347-DF247A8F33ED}"/>
              </a:ext>
            </a:extLst>
          </p:cNvPr>
          <p:cNvSpPr/>
          <p:nvPr/>
        </p:nvSpPr>
        <p:spPr>
          <a:xfrm>
            <a:off x="1729962" y="4132950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Ovale 92">
            <a:extLst>
              <a:ext uri="{FF2B5EF4-FFF2-40B4-BE49-F238E27FC236}">
                <a16:creationId xmlns:a16="http://schemas.microsoft.com/office/drawing/2014/main" id="{A2169C49-6860-4DB0-B081-89A6840C4923}"/>
              </a:ext>
            </a:extLst>
          </p:cNvPr>
          <p:cNvSpPr/>
          <p:nvPr/>
        </p:nvSpPr>
        <p:spPr>
          <a:xfrm>
            <a:off x="2416547" y="5081421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Ovale 93">
            <a:extLst>
              <a:ext uri="{FF2B5EF4-FFF2-40B4-BE49-F238E27FC236}">
                <a16:creationId xmlns:a16="http://schemas.microsoft.com/office/drawing/2014/main" id="{E53AFAE3-65FB-41ED-B15C-0EC5599CF126}"/>
              </a:ext>
            </a:extLst>
          </p:cNvPr>
          <p:cNvSpPr/>
          <p:nvPr/>
        </p:nvSpPr>
        <p:spPr>
          <a:xfrm>
            <a:off x="2341133" y="3574631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Ovale 94">
            <a:extLst>
              <a:ext uri="{FF2B5EF4-FFF2-40B4-BE49-F238E27FC236}">
                <a16:creationId xmlns:a16="http://schemas.microsoft.com/office/drawing/2014/main" id="{6435B534-D927-415B-BBD4-72D519255E0F}"/>
              </a:ext>
            </a:extLst>
          </p:cNvPr>
          <p:cNvSpPr/>
          <p:nvPr/>
        </p:nvSpPr>
        <p:spPr>
          <a:xfrm>
            <a:off x="1424376" y="3785163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Ovale 95">
            <a:extLst>
              <a:ext uri="{FF2B5EF4-FFF2-40B4-BE49-F238E27FC236}">
                <a16:creationId xmlns:a16="http://schemas.microsoft.com/office/drawing/2014/main" id="{EC908A2D-36CA-4E12-B48A-FD4322B7AE4C}"/>
              </a:ext>
            </a:extLst>
          </p:cNvPr>
          <p:cNvSpPr/>
          <p:nvPr/>
        </p:nvSpPr>
        <p:spPr>
          <a:xfrm>
            <a:off x="1273548" y="4100959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096D0BA1-7872-4591-A995-C9F94050863C}"/>
              </a:ext>
            </a:extLst>
          </p:cNvPr>
          <p:cNvSpPr/>
          <p:nvPr/>
        </p:nvSpPr>
        <p:spPr>
          <a:xfrm>
            <a:off x="1739387" y="4876242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Ovale 97">
            <a:extLst>
              <a:ext uri="{FF2B5EF4-FFF2-40B4-BE49-F238E27FC236}">
                <a16:creationId xmlns:a16="http://schemas.microsoft.com/office/drawing/2014/main" id="{70CE5515-F6B0-4559-8087-B8B8CDE854F9}"/>
              </a:ext>
            </a:extLst>
          </p:cNvPr>
          <p:cNvSpPr/>
          <p:nvPr/>
        </p:nvSpPr>
        <p:spPr>
          <a:xfrm>
            <a:off x="1502400" y="4475602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Ovale 99">
            <a:extLst>
              <a:ext uri="{FF2B5EF4-FFF2-40B4-BE49-F238E27FC236}">
                <a16:creationId xmlns:a16="http://schemas.microsoft.com/office/drawing/2014/main" id="{F970137A-74B7-47F2-BBBA-0F7AEFF6DFD5}"/>
              </a:ext>
            </a:extLst>
          </p:cNvPr>
          <p:cNvSpPr/>
          <p:nvPr/>
        </p:nvSpPr>
        <p:spPr>
          <a:xfrm>
            <a:off x="3153407" y="4034259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Ovale 101">
            <a:extLst>
              <a:ext uri="{FF2B5EF4-FFF2-40B4-BE49-F238E27FC236}">
                <a16:creationId xmlns:a16="http://schemas.microsoft.com/office/drawing/2014/main" id="{41DE600F-81D4-4673-9C8B-432890F21AAB}"/>
              </a:ext>
            </a:extLst>
          </p:cNvPr>
          <p:cNvSpPr/>
          <p:nvPr/>
        </p:nvSpPr>
        <p:spPr>
          <a:xfrm>
            <a:off x="3173830" y="3676754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BD2D9E77-6052-4100-A158-2BC5243995A8}"/>
              </a:ext>
            </a:extLst>
          </p:cNvPr>
          <p:cNvSpPr/>
          <p:nvPr/>
        </p:nvSpPr>
        <p:spPr>
          <a:xfrm>
            <a:off x="1434180" y="5266454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Ovale 103">
            <a:extLst>
              <a:ext uri="{FF2B5EF4-FFF2-40B4-BE49-F238E27FC236}">
                <a16:creationId xmlns:a16="http://schemas.microsoft.com/office/drawing/2014/main" id="{EC4654D5-B604-4639-8BA9-5A2755D7401C}"/>
              </a:ext>
            </a:extLst>
          </p:cNvPr>
          <p:cNvSpPr/>
          <p:nvPr/>
        </p:nvSpPr>
        <p:spPr>
          <a:xfrm rot="9140945">
            <a:off x="4046590" y="3843866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Ovale 104">
            <a:extLst>
              <a:ext uri="{FF2B5EF4-FFF2-40B4-BE49-F238E27FC236}">
                <a16:creationId xmlns:a16="http://schemas.microsoft.com/office/drawing/2014/main" id="{806CE8B7-58FB-4C76-B6FF-2794E3946DF4}"/>
              </a:ext>
            </a:extLst>
          </p:cNvPr>
          <p:cNvSpPr/>
          <p:nvPr/>
        </p:nvSpPr>
        <p:spPr>
          <a:xfrm rot="9140945">
            <a:off x="4263868" y="4009125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Ovale 105">
            <a:extLst>
              <a:ext uri="{FF2B5EF4-FFF2-40B4-BE49-F238E27FC236}">
                <a16:creationId xmlns:a16="http://schemas.microsoft.com/office/drawing/2014/main" id="{3894561D-997A-4045-9DC5-5B9ED9BCE59A}"/>
              </a:ext>
            </a:extLst>
          </p:cNvPr>
          <p:cNvSpPr/>
          <p:nvPr/>
        </p:nvSpPr>
        <p:spPr>
          <a:xfrm rot="9140945">
            <a:off x="4494826" y="4009125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Ovale 106">
            <a:extLst>
              <a:ext uri="{FF2B5EF4-FFF2-40B4-BE49-F238E27FC236}">
                <a16:creationId xmlns:a16="http://schemas.microsoft.com/office/drawing/2014/main" id="{B49E0B7F-6703-45EC-A8B5-A38D3457FD1F}"/>
              </a:ext>
            </a:extLst>
          </p:cNvPr>
          <p:cNvSpPr/>
          <p:nvPr/>
        </p:nvSpPr>
        <p:spPr>
          <a:xfrm rot="9140945">
            <a:off x="4113040" y="4529170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Ovale 107">
            <a:extLst>
              <a:ext uri="{FF2B5EF4-FFF2-40B4-BE49-F238E27FC236}">
                <a16:creationId xmlns:a16="http://schemas.microsoft.com/office/drawing/2014/main" id="{FDA922A6-30FA-46C7-9026-02F2C28FE980}"/>
              </a:ext>
            </a:extLst>
          </p:cNvPr>
          <p:cNvSpPr/>
          <p:nvPr/>
        </p:nvSpPr>
        <p:spPr>
          <a:xfrm rot="9140945">
            <a:off x="4425696" y="4361344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Ovale 108">
            <a:extLst>
              <a:ext uri="{FF2B5EF4-FFF2-40B4-BE49-F238E27FC236}">
                <a16:creationId xmlns:a16="http://schemas.microsoft.com/office/drawing/2014/main" id="{39D75C01-D63E-483E-93E7-1B84746F30E1}"/>
              </a:ext>
            </a:extLst>
          </p:cNvPr>
          <p:cNvSpPr/>
          <p:nvPr/>
        </p:nvSpPr>
        <p:spPr>
          <a:xfrm rot="9140945">
            <a:off x="4799625" y="4357917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Ovale 109">
            <a:extLst>
              <a:ext uri="{FF2B5EF4-FFF2-40B4-BE49-F238E27FC236}">
                <a16:creationId xmlns:a16="http://schemas.microsoft.com/office/drawing/2014/main" id="{E65F7AFB-7A14-4100-A5CF-E4CE57186F47}"/>
              </a:ext>
            </a:extLst>
          </p:cNvPr>
          <p:cNvSpPr/>
          <p:nvPr/>
        </p:nvSpPr>
        <p:spPr>
          <a:xfrm rot="9140945">
            <a:off x="4724211" y="4703568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Ovale 110">
            <a:extLst>
              <a:ext uri="{FF2B5EF4-FFF2-40B4-BE49-F238E27FC236}">
                <a16:creationId xmlns:a16="http://schemas.microsoft.com/office/drawing/2014/main" id="{2FF6B88F-1E7D-4E98-8DEF-A79AA78E82DF}"/>
              </a:ext>
            </a:extLst>
          </p:cNvPr>
          <p:cNvSpPr/>
          <p:nvPr/>
        </p:nvSpPr>
        <p:spPr>
          <a:xfrm rot="9140945">
            <a:off x="4406839" y="4778982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Ovale 111">
            <a:extLst>
              <a:ext uri="{FF2B5EF4-FFF2-40B4-BE49-F238E27FC236}">
                <a16:creationId xmlns:a16="http://schemas.microsoft.com/office/drawing/2014/main" id="{B1278A81-32A8-4C67-9B95-636B62BC220C}"/>
              </a:ext>
            </a:extLst>
          </p:cNvPr>
          <p:cNvSpPr/>
          <p:nvPr/>
        </p:nvSpPr>
        <p:spPr>
          <a:xfrm rot="9140945">
            <a:off x="5193477" y="4508745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Ovale 112">
            <a:extLst>
              <a:ext uri="{FF2B5EF4-FFF2-40B4-BE49-F238E27FC236}">
                <a16:creationId xmlns:a16="http://schemas.microsoft.com/office/drawing/2014/main" id="{686DEAB4-653A-48B2-8AC1-EBFB7EEC647D}"/>
              </a:ext>
            </a:extLst>
          </p:cNvPr>
          <p:cNvSpPr/>
          <p:nvPr/>
        </p:nvSpPr>
        <p:spPr>
          <a:xfrm rot="9140945">
            <a:off x="5223142" y="2850078"/>
            <a:ext cx="176655" cy="17267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Ovale 113">
            <a:extLst>
              <a:ext uri="{FF2B5EF4-FFF2-40B4-BE49-F238E27FC236}">
                <a16:creationId xmlns:a16="http://schemas.microsoft.com/office/drawing/2014/main" id="{45C3571F-8929-4F9D-AB9A-EA79969E7C5A}"/>
              </a:ext>
            </a:extLst>
          </p:cNvPr>
          <p:cNvSpPr/>
          <p:nvPr/>
        </p:nvSpPr>
        <p:spPr>
          <a:xfrm rot="9140945">
            <a:off x="5052253" y="3715512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Ovale 114">
            <a:extLst>
              <a:ext uri="{FF2B5EF4-FFF2-40B4-BE49-F238E27FC236}">
                <a16:creationId xmlns:a16="http://schemas.microsoft.com/office/drawing/2014/main" id="{F91D1584-C798-4D71-B1FC-8351701C8A43}"/>
              </a:ext>
            </a:extLst>
          </p:cNvPr>
          <p:cNvSpPr/>
          <p:nvPr/>
        </p:nvSpPr>
        <p:spPr>
          <a:xfrm rot="9140945">
            <a:off x="4950453" y="4885179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Ovale 115">
            <a:extLst>
              <a:ext uri="{FF2B5EF4-FFF2-40B4-BE49-F238E27FC236}">
                <a16:creationId xmlns:a16="http://schemas.microsoft.com/office/drawing/2014/main" id="{6A1DDFE6-F41A-42A2-B226-BB6CEEB8E8FE}"/>
              </a:ext>
            </a:extLst>
          </p:cNvPr>
          <p:cNvSpPr/>
          <p:nvPr/>
        </p:nvSpPr>
        <p:spPr>
          <a:xfrm rot="9140945">
            <a:off x="3962212" y="4186518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97F1D81D-66A6-4E83-9809-C95BDC27D1B4}"/>
              </a:ext>
            </a:extLst>
          </p:cNvPr>
          <p:cNvSpPr/>
          <p:nvPr/>
        </p:nvSpPr>
        <p:spPr>
          <a:xfrm rot="9140945">
            <a:off x="4648797" y="5134989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8" name="Ovale 117">
            <a:extLst>
              <a:ext uri="{FF2B5EF4-FFF2-40B4-BE49-F238E27FC236}">
                <a16:creationId xmlns:a16="http://schemas.microsoft.com/office/drawing/2014/main" id="{3FECAF1F-5BD5-4199-8E15-AB39080BD77C}"/>
              </a:ext>
            </a:extLst>
          </p:cNvPr>
          <p:cNvSpPr/>
          <p:nvPr/>
        </p:nvSpPr>
        <p:spPr>
          <a:xfrm rot="9140945">
            <a:off x="4883503" y="3950158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A0A2CDB4-FCBB-4B51-95F0-41B7825C63C5}"/>
              </a:ext>
            </a:extLst>
          </p:cNvPr>
          <p:cNvSpPr/>
          <p:nvPr/>
        </p:nvSpPr>
        <p:spPr>
          <a:xfrm rot="9140945">
            <a:off x="3656626" y="3838731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Ovale 119">
            <a:extLst>
              <a:ext uri="{FF2B5EF4-FFF2-40B4-BE49-F238E27FC236}">
                <a16:creationId xmlns:a16="http://schemas.microsoft.com/office/drawing/2014/main" id="{90B0959D-64CC-404D-98E5-3ABCAE398F1C}"/>
              </a:ext>
            </a:extLst>
          </p:cNvPr>
          <p:cNvSpPr/>
          <p:nvPr/>
        </p:nvSpPr>
        <p:spPr>
          <a:xfrm rot="9140945">
            <a:off x="3505798" y="4154527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Ovale 120">
            <a:extLst>
              <a:ext uri="{FF2B5EF4-FFF2-40B4-BE49-F238E27FC236}">
                <a16:creationId xmlns:a16="http://schemas.microsoft.com/office/drawing/2014/main" id="{BB3A708C-2259-4114-B12F-FC815548A012}"/>
              </a:ext>
            </a:extLst>
          </p:cNvPr>
          <p:cNvSpPr/>
          <p:nvPr/>
        </p:nvSpPr>
        <p:spPr>
          <a:xfrm rot="9140945">
            <a:off x="3971637" y="4929810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2" name="Ovale 121">
            <a:extLst>
              <a:ext uri="{FF2B5EF4-FFF2-40B4-BE49-F238E27FC236}">
                <a16:creationId xmlns:a16="http://schemas.microsoft.com/office/drawing/2014/main" id="{544B6965-BA7F-448A-B994-63A625236CA1}"/>
              </a:ext>
            </a:extLst>
          </p:cNvPr>
          <p:cNvSpPr/>
          <p:nvPr/>
        </p:nvSpPr>
        <p:spPr>
          <a:xfrm rot="9140945">
            <a:off x="3734650" y="4529170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3" name="Ovale 122">
            <a:extLst>
              <a:ext uri="{FF2B5EF4-FFF2-40B4-BE49-F238E27FC236}">
                <a16:creationId xmlns:a16="http://schemas.microsoft.com/office/drawing/2014/main" id="{5A5074D6-32EC-4D79-B267-F0698FE0C93C}"/>
              </a:ext>
            </a:extLst>
          </p:cNvPr>
          <p:cNvSpPr/>
          <p:nvPr/>
        </p:nvSpPr>
        <p:spPr>
          <a:xfrm rot="9140945">
            <a:off x="5385657" y="4087827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D7BB465F-39FB-4BDA-9E33-E3AAC5C6C9F4}"/>
              </a:ext>
            </a:extLst>
          </p:cNvPr>
          <p:cNvSpPr/>
          <p:nvPr/>
        </p:nvSpPr>
        <p:spPr>
          <a:xfrm rot="9140945">
            <a:off x="5406080" y="3730322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5" name="Ovale 124">
            <a:extLst>
              <a:ext uri="{FF2B5EF4-FFF2-40B4-BE49-F238E27FC236}">
                <a16:creationId xmlns:a16="http://schemas.microsoft.com/office/drawing/2014/main" id="{E9640878-9F8B-4737-ABB2-9D7113F14A3D}"/>
              </a:ext>
            </a:extLst>
          </p:cNvPr>
          <p:cNvSpPr/>
          <p:nvPr/>
        </p:nvSpPr>
        <p:spPr>
          <a:xfrm rot="9140945">
            <a:off x="4256011" y="5368157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6" name="Ovale 125">
            <a:extLst>
              <a:ext uri="{FF2B5EF4-FFF2-40B4-BE49-F238E27FC236}">
                <a16:creationId xmlns:a16="http://schemas.microsoft.com/office/drawing/2014/main" id="{7642FEEC-6BD2-438E-8793-020D57DC4DAE}"/>
              </a:ext>
            </a:extLst>
          </p:cNvPr>
          <p:cNvSpPr/>
          <p:nvPr/>
        </p:nvSpPr>
        <p:spPr>
          <a:xfrm>
            <a:off x="2623545" y="3221838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7" name="Ovale 126">
            <a:extLst>
              <a:ext uri="{FF2B5EF4-FFF2-40B4-BE49-F238E27FC236}">
                <a16:creationId xmlns:a16="http://schemas.microsoft.com/office/drawing/2014/main" id="{FF013BAF-43EA-4FE7-9C82-7FC02E15D267}"/>
              </a:ext>
            </a:extLst>
          </p:cNvPr>
          <p:cNvSpPr/>
          <p:nvPr/>
        </p:nvSpPr>
        <p:spPr>
          <a:xfrm>
            <a:off x="2702102" y="2840912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93D2EC3F-CDC8-4922-87F5-4B3E2266623A}"/>
              </a:ext>
            </a:extLst>
          </p:cNvPr>
          <p:cNvSpPr/>
          <p:nvPr/>
        </p:nvSpPr>
        <p:spPr>
          <a:xfrm>
            <a:off x="2877125" y="3489929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A164EE20-CACD-41CF-B880-41C9FCC8A712}"/>
              </a:ext>
            </a:extLst>
          </p:cNvPr>
          <p:cNvSpPr/>
          <p:nvPr/>
        </p:nvSpPr>
        <p:spPr>
          <a:xfrm>
            <a:off x="2955682" y="3109003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2C080D26-4B65-4C41-83F4-BD233F222EB9}"/>
              </a:ext>
            </a:extLst>
          </p:cNvPr>
          <p:cNvSpPr/>
          <p:nvPr/>
        </p:nvSpPr>
        <p:spPr>
          <a:xfrm>
            <a:off x="2057229" y="3524135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Ovale 130">
            <a:extLst>
              <a:ext uri="{FF2B5EF4-FFF2-40B4-BE49-F238E27FC236}">
                <a16:creationId xmlns:a16="http://schemas.microsoft.com/office/drawing/2014/main" id="{F5DE3B3D-67B4-4C87-8832-D8928C66BF98}"/>
              </a:ext>
            </a:extLst>
          </p:cNvPr>
          <p:cNvSpPr/>
          <p:nvPr/>
        </p:nvSpPr>
        <p:spPr>
          <a:xfrm>
            <a:off x="2135786" y="3143209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Ovale 131">
            <a:extLst>
              <a:ext uri="{FF2B5EF4-FFF2-40B4-BE49-F238E27FC236}">
                <a16:creationId xmlns:a16="http://schemas.microsoft.com/office/drawing/2014/main" id="{ED40BEFD-E37F-47E9-9765-CE0B03E658FF}"/>
              </a:ext>
            </a:extLst>
          </p:cNvPr>
          <p:cNvSpPr/>
          <p:nvPr/>
        </p:nvSpPr>
        <p:spPr>
          <a:xfrm>
            <a:off x="3274779" y="4972580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3" name="Ovale 132">
            <a:extLst>
              <a:ext uri="{FF2B5EF4-FFF2-40B4-BE49-F238E27FC236}">
                <a16:creationId xmlns:a16="http://schemas.microsoft.com/office/drawing/2014/main" id="{5A6B58BE-BDD9-4150-8922-E6369E24B483}"/>
              </a:ext>
            </a:extLst>
          </p:cNvPr>
          <p:cNvSpPr/>
          <p:nvPr/>
        </p:nvSpPr>
        <p:spPr>
          <a:xfrm>
            <a:off x="3353336" y="4591654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Ovale 133">
            <a:extLst>
              <a:ext uri="{FF2B5EF4-FFF2-40B4-BE49-F238E27FC236}">
                <a16:creationId xmlns:a16="http://schemas.microsoft.com/office/drawing/2014/main" id="{736C1BCA-7F80-41AC-97FF-3ECD86F38F26}"/>
              </a:ext>
            </a:extLst>
          </p:cNvPr>
          <p:cNvSpPr/>
          <p:nvPr/>
        </p:nvSpPr>
        <p:spPr>
          <a:xfrm>
            <a:off x="2952539" y="5191040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5" name="Ovale 134">
            <a:extLst>
              <a:ext uri="{FF2B5EF4-FFF2-40B4-BE49-F238E27FC236}">
                <a16:creationId xmlns:a16="http://schemas.microsoft.com/office/drawing/2014/main" id="{63D241C0-5005-4FCD-86E6-6B8115000102}"/>
              </a:ext>
            </a:extLst>
          </p:cNvPr>
          <p:cNvSpPr/>
          <p:nvPr/>
        </p:nvSpPr>
        <p:spPr>
          <a:xfrm>
            <a:off x="3031096" y="4810114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Ovale 135">
            <a:extLst>
              <a:ext uri="{FF2B5EF4-FFF2-40B4-BE49-F238E27FC236}">
                <a16:creationId xmlns:a16="http://schemas.microsoft.com/office/drawing/2014/main" id="{5544DA35-CE80-4052-9F50-45F9FD6E3543}"/>
              </a:ext>
            </a:extLst>
          </p:cNvPr>
          <p:cNvSpPr/>
          <p:nvPr/>
        </p:nvSpPr>
        <p:spPr>
          <a:xfrm>
            <a:off x="4262554" y="3320922"/>
            <a:ext cx="176655" cy="17267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7" name="Ovale 136">
            <a:extLst>
              <a:ext uri="{FF2B5EF4-FFF2-40B4-BE49-F238E27FC236}">
                <a16:creationId xmlns:a16="http://schemas.microsoft.com/office/drawing/2014/main" id="{7206CA9F-56A2-416F-BF94-207D9130C569}"/>
              </a:ext>
            </a:extLst>
          </p:cNvPr>
          <p:cNvSpPr/>
          <p:nvPr/>
        </p:nvSpPr>
        <p:spPr>
          <a:xfrm>
            <a:off x="4645458" y="2241601"/>
            <a:ext cx="176655" cy="17267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8" name="Ovale 137">
            <a:extLst>
              <a:ext uri="{FF2B5EF4-FFF2-40B4-BE49-F238E27FC236}">
                <a16:creationId xmlns:a16="http://schemas.microsoft.com/office/drawing/2014/main" id="{CA580439-8B4D-4B61-955B-2859F4B70D1A}"/>
              </a:ext>
            </a:extLst>
          </p:cNvPr>
          <p:cNvSpPr/>
          <p:nvPr/>
        </p:nvSpPr>
        <p:spPr>
          <a:xfrm>
            <a:off x="4734246" y="3161275"/>
            <a:ext cx="176655" cy="17267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Ovale 138">
            <a:extLst>
              <a:ext uri="{FF2B5EF4-FFF2-40B4-BE49-F238E27FC236}">
                <a16:creationId xmlns:a16="http://schemas.microsoft.com/office/drawing/2014/main" id="{B416DF31-9280-4168-BB82-B9650375BF4F}"/>
              </a:ext>
            </a:extLst>
          </p:cNvPr>
          <p:cNvSpPr/>
          <p:nvPr/>
        </p:nvSpPr>
        <p:spPr>
          <a:xfrm>
            <a:off x="4952638" y="2968695"/>
            <a:ext cx="176655" cy="17267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24F6907-DA82-4DD7-AF47-D4702EB40C21}"/>
              </a:ext>
            </a:extLst>
          </p:cNvPr>
          <p:cNvSpPr/>
          <p:nvPr/>
        </p:nvSpPr>
        <p:spPr>
          <a:xfrm>
            <a:off x="3270658" y="1562116"/>
            <a:ext cx="1735602" cy="1640548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97E1070D-8046-4163-A9DE-97F7DFD0ACC4}"/>
              </a:ext>
            </a:extLst>
          </p:cNvPr>
          <p:cNvSpPr/>
          <p:nvPr/>
        </p:nvSpPr>
        <p:spPr>
          <a:xfrm>
            <a:off x="3126570" y="1271371"/>
            <a:ext cx="2622677" cy="2538497"/>
          </a:xfrm>
          <a:prstGeom prst="ellipse">
            <a:avLst/>
          </a:prstGeom>
          <a:noFill/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Ovale 139">
            <a:extLst>
              <a:ext uri="{FF2B5EF4-FFF2-40B4-BE49-F238E27FC236}">
                <a16:creationId xmlns:a16="http://schemas.microsoft.com/office/drawing/2014/main" id="{FD23E2A8-1F40-4CF9-BBA2-AAC9C937FB39}"/>
              </a:ext>
            </a:extLst>
          </p:cNvPr>
          <p:cNvSpPr/>
          <p:nvPr/>
        </p:nvSpPr>
        <p:spPr>
          <a:xfrm>
            <a:off x="6341554" y="2575241"/>
            <a:ext cx="176655" cy="17267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1" name="Ovale 140">
            <a:extLst>
              <a:ext uri="{FF2B5EF4-FFF2-40B4-BE49-F238E27FC236}">
                <a16:creationId xmlns:a16="http://schemas.microsoft.com/office/drawing/2014/main" id="{1CA2D043-CADD-445A-9403-EC1845802DA6}"/>
              </a:ext>
            </a:extLst>
          </p:cNvPr>
          <p:cNvSpPr/>
          <p:nvPr/>
        </p:nvSpPr>
        <p:spPr>
          <a:xfrm>
            <a:off x="6346927" y="1185672"/>
            <a:ext cx="176655" cy="172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Ovale 141">
            <a:extLst>
              <a:ext uri="{FF2B5EF4-FFF2-40B4-BE49-F238E27FC236}">
                <a16:creationId xmlns:a16="http://schemas.microsoft.com/office/drawing/2014/main" id="{6B316D42-D468-4A33-83F3-41990AF99049}"/>
              </a:ext>
            </a:extLst>
          </p:cNvPr>
          <p:cNvSpPr/>
          <p:nvPr/>
        </p:nvSpPr>
        <p:spPr>
          <a:xfrm rot="9140945">
            <a:off x="5158117" y="2368278"/>
            <a:ext cx="176655" cy="17267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3" name="Ovale 142">
            <a:extLst>
              <a:ext uri="{FF2B5EF4-FFF2-40B4-BE49-F238E27FC236}">
                <a16:creationId xmlns:a16="http://schemas.microsoft.com/office/drawing/2014/main" id="{1D4DB697-F556-4DE4-B039-A7C73E8D3C4B}"/>
              </a:ext>
            </a:extLst>
          </p:cNvPr>
          <p:cNvSpPr/>
          <p:nvPr/>
        </p:nvSpPr>
        <p:spPr>
          <a:xfrm rot="9140945">
            <a:off x="4893076" y="1593510"/>
            <a:ext cx="176655" cy="17267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4" name="Ovale 143">
            <a:extLst>
              <a:ext uri="{FF2B5EF4-FFF2-40B4-BE49-F238E27FC236}">
                <a16:creationId xmlns:a16="http://schemas.microsoft.com/office/drawing/2014/main" id="{D5EA58A5-AC88-4E4A-AAA5-618D221CE3E9}"/>
              </a:ext>
            </a:extLst>
          </p:cNvPr>
          <p:cNvSpPr/>
          <p:nvPr/>
        </p:nvSpPr>
        <p:spPr>
          <a:xfrm rot="9140945">
            <a:off x="5395488" y="2518690"/>
            <a:ext cx="176655" cy="17267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5" name="Ovale 144">
            <a:extLst>
              <a:ext uri="{FF2B5EF4-FFF2-40B4-BE49-F238E27FC236}">
                <a16:creationId xmlns:a16="http://schemas.microsoft.com/office/drawing/2014/main" id="{9635030A-668E-4F34-B23B-63C0EF154EA1}"/>
              </a:ext>
            </a:extLst>
          </p:cNvPr>
          <p:cNvSpPr/>
          <p:nvPr/>
        </p:nvSpPr>
        <p:spPr>
          <a:xfrm>
            <a:off x="6339533" y="3265188"/>
            <a:ext cx="176655" cy="1726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7" name="Ovale 146">
            <a:extLst>
              <a:ext uri="{FF2B5EF4-FFF2-40B4-BE49-F238E27FC236}">
                <a16:creationId xmlns:a16="http://schemas.microsoft.com/office/drawing/2014/main" id="{08AAFD4A-3AD9-4251-AC5E-AE64F31EB533}"/>
              </a:ext>
            </a:extLst>
          </p:cNvPr>
          <p:cNvSpPr/>
          <p:nvPr/>
        </p:nvSpPr>
        <p:spPr>
          <a:xfrm>
            <a:off x="6343368" y="1881442"/>
            <a:ext cx="176655" cy="17267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Ovale 147">
            <a:extLst>
              <a:ext uri="{FF2B5EF4-FFF2-40B4-BE49-F238E27FC236}">
                <a16:creationId xmlns:a16="http://schemas.microsoft.com/office/drawing/2014/main" id="{D2EF2A3C-10C5-49AB-A7B2-C47826D04928}"/>
              </a:ext>
            </a:extLst>
          </p:cNvPr>
          <p:cNvSpPr/>
          <p:nvPr/>
        </p:nvSpPr>
        <p:spPr>
          <a:xfrm>
            <a:off x="6346540" y="3958108"/>
            <a:ext cx="176655" cy="17267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9" name="Connettore diritto 148">
            <a:extLst>
              <a:ext uri="{FF2B5EF4-FFF2-40B4-BE49-F238E27FC236}">
                <a16:creationId xmlns:a16="http://schemas.microsoft.com/office/drawing/2014/main" id="{51CD2DE4-481C-41C2-9951-478A17E61B0B}"/>
              </a:ext>
            </a:extLst>
          </p:cNvPr>
          <p:cNvCxnSpPr>
            <a:cxnSpLocks/>
          </p:cNvCxnSpPr>
          <p:nvPr/>
        </p:nvCxnSpPr>
        <p:spPr>
          <a:xfrm>
            <a:off x="6248065" y="4854047"/>
            <a:ext cx="570314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3891602E-5924-4E64-A19D-CCC4780B65D7}"/>
              </a:ext>
            </a:extLst>
          </p:cNvPr>
          <p:cNvCxnSpPr>
            <a:cxnSpLocks/>
          </p:cNvCxnSpPr>
          <p:nvPr/>
        </p:nvCxnSpPr>
        <p:spPr>
          <a:xfrm>
            <a:off x="6223740" y="5571960"/>
            <a:ext cx="657575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Shape 100">
            <a:extLst>
              <a:ext uri="{FF2B5EF4-FFF2-40B4-BE49-F238E27FC236}">
                <a16:creationId xmlns:a16="http://schemas.microsoft.com/office/drawing/2014/main" id="{F7937CA0-0630-48E6-B479-93EFCEFEEC20}"/>
              </a:ext>
            </a:extLst>
          </p:cNvPr>
          <p:cNvSpPr txBox="1">
            <a:spLocks/>
          </p:cNvSpPr>
          <p:nvPr/>
        </p:nvSpPr>
        <p:spPr>
          <a:xfrm>
            <a:off x="6552528" y="985830"/>
            <a:ext cx="1950449" cy="57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400" b="1" dirty="0">
                <a:solidFill>
                  <a:schemeClr val="tx1"/>
                </a:solidFill>
              </a:rPr>
              <a:t>Soluzione possibile</a:t>
            </a:r>
          </a:p>
        </p:txBody>
      </p:sp>
      <p:sp>
        <p:nvSpPr>
          <p:cNvPr id="152" name="Shape 100">
            <a:extLst>
              <a:ext uri="{FF2B5EF4-FFF2-40B4-BE49-F238E27FC236}">
                <a16:creationId xmlns:a16="http://schemas.microsoft.com/office/drawing/2014/main" id="{24595112-FD42-4E14-86F6-13B3AD7F83E2}"/>
              </a:ext>
            </a:extLst>
          </p:cNvPr>
          <p:cNvSpPr txBox="1">
            <a:spLocks/>
          </p:cNvSpPr>
          <p:nvPr/>
        </p:nvSpPr>
        <p:spPr>
          <a:xfrm>
            <a:off x="6552528" y="1694695"/>
            <a:ext cx="2134272" cy="57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400" b="1" dirty="0">
                <a:solidFill>
                  <a:schemeClr val="tx1"/>
                </a:solidFill>
              </a:rPr>
              <a:t>Soluzione del vicinato</a:t>
            </a:r>
          </a:p>
        </p:txBody>
      </p:sp>
      <p:sp>
        <p:nvSpPr>
          <p:cNvPr id="153" name="Shape 100">
            <a:extLst>
              <a:ext uri="{FF2B5EF4-FFF2-40B4-BE49-F238E27FC236}">
                <a16:creationId xmlns:a16="http://schemas.microsoft.com/office/drawing/2014/main" id="{5EC9313E-BC1E-4855-9389-2B1E83C82341}"/>
              </a:ext>
            </a:extLst>
          </p:cNvPr>
          <p:cNvSpPr txBox="1">
            <a:spLocks/>
          </p:cNvSpPr>
          <p:nvPr/>
        </p:nvSpPr>
        <p:spPr>
          <a:xfrm>
            <a:off x="6530304" y="2365331"/>
            <a:ext cx="2134272" cy="57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400" b="1" dirty="0">
                <a:solidFill>
                  <a:schemeClr val="tx1"/>
                </a:solidFill>
              </a:rPr>
              <a:t>Soluzione corrente</a:t>
            </a:r>
          </a:p>
        </p:txBody>
      </p:sp>
      <p:sp>
        <p:nvSpPr>
          <p:cNvPr id="154" name="Shape 100">
            <a:extLst>
              <a:ext uri="{FF2B5EF4-FFF2-40B4-BE49-F238E27FC236}">
                <a16:creationId xmlns:a16="http://schemas.microsoft.com/office/drawing/2014/main" id="{626036B5-74F1-4D85-B3FD-5A0061EDC576}"/>
              </a:ext>
            </a:extLst>
          </p:cNvPr>
          <p:cNvSpPr txBox="1">
            <a:spLocks/>
          </p:cNvSpPr>
          <p:nvPr/>
        </p:nvSpPr>
        <p:spPr>
          <a:xfrm>
            <a:off x="6521408" y="3046739"/>
            <a:ext cx="2134272" cy="57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400" b="1" dirty="0">
                <a:solidFill>
                  <a:schemeClr val="tx1"/>
                </a:solidFill>
              </a:rPr>
              <a:t>Soluzione scelta</a:t>
            </a:r>
          </a:p>
        </p:txBody>
      </p:sp>
      <p:sp>
        <p:nvSpPr>
          <p:cNvPr id="155" name="Shape 100">
            <a:extLst>
              <a:ext uri="{FF2B5EF4-FFF2-40B4-BE49-F238E27FC236}">
                <a16:creationId xmlns:a16="http://schemas.microsoft.com/office/drawing/2014/main" id="{6FCE544D-6091-40A8-A27D-64FB0F6AFA23}"/>
              </a:ext>
            </a:extLst>
          </p:cNvPr>
          <p:cNvSpPr txBox="1">
            <a:spLocks/>
          </p:cNvSpPr>
          <p:nvPr/>
        </p:nvSpPr>
        <p:spPr>
          <a:xfrm>
            <a:off x="6523195" y="3754633"/>
            <a:ext cx="2466770" cy="57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400" b="1" dirty="0">
                <a:solidFill>
                  <a:schemeClr val="tx1"/>
                </a:solidFill>
              </a:rPr>
              <a:t>Soluzione diversificazione</a:t>
            </a:r>
          </a:p>
        </p:txBody>
      </p:sp>
      <p:sp>
        <p:nvSpPr>
          <p:cNvPr id="156" name="Shape 100">
            <a:extLst>
              <a:ext uri="{FF2B5EF4-FFF2-40B4-BE49-F238E27FC236}">
                <a16:creationId xmlns:a16="http://schemas.microsoft.com/office/drawing/2014/main" id="{C255777B-E745-4D3B-8C68-ACF884D590DE}"/>
              </a:ext>
            </a:extLst>
          </p:cNvPr>
          <p:cNvSpPr txBox="1">
            <a:spLocks/>
          </p:cNvSpPr>
          <p:nvPr/>
        </p:nvSpPr>
        <p:spPr>
          <a:xfrm>
            <a:off x="6860918" y="4542229"/>
            <a:ext cx="2134272" cy="57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400" b="1" dirty="0">
                <a:solidFill>
                  <a:schemeClr val="tx1"/>
                </a:solidFill>
              </a:rPr>
              <a:t>Esplorazione vicinato</a:t>
            </a:r>
          </a:p>
        </p:txBody>
      </p:sp>
      <p:sp>
        <p:nvSpPr>
          <p:cNvPr id="160" name="Shape 100">
            <a:extLst>
              <a:ext uri="{FF2B5EF4-FFF2-40B4-BE49-F238E27FC236}">
                <a16:creationId xmlns:a16="http://schemas.microsoft.com/office/drawing/2014/main" id="{A7AE698E-D49F-4DF0-BAAF-2A9155C20A3A}"/>
              </a:ext>
            </a:extLst>
          </p:cNvPr>
          <p:cNvSpPr txBox="1">
            <a:spLocks/>
          </p:cNvSpPr>
          <p:nvPr/>
        </p:nvSpPr>
        <p:spPr>
          <a:xfrm>
            <a:off x="6860918" y="5287521"/>
            <a:ext cx="2134272" cy="57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400" b="1" dirty="0">
                <a:solidFill>
                  <a:schemeClr val="tx1"/>
                </a:solidFill>
              </a:rPr>
              <a:t>Diversificazione</a:t>
            </a:r>
          </a:p>
        </p:txBody>
      </p:sp>
      <p:sp>
        <p:nvSpPr>
          <p:cNvPr id="161" name="Shape 101">
            <a:extLst>
              <a:ext uri="{FF2B5EF4-FFF2-40B4-BE49-F238E27FC236}">
                <a16:creationId xmlns:a16="http://schemas.microsoft.com/office/drawing/2014/main" id="{95CBAD77-81C7-4C37-81E1-98490F8113AF}"/>
              </a:ext>
            </a:extLst>
          </p:cNvPr>
          <p:cNvSpPr/>
          <p:nvPr/>
        </p:nvSpPr>
        <p:spPr>
          <a:xfrm>
            <a:off x="7744846" y="6425326"/>
            <a:ext cx="1245119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bg1"/>
                </a:solidFill>
              </a:rPr>
              <a:t>8 di 14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162" name="Shape 100">
            <a:extLst>
              <a:ext uri="{FF2B5EF4-FFF2-40B4-BE49-F238E27FC236}">
                <a16:creationId xmlns:a16="http://schemas.microsoft.com/office/drawing/2014/main" id="{F0009385-EA8B-4570-AACE-B01FAEFF7E0C}"/>
              </a:ext>
            </a:extLst>
          </p:cNvPr>
          <p:cNvSpPr txBox="1">
            <a:spLocks/>
          </p:cNvSpPr>
          <p:nvPr/>
        </p:nvSpPr>
        <p:spPr>
          <a:xfrm>
            <a:off x="5819450" y="6150544"/>
            <a:ext cx="2267712" cy="92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lnSpc>
                <a:spcPct val="150000"/>
              </a:lnSpc>
              <a:buClr>
                <a:srgbClr val="9B0014"/>
              </a:buClr>
              <a:buSzPts val="2400"/>
              <a:buNone/>
            </a:pPr>
            <a:r>
              <a:rPr lang="it-IT" sz="1600" b="1" dirty="0">
                <a:solidFill>
                  <a:schemeClr val="bg1"/>
                </a:solidFill>
              </a:rPr>
              <a:t>Riccardo Basso</a:t>
            </a:r>
          </a:p>
        </p:txBody>
      </p:sp>
    </p:spTree>
    <p:extLst>
      <p:ext uri="{BB962C8B-B14F-4D97-AF65-F5344CB8AC3E}">
        <p14:creationId xmlns:p14="http://schemas.microsoft.com/office/powerpoint/2010/main" val="3676232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 vuoto presentazioni DM UniPD</Template>
  <TotalTime>872</TotalTime>
  <Words>311</Words>
  <Application>Microsoft Office PowerPoint</Application>
  <PresentationFormat>Presentazione su schermo (4:3)</PresentationFormat>
  <Paragraphs>139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Calibri</vt:lpstr>
      <vt:lpstr>Arial</vt:lpstr>
      <vt:lpstr>Wingdings</vt:lpstr>
      <vt:lpstr>Cuprum</vt:lpstr>
      <vt:lpstr>Custom</vt:lpstr>
      <vt:lpstr>Simple Light</vt:lpstr>
      <vt:lpstr>Presentazione standard di PowerPoint</vt:lpstr>
      <vt:lpstr>L’AZIENDA</vt:lpstr>
      <vt:lpstr>PROBLEMATICHE</vt:lpstr>
      <vt:lpstr>ATTIVITÀ E OBIETTIVI</vt:lpstr>
      <vt:lpstr>TECNICHE ADOTTATE</vt:lpstr>
      <vt:lpstr>ARCHIETETTURA E TECNOLOGIE</vt:lpstr>
      <vt:lpstr>APPLICATIVO ESISTENTE</vt:lpstr>
      <vt:lpstr>ESTENSIONE DELL’APPLICATIVO</vt:lpstr>
      <vt:lpstr>TECNICHE APPLICATE</vt:lpstr>
      <vt:lpstr>CONTROLLO GIACENZE</vt:lpstr>
      <vt:lpstr>PIANIFICAZIONE SEMILAVORATI</vt:lpstr>
      <vt:lpstr>CONTROLLO ORDINI FORNITORI</vt:lpstr>
      <vt:lpstr>CRITERI DI DIVERSIFICAZIONE</vt:lpstr>
      <vt:lpstr>ESITI DEI TEST</vt:lpstr>
      <vt:lpstr>AUTOVALUTAZIONE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 Basso</dc:creator>
  <cp:lastModifiedBy>Riccardo Basso</cp:lastModifiedBy>
  <cp:revision>28</cp:revision>
  <dcterms:created xsi:type="dcterms:W3CDTF">2019-12-11T10:05:46Z</dcterms:created>
  <dcterms:modified xsi:type="dcterms:W3CDTF">2019-12-13T20:11:29Z</dcterms:modified>
</cp:coreProperties>
</file>