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8081" r:id="rId2"/>
    <p:sldId id="808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F0B3-7F51-4B62-812B-DDB3E2573CC1}" type="datetimeFigureOut">
              <a:rPr lang="id-ID" smtClean="0"/>
              <a:t>13/02/2023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F160-E3F8-4D9E-A330-1CA65ABF6C0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60657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F0B3-7F51-4B62-812B-DDB3E2573CC1}" type="datetimeFigureOut">
              <a:rPr lang="id-ID" smtClean="0"/>
              <a:t>13/02/2023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F160-E3F8-4D9E-A330-1CA65ABF6C0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5888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F0B3-7F51-4B62-812B-DDB3E2573CC1}" type="datetimeFigureOut">
              <a:rPr lang="id-ID" smtClean="0"/>
              <a:t>13/02/2023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F160-E3F8-4D9E-A330-1CA65ABF6C0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74344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295133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740983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741053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F0B3-7F51-4B62-812B-DDB3E2573CC1}" type="datetimeFigureOut">
              <a:rPr lang="id-ID" smtClean="0"/>
              <a:t>13/02/2023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F160-E3F8-4D9E-A330-1CA65ABF6C0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6211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F0B3-7F51-4B62-812B-DDB3E2573CC1}" type="datetimeFigureOut">
              <a:rPr lang="id-ID" smtClean="0"/>
              <a:t>13/02/2023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F160-E3F8-4D9E-A330-1CA65ABF6C0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3713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F0B3-7F51-4B62-812B-DDB3E2573CC1}" type="datetimeFigureOut">
              <a:rPr lang="id-ID" smtClean="0"/>
              <a:t>13/02/2023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F160-E3F8-4D9E-A330-1CA65ABF6C0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036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F0B3-7F51-4B62-812B-DDB3E2573CC1}" type="datetimeFigureOut">
              <a:rPr lang="id-ID" smtClean="0"/>
              <a:t>13/02/2023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F160-E3F8-4D9E-A330-1CA65ABF6C0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0719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F0B3-7F51-4B62-812B-DDB3E2573CC1}" type="datetimeFigureOut">
              <a:rPr lang="id-ID" smtClean="0"/>
              <a:t>13/02/2023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F160-E3F8-4D9E-A330-1CA65ABF6C0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281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F0B3-7F51-4B62-812B-DDB3E2573CC1}" type="datetimeFigureOut">
              <a:rPr lang="id-ID" smtClean="0"/>
              <a:t>13/02/2023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F160-E3F8-4D9E-A330-1CA65ABF6C0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63640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F0B3-7F51-4B62-812B-DDB3E2573CC1}" type="datetimeFigureOut">
              <a:rPr lang="id-ID" smtClean="0"/>
              <a:t>13/02/2023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F160-E3F8-4D9E-A330-1CA65ABF6C0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427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F0B3-7F51-4B62-812B-DDB3E2573CC1}" type="datetimeFigureOut">
              <a:rPr lang="id-ID" smtClean="0"/>
              <a:t>13/02/2023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F160-E3F8-4D9E-A330-1CA65ABF6C0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1139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DF0B3-7F51-4B62-812B-DDB3E2573CC1}" type="datetimeFigureOut">
              <a:rPr lang="id-ID" smtClean="0"/>
              <a:t>13/02/2023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8F160-E3F8-4D9E-A330-1CA65ABF6C0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45472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879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1458" y="1320137"/>
            <a:ext cx="499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Konsumen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yang </a:t>
            </a:r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dihubungi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78215" y="4404575"/>
            <a:ext cx="4141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Menghubungi</a:t>
            </a:r>
            <a:r>
              <a:rPr lang="en-US" dirty="0" smtClean="0"/>
              <a:t> </a:t>
            </a:r>
            <a:r>
              <a:rPr lang="en-US" dirty="0" err="1" smtClean="0"/>
              <a:t>konsumen</a:t>
            </a:r>
            <a:r>
              <a:rPr lang="en-US" dirty="0" smtClean="0"/>
              <a:t> </a:t>
            </a:r>
            <a:r>
              <a:rPr lang="en-US" dirty="0" err="1" smtClean="0"/>
              <a:t>berkali</a:t>
            </a:r>
            <a:r>
              <a:rPr lang="en-US" dirty="0" smtClean="0"/>
              <a:t>-kali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04383" y="1320137"/>
            <a:ext cx="539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TERJADI MISKOMUNIKASI TERKAIT PERSYARATAN DOKUMEN </a:t>
            </a:r>
          </a:p>
          <a:p>
            <a:pPr marL="342900" indent="-342900">
              <a:buAutoNum type="arabicPeriod"/>
            </a:pPr>
            <a:r>
              <a:rPr lang="en-US" dirty="0" smtClean="0"/>
              <a:t>TIDAK MENDAPAT INFORMASI YANG UPDATE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20642" y="4420030"/>
            <a:ext cx="3593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CAPEK</a:t>
            </a:r>
          </a:p>
          <a:p>
            <a:pPr marL="342900" indent="-342900">
              <a:buAutoNum type="arabicPeriod"/>
            </a:pPr>
            <a:r>
              <a:rPr lang="en-US" dirty="0" smtClean="0"/>
              <a:t>MALAS MELANJUTKAN</a:t>
            </a:r>
          </a:p>
          <a:p>
            <a:pPr marL="342900" indent="-342900">
              <a:buAutoNum type="arabicPeriod"/>
            </a:pPr>
            <a:r>
              <a:rPr lang="en-US" dirty="0" smtClean="0"/>
              <a:t>KECEWA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59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879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1458" y="1320137"/>
            <a:ext cx="4997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Konsumen</a:t>
            </a:r>
            <a:r>
              <a:rPr lang="en-US" dirty="0" smtClean="0"/>
              <a:t> yang </a:t>
            </a:r>
            <a:r>
              <a:rPr lang="en-US" dirty="0" err="1" smtClean="0"/>
              <a:t>bolak-balik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cs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Konsumen</a:t>
            </a:r>
            <a:r>
              <a:rPr lang="en-US" dirty="0" smtClean="0"/>
              <a:t> </a:t>
            </a:r>
            <a:r>
              <a:rPr lang="en-US" dirty="0" err="1" smtClean="0"/>
              <a:t>protes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klaim</a:t>
            </a:r>
            <a:r>
              <a:rPr lang="en-US" dirty="0" smtClean="0"/>
              <a:t> (</a:t>
            </a:r>
            <a:r>
              <a:rPr lang="en-US" dirty="0" err="1" smtClean="0"/>
              <a:t>besaran</a:t>
            </a:r>
            <a:r>
              <a:rPr lang="en-US" dirty="0" smtClean="0"/>
              <a:t> </a:t>
            </a:r>
            <a:r>
              <a:rPr lang="en-US" dirty="0" err="1" smtClean="0"/>
              <a:t>klaim</a:t>
            </a:r>
            <a:r>
              <a:rPr lang="en-US" dirty="0" smtClean="0"/>
              <a:t> yang </a:t>
            </a:r>
            <a:r>
              <a:rPr lang="en-US" dirty="0" err="1" smtClean="0"/>
              <a:t>cair</a:t>
            </a:r>
            <a:r>
              <a:rPr lang="en-US" dirty="0" smtClean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8215" y="4404575"/>
            <a:ext cx="4141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konsumen</a:t>
            </a:r>
            <a:r>
              <a:rPr lang="en-US" dirty="0" smtClean="0"/>
              <a:t> </a:t>
            </a:r>
            <a:r>
              <a:rPr lang="en-US" dirty="0" err="1" smtClean="0"/>
              <a:t>berkali</a:t>
            </a:r>
            <a:r>
              <a:rPr lang="en-US" dirty="0" smtClean="0"/>
              <a:t>-kali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04383" y="1320137"/>
            <a:ext cx="53962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Proses </a:t>
            </a:r>
            <a:r>
              <a:rPr lang="en-US" dirty="0" err="1" smtClean="0"/>
              <a:t>klaim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sekali</a:t>
            </a:r>
            <a:r>
              <a:rPr lang="en-US" dirty="0" smtClean="0"/>
              <a:t> proses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ahli</a:t>
            </a:r>
            <a:r>
              <a:rPr lang="en-US" dirty="0" smtClean="0"/>
              <a:t> </a:t>
            </a:r>
            <a:r>
              <a:rPr lang="en-US" dirty="0" err="1" smtClean="0"/>
              <a:t>waris</a:t>
            </a:r>
            <a:r>
              <a:rPr lang="en-US" dirty="0" smtClean="0"/>
              <a:t> dating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cs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Misinformasi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kelengkapan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Kurangnya</a:t>
            </a:r>
            <a:r>
              <a:rPr lang="en-US" dirty="0" smtClean="0"/>
              <a:t> </a:t>
            </a:r>
            <a:r>
              <a:rPr lang="en-US" dirty="0" err="1" smtClean="0"/>
              <a:t>edukasi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klaim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ahli</a:t>
            </a:r>
            <a:r>
              <a:rPr lang="en-US" dirty="0" smtClean="0"/>
              <a:t> </a:t>
            </a:r>
            <a:r>
              <a:rPr lang="en-US" dirty="0" err="1" smtClean="0"/>
              <a:t>waris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20642" y="4420030"/>
            <a:ext cx="359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Capek </a:t>
            </a:r>
            <a:r>
              <a:rPr lang="en-US" dirty="0" err="1" smtClean="0"/>
              <a:t>menghadapi</a:t>
            </a:r>
            <a:r>
              <a:rPr lang="en-US" dirty="0" smtClean="0"/>
              <a:t> </a:t>
            </a:r>
            <a:r>
              <a:rPr lang="en-US" dirty="0" err="1" smtClean="0"/>
              <a:t>konsumen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terus</a:t>
            </a:r>
            <a:r>
              <a:rPr lang="en-US" dirty="0" smtClean="0"/>
              <a:t> </a:t>
            </a:r>
            <a:r>
              <a:rPr lang="en-US" dirty="0" err="1" smtClean="0"/>
              <a:t>menerus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866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76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1_Office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Iskandar</dc:creator>
  <cp:lastModifiedBy>Kyoto</cp:lastModifiedBy>
  <cp:revision>16</cp:revision>
  <dcterms:created xsi:type="dcterms:W3CDTF">2021-06-23T12:46:07Z</dcterms:created>
  <dcterms:modified xsi:type="dcterms:W3CDTF">2023-02-13T07:34:17Z</dcterms:modified>
</cp:coreProperties>
</file>