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4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8C23CE-E560-47B0-8078-4F16FF69B158}" v="117" dt="2021-03-30T15:32:27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10" d="100"/>
          <a:sy n="110" d="100"/>
        </p:scale>
        <p:origin x="630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PATRONAGGIO" userId="b5c82130-2907-48dc-9491-6167778e447d" providerId="ADAL" clId="{898C23CE-E560-47B0-8078-4F16FF69B158}"/>
    <pc:docChg chg="undo redo custSel addSld modSld sldOrd">
      <pc:chgData name="RICCARDO PATRONAGGIO" userId="b5c82130-2907-48dc-9491-6167778e447d" providerId="ADAL" clId="{898C23CE-E560-47B0-8078-4F16FF69B158}" dt="2021-03-30T15:32:27.937" v="1346" actId="20577"/>
      <pc:docMkLst>
        <pc:docMk/>
      </pc:docMkLst>
      <pc:sldChg chg="modSp mod modAnim">
        <pc:chgData name="RICCARDO PATRONAGGIO" userId="b5c82130-2907-48dc-9491-6167778e447d" providerId="ADAL" clId="{898C23CE-E560-47B0-8078-4F16FF69B158}" dt="2021-03-30T15:32:27.937" v="1346" actId="20577"/>
        <pc:sldMkLst>
          <pc:docMk/>
          <pc:sldMk cId="2474004964" sldId="256"/>
        </pc:sldMkLst>
        <pc:spChg chg="mod">
          <ac:chgData name="RICCARDO PATRONAGGIO" userId="b5c82130-2907-48dc-9491-6167778e447d" providerId="ADAL" clId="{898C23CE-E560-47B0-8078-4F16FF69B158}" dt="2021-03-30T15:32:27.937" v="1346" actId="20577"/>
          <ac:spMkLst>
            <pc:docMk/>
            <pc:sldMk cId="2474004964" sldId="256"/>
            <ac:spMk id="3" creationId="{9290D403-F4A2-48A1-9DCD-D7908A44BB4D}"/>
          </ac:spMkLst>
        </pc:spChg>
      </pc:sldChg>
      <pc:sldChg chg="modSp mod">
        <pc:chgData name="RICCARDO PATRONAGGIO" userId="b5c82130-2907-48dc-9491-6167778e447d" providerId="ADAL" clId="{898C23CE-E560-47B0-8078-4F16FF69B158}" dt="2021-03-30T13:50:31.530" v="198" actId="20577"/>
        <pc:sldMkLst>
          <pc:docMk/>
          <pc:sldMk cId="2693910554" sldId="257"/>
        </pc:sldMkLst>
        <pc:spChg chg="mod">
          <ac:chgData name="RICCARDO PATRONAGGIO" userId="b5c82130-2907-48dc-9491-6167778e447d" providerId="ADAL" clId="{898C23CE-E560-47B0-8078-4F16FF69B158}" dt="2021-03-30T13:50:31.530" v="198" actId="20577"/>
          <ac:spMkLst>
            <pc:docMk/>
            <pc:sldMk cId="2693910554" sldId="257"/>
            <ac:spMk id="3" creationId="{A05D1882-65DE-484D-B983-8F24ECBDF31D}"/>
          </ac:spMkLst>
        </pc:spChg>
      </pc:sldChg>
      <pc:sldChg chg="addSp delSp modSp mod setBg">
        <pc:chgData name="RICCARDO PATRONAGGIO" userId="b5c82130-2907-48dc-9491-6167778e447d" providerId="ADAL" clId="{898C23CE-E560-47B0-8078-4F16FF69B158}" dt="2021-03-30T13:59:36.285" v="217" actId="14100"/>
        <pc:sldMkLst>
          <pc:docMk/>
          <pc:sldMk cId="2861803753" sldId="258"/>
        </pc:sldMkLst>
        <pc:spChg chg="mod">
          <ac:chgData name="RICCARDO PATRONAGGIO" userId="b5c82130-2907-48dc-9491-6167778e447d" providerId="ADAL" clId="{898C23CE-E560-47B0-8078-4F16FF69B158}" dt="2021-03-30T13:54:44.433" v="206" actId="26606"/>
          <ac:spMkLst>
            <pc:docMk/>
            <pc:sldMk cId="2861803753" sldId="258"/>
            <ac:spMk id="2" creationId="{793E3554-1D0A-4FE7-968B-21CF8C909EBD}"/>
          </ac:spMkLst>
        </pc:spChg>
        <pc:spChg chg="del mod">
          <ac:chgData name="RICCARDO PATRONAGGIO" userId="b5c82130-2907-48dc-9491-6167778e447d" providerId="ADAL" clId="{898C23CE-E560-47B0-8078-4F16FF69B158}" dt="2021-03-30T13:54:24.356" v="201" actId="478"/>
          <ac:spMkLst>
            <pc:docMk/>
            <pc:sldMk cId="2861803753" sldId="258"/>
            <ac:spMk id="3" creationId="{651087AA-8D95-492E-A8B9-A69B9D366364}"/>
          </ac:spMkLst>
        </pc:spChg>
        <pc:spChg chg="add del mod">
          <ac:chgData name="RICCARDO PATRONAGGIO" userId="b5c82130-2907-48dc-9491-6167778e447d" providerId="ADAL" clId="{898C23CE-E560-47B0-8078-4F16FF69B158}" dt="2021-03-30T13:54:26.752" v="202" actId="478"/>
          <ac:spMkLst>
            <pc:docMk/>
            <pc:sldMk cId="2861803753" sldId="258"/>
            <ac:spMk id="7" creationId="{4163BB76-19D5-4E4F-B91B-2E046FB831BA}"/>
          </ac:spMkLst>
        </pc:spChg>
        <pc:spChg chg="add del">
          <ac:chgData name="RICCARDO PATRONAGGIO" userId="b5c82130-2907-48dc-9491-6167778e447d" providerId="ADAL" clId="{898C23CE-E560-47B0-8078-4F16FF69B158}" dt="2021-03-30T13:54:44.433" v="206" actId="26606"/>
          <ac:spMkLst>
            <pc:docMk/>
            <pc:sldMk cId="2861803753" sldId="258"/>
            <ac:spMk id="8" creationId="{09588DA8-065E-4F6F-8EFD-43104AB2E0CF}"/>
          </ac:spMkLst>
        </pc:spChg>
        <pc:spChg chg="add del">
          <ac:chgData name="RICCARDO PATRONAGGIO" userId="b5c82130-2907-48dc-9491-6167778e447d" providerId="ADAL" clId="{898C23CE-E560-47B0-8078-4F16FF69B158}" dt="2021-03-30T13:54:44.433" v="206" actId="26606"/>
          <ac:spMkLst>
            <pc:docMk/>
            <pc:sldMk cId="2861803753" sldId="258"/>
            <ac:spMk id="10" creationId="{C4285719-470E-454C-AF62-8323075F1F5B}"/>
          </ac:spMkLst>
        </pc:spChg>
        <pc:spChg chg="add del">
          <ac:chgData name="RICCARDO PATRONAGGIO" userId="b5c82130-2907-48dc-9491-6167778e447d" providerId="ADAL" clId="{898C23CE-E560-47B0-8078-4F16FF69B158}" dt="2021-03-30T13:54:44.433" v="206" actId="26606"/>
          <ac:spMkLst>
            <pc:docMk/>
            <pc:sldMk cId="2861803753" sldId="258"/>
            <ac:spMk id="12" creationId="{CD9FE4EF-C4D8-49A0-B2FF-81D8DB7D8A24}"/>
          </ac:spMkLst>
        </pc:spChg>
        <pc:spChg chg="add del">
          <ac:chgData name="RICCARDO PATRONAGGIO" userId="b5c82130-2907-48dc-9491-6167778e447d" providerId="ADAL" clId="{898C23CE-E560-47B0-8078-4F16FF69B158}" dt="2021-03-30T13:54:44.433" v="206" actId="26606"/>
          <ac:spMkLst>
            <pc:docMk/>
            <pc:sldMk cId="2861803753" sldId="258"/>
            <ac:spMk id="14" creationId="{4300840D-0A0B-4512-BACA-B439D5B9C57C}"/>
          </ac:spMkLst>
        </pc:spChg>
        <pc:spChg chg="add del">
          <ac:chgData name="RICCARDO PATRONAGGIO" userId="b5c82130-2907-48dc-9491-6167778e447d" providerId="ADAL" clId="{898C23CE-E560-47B0-8078-4F16FF69B158}" dt="2021-03-30T13:54:44.433" v="206" actId="26606"/>
          <ac:spMkLst>
            <pc:docMk/>
            <pc:sldMk cId="2861803753" sldId="258"/>
            <ac:spMk id="16" creationId="{D2B78728-A580-49A7-84F9-6EF6F583ADE0}"/>
          </ac:spMkLst>
        </pc:spChg>
        <pc:spChg chg="add del">
          <ac:chgData name="RICCARDO PATRONAGGIO" userId="b5c82130-2907-48dc-9491-6167778e447d" providerId="ADAL" clId="{898C23CE-E560-47B0-8078-4F16FF69B158}" dt="2021-03-30T13:54:44.433" v="206" actId="26606"/>
          <ac:spMkLst>
            <pc:docMk/>
            <pc:sldMk cId="2861803753" sldId="258"/>
            <ac:spMk id="18" creationId="{38FAA1A1-D861-433F-88FA-1E9D6FD31D11}"/>
          </ac:spMkLst>
        </pc:spChg>
        <pc:spChg chg="add del">
          <ac:chgData name="RICCARDO PATRONAGGIO" userId="b5c82130-2907-48dc-9491-6167778e447d" providerId="ADAL" clId="{898C23CE-E560-47B0-8078-4F16FF69B158}" dt="2021-03-30T13:54:44.433" v="206" actId="26606"/>
          <ac:spMkLst>
            <pc:docMk/>
            <pc:sldMk cId="2861803753" sldId="258"/>
            <ac:spMk id="20" creationId="{8D71EDA1-87BF-4D5D-AB79-F346FD19278A}"/>
          </ac:spMkLst>
        </pc:spChg>
        <pc:spChg chg="add del">
          <ac:chgData name="RICCARDO PATRONAGGIO" userId="b5c82130-2907-48dc-9491-6167778e447d" providerId="ADAL" clId="{898C23CE-E560-47B0-8078-4F16FF69B158}" dt="2021-03-30T13:54:44.433" v="206" actId="26606"/>
          <ac:spMkLst>
            <pc:docMk/>
            <pc:sldMk cId="2861803753" sldId="258"/>
            <ac:spMk id="25" creationId="{91DC6ABD-215C-4EA8-A483-CEF5B99AB385}"/>
          </ac:spMkLst>
        </pc:spChg>
        <pc:spChg chg="add del">
          <ac:chgData name="RICCARDO PATRONAGGIO" userId="b5c82130-2907-48dc-9491-6167778e447d" providerId="ADAL" clId="{898C23CE-E560-47B0-8078-4F16FF69B158}" dt="2021-03-30T13:54:44.433" v="206" actId="26606"/>
          <ac:spMkLst>
            <pc:docMk/>
            <pc:sldMk cId="2861803753" sldId="258"/>
            <ac:spMk id="31" creationId="{04357C93-F0CB-4A1C-8F77-4E9063789819}"/>
          </ac:spMkLst>
        </pc:spChg>
        <pc:grpChg chg="add del">
          <ac:chgData name="RICCARDO PATRONAGGIO" userId="b5c82130-2907-48dc-9491-6167778e447d" providerId="ADAL" clId="{898C23CE-E560-47B0-8078-4F16FF69B158}" dt="2021-03-30T13:54:44.433" v="206" actId="26606"/>
          <ac:grpSpMkLst>
            <pc:docMk/>
            <pc:sldMk cId="2861803753" sldId="258"/>
            <ac:grpSpMk id="27" creationId="{3AF6A671-C637-4547-85F4-51B6D1881399}"/>
          </ac:grpSpMkLst>
        </pc:grpChg>
        <pc:picChg chg="add mod">
          <ac:chgData name="RICCARDO PATRONAGGIO" userId="b5c82130-2907-48dc-9491-6167778e447d" providerId="ADAL" clId="{898C23CE-E560-47B0-8078-4F16FF69B158}" dt="2021-03-30T13:59:36.285" v="217" actId="14100"/>
          <ac:picMkLst>
            <pc:docMk/>
            <pc:sldMk cId="2861803753" sldId="258"/>
            <ac:picMk id="5" creationId="{B2172F55-1834-4E85-85F9-E310865959DC}"/>
          </ac:picMkLst>
        </pc:picChg>
      </pc:sldChg>
      <pc:sldChg chg="addSp delSp modSp mod">
        <pc:chgData name="RICCARDO PATRONAGGIO" userId="b5c82130-2907-48dc-9491-6167778e447d" providerId="ADAL" clId="{898C23CE-E560-47B0-8078-4F16FF69B158}" dt="2021-03-30T14:53:34.869" v="603" actId="1076"/>
        <pc:sldMkLst>
          <pc:docMk/>
          <pc:sldMk cId="3250376665" sldId="259"/>
        </pc:sldMkLst>
        <pc:spChg chg="mod">
          <ac:chgData name="RICCARDO PATRONAGGIO" userId="b5c82130-2907-48dc-9491-6167778e447d" providerId="ADAL" clId="{898C23CE-E560-47B0-8078-4F16FF69B158}" dt="2021-03-30T14:03:57.806" v="235" actId="14100"/>
          <ac:spMkLst>
            <pc:docMk/>
            <pc:sldMk cId="3250376665" sldId="259"/>
            <ac:spMk id="2" creationId="{6C0937FD-3195-4E6E-AA7F-8D790A0A8ABA}"/>
          </ac:spMkLst>
        </pc:spChg>
        <pc:spChg chg="del mod">
          <ac:chgData name="RICCARDO PATRONAGGIO" userId="b5c82130-2907-48dc-9491-6167778e447d" providerId="ADAL" clId="{898C23CE-E560-47B0-8078-4F16FF69B158}" dt="2021-03-30T14:01:56.093" v="225" actId="478"/>
          <ac:spMkLst>
            <pc:docMk/>
            <pc:sldMk cId="3250376665" sldId="259"/>
            <ac:spMk id="3" creationId="{B1BA4F5D-C03D-4440-9C1B-0B8A29661566}"/>
          </ac:spMkLst>
        </pc:spChg>
        <pc:spChg chg="add mod">
          <ac:chgData name="RICCARDO PATRONAGGIO" userId="b5c82130-2907-48dc-9491-6167778e447d" providerId="ADAL" clId="{898C23CE-E560-47B0-8078-4F16FF69B158}" dt="2021-03-30T14:52:24.030" v="593" actId="1076"/>
          <ac:spMkLst>
            <pc:docMk/>
            <pc:sldMk cId="3250376665" sldId="259"/>
            <ac:spMk id="25" creationId="{F8911A0E-A95F-4951-83F5-487247EA08DC}"/>
          </ac:spMkLst>
        </pc:spChg>
        <pc:spChg chg="add mod">
          <ac:chgData name="RICCARDO PATRONAGGIO" userId="b5c82130-2907-48dc-9491-6167778e447d" providerId="ADAL" clId="{898C23CE-E560-47B0-8078-4F16FF69B158}" dt="2021-03-30T14:12:40.700" v="309" actId="1076"/>
          <ac:spMkLst>
            <pc:docMk/>
            <pc:sldMk cId="3250376665" sldId="259"/>
            <ac:spMk id="26" creationId="{09ED1D81-7791-4799-8466-AE3C3ED84D03}"/>
          </ac:spMkLst>
        </pc:spChg>
        <pc:spChg chg="add del mod">
          <ac:chgData name="RICCARDO PATRONAGGIO" userId="b5c82130-2907-48dc-9491-6167778e447d" providerId="ADAL" clId="{898C23CE-E560-47B0-8078-4F16FF69B158}" dt="2021-03-30T14:18:11.911" v="338" actId="478"/>
          <ac:spMkLst>
            <pc:docMk/>
            <pc:sldMk cId="3250376665" sldId="259"/>
            <ac:spMk id="27" creationId="{17A67D4E-BA18-483C-9521-D19687799E40}"/>
          </ac:spMkLst>
        </pc:spChg>
        <pc:spChg chg="add mod">
          <ac:chgData name="RICCARDO PATRONAGGIO" userId="b5c82130-2907-48dc-9491-6167778e447d" providerId="ADAL" clId="{898C23CE-E560-47B0-8078-4F16FF69B158}" dt="2021-03-30T14:17:47.885" v="335" actId="1076"/>
          <ac:spMkLst>
            <pc:docMk/>
            <pc:sldMk cId="3250376665" sldId="259"/>
            <ac:spMk id="28" creationId="{14492003-8097-4F79-A658-F03C4EEAE169}"/>
          </ac:spMkLst>
        </pc:spChg>
        <pc:spChg chg="add mod">
          <ac:chgData name="RICCARDO PATRONAGGIO" userId="b5c82130-2907-48dc-9491-6167778e447d" providerId="ADAL" clId="{898C23CE-E560-47B0-8078-4F16FF69B158}" dt="2021-03-30T14:18:24.435" v="340" actId="13822"/>
          <ac:spMkLst>
            <pc:docMk/>
            <pc:sldMk cId="3250376665" sldId="259"/>
            <ac:spMk id="29" creationId="{5B4D1F6D-BEEF-4FD3-94D7-B903F23E5D84}"/>
          </ac:spMkLst>
        </pc:spChg>
        <pc:picChg chg="add mod modCrop">
          <ac:chgData name="RICCARDO PATRONAGGIO" userId="b5c82130-2907-48dc-9491-6167778e447d" providerId="ADAL" clId="{898C23CE-E560-47B0-8078-4F16FF69B158}" dt="2021-03-30T14:17:56.397" v="337" actId="1076"/>
          <ac:picMkLst>
            <pc:docMk/>
            <pc:sldMk cId="3250376665" sldId="259"/>
            <ac:picMk id="5" creationId="{C2626EAA-A55A-4753-B255-06D95505D487}"/>
          </ac:picMkLst>
        </pc:picChg>
        <pc:picChg chg="add mod">
          <ac:chgData name="RICCARDO PATRONAGGIO" userId="b5c82130-2907-48dc-9491-6167778e447d" providerId="ADAL" clId="{898C23CE-E560-47B0-8078-4F16FF69B158}" dt="2021-03-30T14:52:21.053" v="592" actId="1076"/>
          <ac:picMkLst>
            <pc:docMk/>
            <pc:sldMk cId="3250376665" sldId="259"/>
            <ac:picMk id="7" creationId="{0D1DA105-EDD0-457C-843F-47FBDA7AD399}"/>
          </ac:picMkLst>
        </pc:picChg>
        <pc:picChg chg="add del mod">
          <ac:chgData name="RICCARDO PATRONAGGIO" userId="b5c82130-2907-48dc-9491-6167778e447d" providerId="ADAL" clId="{898C23CE-E560-47B0-8078-4F16FF69B158}" dt="2021-03-30T14:06:57.269" v="248" actId="478"/>
          <ac:picMkLst>
            <pc:docMk/>
            <pc:sldMk cId="3250376665" sldId="259"/>
            <ac:picMk id="11" creationId="{3189B363-0481-4A33-8D04-3D865DE96998}"/>
          </ac:picMkLst>
        </pc:picChg>
        <pc:picChg chg="add del mod">
          <ac:chgData name="RICCARDO PATRONAGGIO" userId="b5c82130-2907-48dc-9491-6167778e447d" providerId="ADAL" clId="{898C23CE-E560-47B0-8078-4F16FF69B158}" dt="2021-03-30T14:10:05.035" v="264" actId="478"/>
          <ac:picMkLst>
            <pc:docMk/>
            <pc:sldMk cId="3250376665" sldId="259"/>
            <ac:picMk id="15" creationId="{49212F6D-20EA-4504-B58D-57DD9836B751}"/>
          </ac:picMkLst>
        </pc:picChg>
        <pc:picChg chg="add mod">
          <ac:chgData name="RICCARDO PATRONAGGIO" userId="b5c82130-2907-48dc-9491-6167778e447d" providerId="ADAL" clId="{898C23CE-E560-47B0-8078-4F16FF69B158}" dt="2021-03-30T14:53:32.485" v="602" actId="1076"/>
          <ac:picMkLst>
            <pc:docMk/>
            <pc:sldMk cId="3250376665" sldId="259"/>
            <ac:picMk id="19" creationId="{75E022AB-33AD-4F2C-AB9A-8B149BA6B91F}"/>
          </ac:picMkLst>
        </pc:picChg>
        <pc:picChg chg="add mod">
          <ac:chgData name="RICCARDO PATRONAGGIO" userId="b5c82130-2907-48dc-9491-6167778e447d" providerId="ADAL" clId="{898C23CE-E560-47B0-8078-4F16FF69B158}" dt="2021-03-30T14:12:45.565" v="311" actId="1076"/>
          <ac:picMkLst>
            <pc:docMk/>
            <pc:sldMk cId="3250376665" sldId="259"/>
            <ac:picMk id="22" creationId="{B8D66A62-4BC9-4858-8D3B-71357CA676ED}"/>
          </ac:picMkLst>
        </pc:picChg>
        <pc:picChg chg="add mod">
          <ac:chgData name="RICCARDO PATRONAGGIO" userId="b5c82130-2907-48dc-9491-6167778e447d" providerId="ADAL" clId="{898C23CE-E560-47B0-8078-4F16FF69B158}" dt="2021-03-30T14:12:42.845" v="310" actId="1076"/>
          <ac:picMkLst>
            <pc:docMk/>
            <pc:sldMk cId="3250376665" sldId="259"/>
            <ac:picMk id="24" creationId="{654511CE-50FB-445C-BEC5-37DB3375569C}"/>
          </ac:picMkLst>
        </pc:picChg>
        <pc:picChg chg="add mod modCrop">
          <ac:chgData name="RICCARDO PATRONAGGIO" userId="b5c82130-2907-48dc-9491-6167778e447d" providerId="ADAL" clId="{898C23CE-E560-47B0-8078-4F16FF69B158}" dt="2021-03-30T14:53:34.869" v="603" actId="1076"/>
          <ac:picMkLst>
            <pc:docMk/>
            <pc:sldMk cId="3250376665" sldId="259"/>
            <ac:picMk id="30" creationId="{80202785-B248-4FC6-AB18-33EC04F71A09}"/>
          </ac:picMkLst>
        </pc:picChg>
      </pc:sldChg>
      <pc:sldChg chg="addSp delSp modSp mod">
        <pc:chgData name="RICCARDO PATRONAGGIO" userId="b5c82130-2907-48dc-9491-6167778e447d" providerId="ADAL" clId="{898C23CE-E560-47B0-8078-4F16FF69B158}" dt="2021-03-30T14:39:38.582" v="490" actId="1076"/>
        <pc:sldMkLst>
          <pc:docMk/>
          <pc:sldMk cId="3560495755" sldId="260"/>
        </pc:sldMkLst>
        <pc:spChg chg="mod">
          <ac:chgData name="RICCARDO PATRONAGGIO" userId="b5c82130-2907-48dc-9491-6167778e447d" providerId="ADAL" clId="{898C23CE-E560-47B0-8078-4F16FF69B158}" dt="2021-03-30T14:23:02.990" v="353" actId="1076"/>
          <ac:spMkLst>
            <pc:docMk/>
            <pc:sldMk cId="3560495755" sldId="260"/>
            <ac:spMk id="2" creationId="{E9FFD19F-75CA-4966-B79C-2935A271ADBD}"/>
          </ac:spMkLst>
        </pc:spChg>
        <pc:spChg chg="del">
          <ac:chgData name="RICCARDO PATRONAGGIO" userId="b5c82130-2907-48dc-9491-6167778e447d" providerId="ADAL" clId="{898C23CE-E560-47B0-8078-4F16FF69B158}" dt="2021-03-30T14:22:36.554" v="346" actId="478"/>
          <ac:spMkLst>
            <pc:docMk/>
            <pc:sldMk cId="3560495755" sldId="260"/>
            <ac:spMk id="3" creationId="{BFF2E38C-F4DE-4D47-8590-BBA66F1B1435}"/>
          </ac:spMkLst>
        </pc:spChg>
        <pc:spChg chg="add del mod">
          <ac:chgData name="RICCARDO PATRONAGGIO" userId="b5c82130-2907-48dc-9491-6167778e447d" providerId="ADAL" clId="{898C23CE-E560-47B0-8078-4F16FF69B158}" dt="2021-03-30T14:22:41.748" v="347" actId="478"/>
          <ac:spMkLst>
            <pc:docMk/>
            <pc:sldMk cId="3560495755" sldId="260"/>
            <ac:spMk id="7" creationId="{0DFBCB92-D2C8-4942-BF85-0414DB34D199}"/>
          </ac:spMkLst>
        </pc:spChg>
        <pc:spChg chg="add del mod">
          <ac:chgData name="RICCARDO PATRONAGGIO" userId="b5c82130-2907-48dc-9491-6167778e447d" providerId="ADAL" clId="{898C23CE-E560-47B0-8078-4F16FF69B158}" dt="2021-03-30T14:27:47.365" v="393" actId="767"/>
          <ac:spMkLst>
            <pc:docMk/>
            <pc:sldMk cId="3560495755" sldId="260"/>
            <ac:spMk id="21" creationId="{93286A76-FF06-4DAD-A1AF-FAE6E796EB80}"/>
          </ac:spMkLst>
        </pc:spChg>
        <pc:spChg chg="add mod">
          <ac:chgData name="RICCARDO PATRONAGGIO" userId="b5c82130-2907-48dc-9491-6167778e447d" providerId="ADAL" clId="{898C23CE-E560-47B0-8078-4F16FF69B158}" dt="2021-03-30T14:35:08.959" v="440" actId="1076"/>
          <ac:spMkLst>
            <pc:docMk/>
            <pc:sldMk cId="3560495755" sldId="260"/>
            <ac:spMk id="22" creationId="{54F4E742-FE19-44F2-96F3-6EF8804234FC}"/>
          </ac:spMkLst>
        </pc:spChg>
        <pc:spChg chg="add del mod">
          <ac:chgData name="RICCARDO PATRONAGGIO" userId="b5c82130-2907-48dc-9491-6167778e447d" providerId="ADAL" clId="{898C23CE-E560-47B0-8078-4F16FF69B158}" dt="2021-03-30T14:28:01.701" v="397"/>
          <ac:spMkLst>
            <pc:docMk/>
            <pc:sldMk cId="3560495755" sldId="260"/>
            <ac:spMk id="23" creationId="{2F2AE936-A7AB-414A-9007-691B0346A97A}"/>
          </ac:spMkLst>
        </pc:spChg>
        <pc:spChg chg="add del mod">
          <ac:chgData name="RICCARDO PATRONAGGIO" userId="b5c82130-2907-48dc-9491-6167778e447d" providerId="ADAL" clId="{898C23CE-E560-47B0-8078-4F16FF69B158}" dt="2021-03-30T14:28:21.866" v="402"/>
          <ac:spMkLst>
            <pc:docMk/>
            <pc:sldMk cId="3560495755" sldId="260"/>
            <ac:spMk id="24" creationId="{2AA01C03-27B1-40D8-B01B-234D18769CC8}"/>
          </ac:spMkLst>
        </pc:spChg>
        <pc:spChg chg="add mod">
          <ac:chgData name="RICCARDO PATRONAGGIO" userId="b5c82130-2907-48dc-9491-6167778e447d" providerId="ADAL" clId="{898C23CE-E560-47B0-8078-4F16FF69B158}" dt="2021-03-30T14:31:12.853" v="417" actId="1076"/>
          <ac:spMkLst>
            <pc:docMk/>
            <pc:sldMk cId="3560495755" sldId="260"/>
            <ac:spMk id="25" creationId="{1FA776FA-4B3A-4247-A0E7-DEF94819F55C}"/>
          </ac:spMkLst>
        </pc:spChg>
        <pc:spChg chg="add mod">
          <ac:chgData name="RICCARDO PATRONAGGIO" userId="b5c82130-2907-48dc-9491-6167778e447d" providerId="ADAL" clId="{898C23CE-E560-47B0-8078-4F16FF69B158}" dt="2021-03-30T14:31:29.197" v="425" actId="1076"/>
          <ac:spMkLst>
            <pc:docMk/>
            <pc:sldMk cId="3560495755" sldId="260"/>
            <ac:spMk id="26" creationId="{9F620AFC-4C92-4379-8B2B-40187ECE694F}"/>
          </ac:spMkLst>
        </pc:spChg>
        <pc:spChg chg="add mod">
          <ac:chgData name="RICCARDO PATRONAGGIO" userId="b5c82130-2907-48dc-9491-6167778e447d" providerId="ADAL" clId="{898C23CE-E560-47B0-8078-4F16FF69B158}" dt="2021-03-30T14:36:28.069" v="453" actId="1076"/>
          <ac:spMkLst>
            <pc:docMk/>
            <pc:sldMk cId="3560495755" sldId="260"/>
            <ac:spMk id="32" creationId="{6C6B754D-F871-4AEA-953E-F5055B39AB8F}"/>
          </ac:spMkLst>
        </pc:spChg>
        <pc:spChg chg="add mod">
          <ac:chgData name="RICCARDO PATRONAGGIO" userId="b5c82130-2907-48dc-9491-6167778e447d" providerId="ADAL" clId="{898C23CE-E560-47B0-8078-4F16FF69B158}" dt="2021-03-30T14:38:42.118" v="482" actId="14100"/>
          <ac:spMkLst>
            <pc:docMk/>
            <pc:sldMk cId="3560495755" sldId="260"/>
            <ac:spMk id="35" creationId="{11DED71E-1F4D-4AF6-8C1A-019339F6B1B8}"/>
          </ac:spMkLst>
        </pc:spChg>
        <pc:picChg chg="add mod modCrop">
          <ac:chgData name="RICCARDO PATRONAGGIO" userId="b5c82130-2907-48dc-9491-6167778e447d" providerId="ADAL" clId="{898C23CE-E560-47B0-8078-4F16FF69B158}" dt="2021-03-30T14:23:07.709" v="354" actId="1076"/>
          <ac:picMkLst>
            <pc:docMk/>
            <pc:sldMk cId="3560495755" sldId="260"/>
            <ac:picMk id="5" creationId="{13DB29C2-F9FF-4A4D-A06B-48A4123F2285}"/>
          </ac:picMkLst>
        </pc:picChg>
        <pc:picChg chg="add mod modCrop">
          <ac:chgData name="RICCARDO PATRONAGGIO" userId="b5c82130-2907-48dc-9491-6167778e447d" providerId="ADAL" clId="{898C23CE-E560-47B0-8078-4F16FF69B158}" dt="2021-03-30T14:35:14.446" v="442" actId="1076"/>
          <ac:picMkLst>
            <pc:docMk/>
            <pc:sldMk cId="3560495755" sldId="260"/>
            <ac:picMk id="11" creationId="{0173D9C1-2244-4725-8E6C-F698F0F977C9}"/>
          </ac:picMkLst>
        </pc:picChg>
        <pc:picChg chg="add del mod modCrop">
          <ac:chgData name="RICCARDO PATRONAGGIO" userId="b5c82130-2907-48dc-9491-6167778e447d" providerId="ADAL" clId="{898C23CE-E560-47B0-8078-4F16FF69B158}" dt="2021-03-30T14:26:34.197" v="385" actId="1076"/>
          <ac:picMkLst>
            <pc:docMk/>
            <pc:sldMk cId="3560495755" sldId="260"/>
            <ac:picMk id="15" creationId="{D25F1BD1-A88B-481D-9B3C-AE38E66A06E4}"/>
          </ac:picMkLst>
        </pc:picChg>
        <pc:picChg chg="add mod">
          <ac:chgData name="RICCARDO PATRONAGGIO" userId="b5c82130-2907-48dc-9491-6167778e447d" providerId="ADAL" clId="{898C23CE-E560-47B0-8078-4F16FF69B158}" dt="2021-03-30T14:26:28.845" v="384" actId="1076"/>
          <ac:picMkLst>
            <pc:docMk/>
            <pc:sldMk cId="3560495755" sldId="260"/>
            <ac:picMk id="19" creationId="{DEE19F41-75D3-4C9E-AF64-2EA3B97B1AF6}"/>
          </ac:picMkLst>
        </pc:picChg>
        <pc:picChg chg="add mod modCrop">
          <ac:chgData name="RICCARDO PATRONAGGIO" userId="b5c82130-2907-48dc-9491-6167778e447d" providerId="ADAL" clId="{898C23CE-E560-47B0-8078-4F16FF69B158}" dt="2021-03-30T14:35:19.749" v="443" actId="1076"/>
          <ac:picMkLst>
            <pc:docMk/>
            <pc:sldMk cId="3560495755" sldId="260"/>
            <ac:picMk id="28" creationId="{7B9697FC-573C-46E8-BE4E-1CA4A39A4E6E}"/>
          </ac:picMkLst>
        </pc:picChg>
        <pc:picChg chg="add mod">
          <ac:chgData name="RICCARDO PATRONAGGIO" userId="b5c82130-2907-48dc-9491-6167778e447d" providerId="ADAL" clId="{898C23CE-E560-47B0-8078-4F16FF69B158}" dt="2021-03-30T14:38:48.533" v="484" actId="1076"/>
          <ac:picMkLst>
            <pc:docMk/>
            <pc:sldMk cId="3560495755" sldId="260"/>
            <ac:picMk id="34" creationId="{18532D0E-E718-409B-80A3-98578168C5E3}"/>
          </ac:picMkLst>
        </pc:picChg>
        <pc:picChg chg="add mod">
          <ac:chgData name="RICCARDO PATRONAGGIO" userId="b5c82130-2907-48dc-9491-6167778e447d" providerId="ADAL" clId="{898C23CE-E560-47B0-8078-4F16FF69B158}" dt="2021-03-30T14:39:38.582" v="490" actId="1076"/>
          <ac:picMkLst>
            <pc:docMk/>
            <pc:sldMk cId="3560495755" sldId="260"/>
            <ac:picMk id="37" creationId="{478919ED-565F-4E06-B0E3-524D5A27E327}"/>
          </ac:picMkLst>
        </pc:picChg>
        <pc:cxnChg chg="add mod">
          <ac:chgData name="RICCARDO PATRONAGGIO" userId="b5c82130-2907-48dc-9491-6167778e447d" providerId="ADAL" clId="{898C23CE-E560-47B0-8078-4F16FF69B158}" dt="2021-03-30T14:35:43.845" v="446" actId="14100"/>
          <ac:cxnSpMkLst>
            <pc:docMk/>
            <pc:sldMk cId="3560495755" sldId="260"/>
            <ac:cxnSpMk id="30" creationId="{DA06B885-466F-4E03-B8A7-EB47348230C4}"/>
          </ac:cxnSpMkLst>
        </pc:cxnChg>
      </pc:sldChg>
      <pc:sldChg chg="addSp delSp modSp mod setBg">
        <pc:chgData name="RICCARDO PATRONAGGIO" userId="b5c82130-2907-48dc-9491-6167778e447d" providerId="ADAL" clId="{898C23CE-E560-47B0-8078-4F16FF69B158}" dt="2021-03-30T15:21:15.036" v="1223" actId="20577"/>
        <pc:sldMkLst>
          <pc:docMk/>
          <pc:sldMk cId="994131774" sldId="262"/>
        </pc:sldMkLst>
        <pc:spChg chg="mod">
          <ac:chgData name="RICCARDO PATRONAGGIO" userId="b5c82130-2907-48dc-9491-6167778e447d" providerId="ADAL" clId="{898C23CE-E560-47B0-8078-4F16FF69B158}" dt="2021-03-30T15:14:33.118" v="1050" actId="20577"/>
          <ac:spMkLst>
            <pc:docMk/>
            <pc:sldMk cId="994131774" sldId="262"/>
            <ac:spMk id="2" creationId="{E9FFD19F-75CA-4966-B79C-2935A271ADBD}"/>
          </ac:spMkLst>
        </pc:spChg>
        <pc:spChg chg="del mod">
          <ac:chgData name="RICCARDO PATRONAGGIO" userId="b5c82130-2907-48dc-9491-6167778e447d" providerId="ADAL" clId="{898C23CE-E560-47B0-8078-4F16FF69B158}" dt="2021-03-30T14:41:45.742" v="513" actId="478"/>
          <ac:spMkLst>
            <pc:docMk/>
            <pc:sldMk cId="994131774" sldId="262"/>
            <ac:spMk id="3" creationId="{BFF2E38C-F4DE-4D47-8590-BBA66F1B1435}"/>
          </ac:spMkLst>
        </pc:spChg>
        <pc:spChg chg="add del mod">
          <ac:chgData name="RICCARDO PATRONAGGIO" userId="b5c82130-2907-48dc-9491-6167778e447d" providerId="ADAL" clId="{898C23CE-E560-47B0-8078-4F16FF69B158}" dt="2021-03-30T14:41:49.732" v="514" actId="478"/>
          <ac:spMkLst>
            <pc:docMk/>
            <pc:sldMk cId="994131774" sldId="262"/>
            <ac:spMk id="7" creationId="{0B32230A-5B64-42F6-AB00-525A94BB091E}"/>
          </ac:spMkLst>
        </pc:spChg>
        <pc:spChg chg="add del mod">
          <ac:chgData name="RICCARDO PATRONAGGIO" userId="b5c82130-2907-48dc-9491-6167778e447d" providerId="ADAL" clId="{898C23CE-E560-47B0-8078-4F16FF69B158}" dt="2021-03-30T14:54:17.120" v="605" actId="478"/>
          <ac:spMkLst>
            <pc:docMk/>
            <pc:sldMk cId="994131774" sldId="262"/>
            <ac:spMk id="13" creationId="{F72FC214-BE00-4FE9-82A5-F5A251FB1BF3}"/>
          </ac:spMkLst>
        </pc:spChg>
        <pc:spChg chg="add mod">
          <ac:chgData name="RICCARDO PATRONAGGIO" userId="b5c82130-2907-48dc-9491-6167778e447d" providerId="ADAL" clId="{898C23CE-E560-47B0-8078-4F16FF69B158}" dt="2021-03-30T15:20:22.715" v="1208" actId="1076"/>
          <ac:spMkLst>
            <pc:docMk/>
            <pc:sldMk cId="994131774" sldId="262"/>
            <ac:spMk id="15" creationId="{D3C6BA04-F576-4F95-8B0D-3930FDECF282}"/>
          </ac:spMkLst>
        </pc:spChg>
        <pc:spChg chg="add del">
          <ac:chgData name="RICCARDO PATRONAGGIO" userId="b5c82130-2907-48dc-9491-6167778e447d" providerId="ADAL" clId="{898C23CE-E560-47B0-8078-4F16FF69B158}" dt="2021-03-30T15:02:02.864" v="647" actId="11529"/>
          <ac:spMkLst>
            <pc:docMk/>
            <pc:sldMk cId="994131774" sldId="262"/>
            <ac:spMk id="27" creationId="{D3E14B99-2EBA-4501-8CFD-B57BDE51B6FC}"/>
          </ac:spMkLst>
        </pc:spChg>
        <pc:spChg chg="add mod">
          <ac:chgData name="RICCARDO PATRONAGGIO" userId="b5c82130-2907-48dc-9491-6167778e447d" providerId="ADAL" clId="{898C23CE-E560-47B0-8078-4F16FF69B158}" dt="2021-03-30T15:20:06.080" v="1188" actId="1076"/>
          <ac:spMkLst>
            <pc:docMk/>
            <pc:sldMk cId="994131774" sldId="262"/>
            <ac:spMk id="29" creationId="{7A9D2C27-CA4A-49B4-A3FD-681028CE30A5}"/>
          </ac:spMkLst>
        </pc:spChg>
        <pc:spChg chg="add mod">
          <ac:chgData name="RICCARDO PATRONAGGIO" userId="b5c82130-2907-48dc-9491-6167778e447d" providerId="ADAL" clId="{898C23CE-E560-47B0-8078-4F16FF69B158}" dt="2021-03-30T15:20:06.875" v="1189" actId="1076"/>
          <ac:spMkLst>
            <pc:docMk/>
            <pc:sldMk cId="994131774" sldId="262"/>
            <ac:spMk id="30" creationId="{9D5159E4-D649-4788-B5A5-0F17D63C886A}"/>
          </ac:spMkLst>
        </pc:spChg>
        <pc:spChg chg="add mod">
          <ac:chgData name="RICCARDO PATRONAGGIO" userId="b5c82130-2907-48dc-9491-6167778e447d" providerId="ADAL" clId="{898C23CE-E560-47B0-8078-4F16FF69B158}" dt="2021-03-30T15:21:15.036" v="1223" actId="20577"/>
          <ac:spMkLst>
            <pc:docMk/>
            <pc:sldMk cId="994131774" sldId="262"/>
            <ac:spMk id="32" creationId="{617D5CE2-35BE-497F-9384-ACF9FA6D2DE4}"/>
          </ac:spMkLst>
        </pc:spChg>
        <pc:spChg chg="add del mod">
          <ac:chgData name="RICCARDO PATRONAGGIO" userId="b5c82130-2907-48dc-9491-6167778e447d" providerId="ADAL" clId="{898C23CE-E560-47B0-8078-4F16FF69B158}" dt="2021-03-30T15:20:03.189" v="1182" actId="11529"/>
          <ac:spMkLst>
            <pc:docMk/>
            <pc:sldMk cId="994131774" sldId="262"/>
            <ac:spMk id="35" creationId="{0AEF7D0C-DA5F-48D2-9FFC-6B4F27C3C661}"/>
          </ac:spMkLst>
        </pc:spChg>
        <pc:picChg chg="add del mod modCrop">
          <ac:chgData name="RICCARDO PATRONAGGIO" userId="b5c82130-2907-48dc-9491-6167778e447d" providerId="ADAL" clId="{898C23CE-E560-47B0-8078-4F16FF69B158}" dt="2021-03-30T15:20:05.284" v="1187" actId="1076"/>
          <ac:picMkLst>
            <pc:docMk/>
            <pc:sldMk cId="994131774" sldId="262"/>
            <ac:picMk id="5" creationId="{2255CF22-3E14-4DE9-A71B-6022FBBAFB29}"/>
          </ac:picMkLst>
        </pc:picChg>
        <pc:picChg chg="add del mod">
          <ac:chgData name="RICCARDO PATRONAGGIO" userId="b5c82130-2907-48dc-9491-6167778e447d" providerId="ADAL" clId="{898C23CE-E560-47B0-8078-4F16FF69B158}" dt="2021-03-30T14:49:38.843" v="552" actId="21"/>
          <ac:picMkLst>
            <pc:docMk/>
            <pc:sldMk cId="994131774" sldId="262"/>
            <ac:picMk id="11" creationId="{760A96E9-6AE7-477F-B7E1-2AB52033AEF9}"/>
          </ac:picMkLst>
        </pc:picChg>
        <pc:picChg chg="add del mod">
          <ac:chgData name="RICCARDO PATRONAGGIO" userId="b5c82130-2907-48dc-9491-6167778e447d" providerId="ADAL" clId="{898C23CE-E560-47B0-8078-4F16FF69B158}" dt="2021-03-30T14:58:43.876" v="633" actId="21"/>
          <ac:picMkLst>
            <pc:docMk/>
            <pc:sldMk cId="994131774" sldId="262"/>
            <ac:picMk id="19" creationId="{BB8D4F94-0E6A-468B-9206-B7E7677E2B89}"/>
          </ac:picMkLst>
        </pc:picChg>
        <pc:picChg chg="add mod">
          <ac:chgData name="RICCARDO PATRONAGGIO" userId="b5c82130-2907-48dc-9491-6167778e447d" providerId="ADAL" clId="{898C23CE-E560-47B0-8078-4F16FF69B158}" dt="2021-03-30T15:13:02.821" v="1013" actId="14100"/>
          <ac:picMkLst>
            <pc:docMk/>
            <pc:sldMk cId="994131774" sldId="262"/>
            <ac:picMk id="21" creationId="{6AC53CED-2911-4E7F-B4F1-B3BD17E84823}"/>
          </ac:picMkLst>
        </pc:picChg>
        <pc:picChg chg="add mod">
          <ac:chgData name="RICCARDO PATRONAGGIO" userId="b5c82130-2907-48dc-9491-6167778e447d" providerId="ADAL" clId="{898C23CE-E560-47B0-8078-4F16FF69B158}" dt="2021-03-30T15:12:25.165" v="1005" actId="1076"/>
          <ac:picMkLst>
            <pc:docMk/>
            <pc:sldMk cId="994131774" sldId="262"/>
            <ac:picMk id="22" creationId="{12A2A23B-B9F7-4440-B18E-3E83D65FCF50}"/>
          </ac:picMkLst>
        </pc:picChg>
        <pc:picChg chg="add mod">
          <ac:chgData name="RICCARDO PATRONAGGIO" userId="b5c82130-2907-48dc-9491-6167778e447d" providerId="ADAL" clId="{898C23CE-E560-47B0-8078-4F16FF69B158}" dt="2021-03-30T15:13:05.533" v="1014" actId="1076"/>
          <ac:picMkLst>
            <pc:docMk/>
            <pc:sldMk cId="994131774" sldId="262"/>
            <ac:picMk id="34" creationId="{1119E59E-E9B8-479A-89A9-79528928CF80}"/>
          </ac:picMkLst>
        </pc:picChg>
        <pc:cxnChg chg="add del mod">
          <ac:chgData name="RICCARDO PATRONAGGIO" userId="b5c82130-2907-48dc-9491-6167778e447d" providerId="ADAL" clId="{898C23CE-E560-47B0-8078-4F16FF69B158}" dt="2021-03-30T14:59:42.647" v="642" actId="11529"/>
          <ac:cxnSpMkLst>
            <pc:docMk/>
            <pc:sldMk cId="994131774" sldId="262"/>
            <ac:cxnSpMk id="23" creationId="{AD4DCF41-DF64-4E7A-ABF1-663F2C7C3ED3}"/>
          </ac:cxnSpMkLst>
        </pc:cxnChg>
        <pc:cxnChg chg="add mod">
          <ac:chgData name="RICCARDO PATRONAGGIO" userId="b5c82130-2907-48dc-9491-6167778e447d" providerId="ADAL" clId="{898C23CE-E560-47B0-8078-4F16FF69B158}" dt="2021-03-30T15:20:22.715" v="1208" actId="1076"/>
          <ac:cxnSpMkLst>
            <pc:docMk/>
            <pc:sldMk cId="994131774" sldId="262"/>
            <ac:cxnSpMk id="25" creationId="{8B2CEF0E-FA29-4864-914A-670A7AC788C9}"/>
          </ac:cxnSpMkLst>
        </pc:cxnChg>
      </pc:sldChg>
      <pc:sldChg chg="addSp delSp modSp mod setBg">
        <pc:chgData name="RICCARDO PATRONAGGIO" userId="b5c82130-2907-48dc-9491-6167778e447d" providerId="ADAL" clId="{898C23CE-E560-47B0-8078-4F16FF69B158}" dt="2021-03-30T15:27:46.573" v="1291" actId="1076"/>
        <pc:sldMkLst>
          <pc:docMk/>
          <pc:sldMk cId="1983895457" sldId="264"/>
        </pc:sldMkLst>
        <pc:spChg chg="mod">
          <ac:chgData name="RICCARDO PATRONAGGIO" userId="b5c82130-2907-48dc-9491-6167778e447d" providerId="ADAL" clId="{898C23CE-E560-47B0-8078-4F16FF69B158}" dt="2021-03-30T15:27:04.013" v="1265" actId="1076"/>
          <ac:spMkLst>
            <pc:docMk/>
            <pc:sldMk cId="1983895457" sldId="264"/>
            <ac:spMk id="2" creationId="{E9FFD19F-75CA-4966-B79C-2935A271ADBD}"/>
          </ac:spMkLst>
        </pc:spChg>
        <pc:spChg chg="del">
          <ac:chgData name="RICCARDO PATRONAGGIO" userId="b5c82130-2907-48dc-9491-6167778e447d" providerId="ADAL" clId="{898C23CE-E560-47B0-8078-4F16FF69B158}" dt="2021-03-30T15:22:41.089" v="1226" actId="478"/>
          <ac:spMkLst>
            <pc:docMk/>
            <pc:sldMk cId="1983895457" sldId="264"/>
            <ac:spMk id="3" creationId="{BFF2E38C-F4DE-4D47-8590-BBA66F1B1435}"/>
          </ac:spMkLst>
        </pc:spChg>
        <pc:spChg chg="add del mod">
          <ac:chgData name="RICCARDO PATRONAGGIO" userId="b5c82130-2907-48dc-9491-6167778e447d" providerId="ADAL" clId="{898C23CE-E560-47B0-8078-4F16FF69B158}" dt="2021-03-30T15:22:42.976" v="1227" actId="478"/>
          <ac:spMkLst>
            <pc:docMk/>
            <pc:sldMk cId="1983895457" sldId="264"/>
            <ac:spMk id="7" creationId="{5FFFEA50-5215-4D72-9B99-330C1FC9AD7A}"/>
          </ac:spMkLst>
        </pc:spChg>
        <pc:spChg chg="add mod">
          <ac:chgData name="RICCARDO PATRONAGGIO" userId="b5c82130-2907-48dc-9491-6167778e447d" providerId="ADAL" clId="{898C23CE-E560-47B0-8078-4F16FF69B158}" dt="2021-03-30T15:25:42.165" v="1257" actId="1076"/>
          <ac:spMkLst>
            <pc:docMk/>
            <pc:sldMk cId="1983895457" sldId="264"/>
            <ac:spMk id="17" creationId="{02322F1C-B6D0-4892-A995-19EAE8D5DA39}"/>
          </ac:spMkLst>
        </pc:spChg>
        <pc:spChg chg="add mod">
          <ac:chgData name="RICCARDO PATRONAGGIO" userId="b5c82130-2907-48dc-9491-6167778e447d" providerId="ADAL" clId="{898C23CE-E560-47B0-8078-4F16FF69B158}" dt="2021-03-30T15:25:36.285" v="1255" actId="1076"/>
          <ac:spMkLst>
            <pc:docMk/>
            <pc:sldMk cId="1983895457" sldId="264"/>
            <ac:spMk id="19" creationId="{7E4EB78E-062A-4432-A3AE-14B75793F8E4}"/>
          </ac:spMkLst>
        </pc:spChg>
        <pc:spChg chg="add mod">
          <ac:chgData name="RICCARDO PATRONAGGIO" userId="b5c82130-2907-48dc-9491-6167778e447d" providerId="ADAL" clId="{898C23CE-E560-47B0-8078-4F16FF69B158}" dt="2021-03-30T15:27:07.221" v="1268" actId="1076"/>
          <ac:spMkLst>
            <pc:docMk/>
            <pc:sldMk cId="1983895457" sldId="264"/>
            <ac:spMk id="21" creationId="{0A70AAD9-28CB-430C-B2CA-A52723D000C6}"/>
          </ac:spMkLst>
        </pc:spChg>
        <pc:spChg chg="add del mod">
          <ac:chgData name="RICCARDO PATRONAGGIO" userId="b5c82130-2907-48dc-9491-6167778e447d" providerId="ADAL" clId="{898C23CE-E560-47B0-8078-4F16FF69B158}" dt="2021-03-30T15:27:04.472" v="1267"/>
          <ac:spMkLst>
            <pc:docMk/>
            <pc:sldMk cId="1983895457" sldId="264"/>
            <ac:spMk id="22" creationId="{7B2CE6E5-F45A-4CD5-B5B7-655D107ECB94}"/>
          </ac:spMkLst>
        </pc:spChg>
        <pc:spChg chg="add mod">
          <ac:chgData name="RICCARDO PATRONAGGIO" userId="b5c82130-2907-48dc-9491-6167778e447d" providerId="ADAL" clId="{898C23CE-E560-47B0-8078-4F16FF69B158}" dt="2021-03-30T15:27:46.573" v="1291" actId="1076"/>
          <ac:spMkLst>
            <pc:docMk/>
            <pc:sldMk cId="1983895457" sldId="264"/>
            <ac:spMk id="23" creationId="{CE2FEA2D-ACE7-4320-91EA-0C26D8374431}"/>
          </ac:spMkLst>
        </pc:spChg>
        <pc:picChg chg="add mod modCrop">
          <ac:chgData name="RICCARDO PATRONAGGIO" userId="b5c82130-2907-48dc-9491-6167778e447d" providerId="ADAL" clId="{898C23CE-E560-47B0-8078-4F16FF69B158}" dt="2021-03-30T15:27:09.557" v="1269" actId="1076"/>
          <ac:picMkLst>
            <pc:docMk/>
            <pc:sldMk cId="1983895457" sldId="264"/>
            <ac:picMk id="5" creationId="{4E99E721-8137-412C-ACBA-F56E3D50AEC2}"/>
          </ac:picMkLst>
        </pc:picChg>
        <pc:picChg chg="add mod">
          <ac:chgData name="RICCARDO PATRONAGGIO" userId="b5c82130-2907-48dc-9491-6167778e447d" providerId="ADAL" clId="{898C23CE-E560-47B0-8078-4F16FF69B158}" dt="2021-03-30T15:25:44.286" v="1258" actId="1076"/>
          <ac:picMkLst>
            <pc:docMk/>
            <pc:sldMk cId="1983895457" sldId="264"/>
            <ac:picMk id="11" creationId="{7C7CF59A-AA61-47F1-A10F-1F6674B8F5CF}"/>
          </ac:picMkLst>
        </pc:picChg>
        <pc:picChg chg="add mod">
          <ac:chgData name="RICCARDO PATRONAGGIO" userId="b5c82130-2907-48dc-9491-6167778e447d" providerId="ADAL" clId="{898C23CE-E560-47B0-8078-4F16FF69B158}" dt="2021-03-30T15:25:45.909" v="1259" actId="1076"/>
          <ac:picMkLst>
            <pc:docMk/>
            <pc:sldMk cId="1983895457" sldId="264"/>
            <ac:picMk id="15" creationId="{0F0F3F18-01F4-4DD5-8884-09C754A539CB}"/>
          </ac:picMkLst>
        </pc:picChg>
      </pc:sldChg>
      <pc:sldChg chg="addSp delSp modSp add mod ord">
        <pc:chgData name="RICCARDO PATRONAGGIO" userId="b5c82130-2907-48dc-9491-6167778e447d" providerId="ADAL" clId="{898C23CE-E560-47B0-8078-4F16FF69B158}" dt="2021-03-30T15:14:48.073" v="1058" actId="20577"/>
        <pc:sldMkLst>
          <pc:docMk/>
          <pc:sldMk cId="1640952297" sldId="265"/>
        </pc:sldMkLst>
        <pc:spChg chg="mod">
          <ac:chgData name="RICCARDO PATRONAGGIO" userId="b5c82130-2907-48dc-9491-6167778e447d" providerId="ADAL" clId="{898C23CE-E560-47B0-8078-4F16FF69B158}" dt="2021-03-30T15:14:48.073" v="1058" actId="20577"/>
          <ac:spMkLst>
            <pc:docMk/>
            <pc:sldMk cId="1640952297" sldId="265"/>
            <ac:spMk id="2" creationId="{E9FFD19F-75CA-4966-B79C-2935A271ADBD}"/>
          </ac:spMkLst>
        </pc:spChg>
        <pc:spChg chg="del mod">
          <ac:chgData name="RICCARDO PATRONAGGIO" userId="b5c82130-2907-48dc-9491-6167778e447d" providerId="ADAL" clId="{898C23CE-E560-47B0-8078-4F16FF69B158}" dt="2021-03-30T15:13:15.836" v="1016" actId="478"/>
          <ac:spMkLst>
            <pc:docMk/>
            <pc:sldMk cId="1640952297" sldId="265"/>
            <ac:spMk id="13" creationId="{F72FC214-BE00-4FE9-82A5-F5A251FB1BF3}"/>
          </ac:spMkLst>
        </pc:spChg>
        <pc:spChg chg="add del mod">
          <ac:chgData name="RICCARDO PATRONAGGIO" userId="b5c82130-2907-48dc-9491-6167778e447d" providerId="ADAL" clId="{898C23CE-E560-47B0-8078-4F16FF69B158}" dt="2021-03-30T15:14:42.961" v="1051" actId="478"/>
          <ac:spMkLst>
            <pc:docMk/>
            <pc:sldMk cId="1640952297" sldId="265"/>
            <ac:spMk id="21" creationId="{07A56C30-FC2E-4CF8-AD35-23F8DC05D0FE}"/>
          </ac:spMkLst>
        </pc:spChg>
        <pc:picChg chg="add del mod">
          <ac:chgData name="RICCARDO PATRONAGGIO" userId="b5c82130-2907-48dc-9491-6167778e447d" providerId="ADAL" clId="{898C23CE-E560-47B0-8078-4F16FF69B158}" dt="2021-03-30T15:12:12.149" v="1003" actId="21"/>
          <ac:picMkLst>
            <pc:docMk/>
            <pc:sldMk cId="1640952297" sldId="265"/>
            <ac:picMk id="4" creationId="{5B918434-7F94-4492-8A55-E2C5C1DAD78F}"/>
          </ac:picMkLst>
        </pc:picChg>
        <pc:picChg chg="del mod">
          <ac:chgData name="RICCARDO PATRONAGGIO" userId="b5c82130-2907-48dc-9491-6167778e447d" providerId="ADAL" clId="{898C23CE-E560-47B0-8078-4F16FF69B158}" dt="2021-03-30T14:49:36.259" v="551" actId="478"/>
          <ac:picMkLst>
            <pc:docMk/>
            <pc:sldMk cId="1640952297" sldId="265"/>
            <ac:picMk id="5" creationId="{2255CF22-3E14-4DE9-A71B-6022FBBAFB29}"/>
          </ac:picMkLst>
        </pc:picChg>
        <pc:picChg chg="add del mod">
          <ac:chgData name="RICCARDO PATRONAGGIO" userId="b5c82130-2907-48dc-9491-6167778e447d" providerId="ADAL" clId="{898C23CE-E560-47B0-8078-4F16FF69B158}" dt="2021-03-30T14:57:50.495" v="614" actId="21"/>
          <ac:picMkLst>
            <pc:docMk/>
            <pc:sldMk cId="1640952297" sldId="265"/>
            <ac:picMk id="7" creationId="{42C4ED1F-6E1B-4852-9DFF-1F79394F1AE7}"/>
          </ac:picMkLst>
        </pc:picChg>
        <pc:picChg chg="del">
          <ac:chgData name="RICCARDO PATRONAGGIO" userId="b5c82130-2907-48dc-9491-6167778e447d" providerId="ADAL" clId="{898C23CE-E560-47B0-8078-4F16FF69B158}" dt="2021-03-30T14:45:56.630" v="540" actId="478"/>
          <ac:picMkLst>
            <pc:docMk/>
            <pc:sldMk cId="1640952297" sldId="265"/>
            <ac:picMk id="11" creationId="{760A96E9-6AE7-477F-B7E1-2AB52033AEF9}"/>
          </ac:picMkLst>
        </pc:picChg>
        <pc:picChg chg="add mod">
          <ac:chgData name="RICCARDO PATRONAGGIO" userId="b5c82130-2907-48dc-9491-6167778e447d" providerId="ADAL" clId="{898C23CE-E560-47B0-8078-4F16FF69B158}" dt="2021-03-30T15:13:40.141" v="1023" actId="1076"/>
          <ac:picMkLst>
            <pc:docMk/>
            <pc:sldMk cId="1640952297" sldId="265"/>
            <ac:picMk id="15" creationId="{A5B457CC-E248-435D-9331-D13F58FCC87C}"/>
          </ac:picMkLst>
        </pc:picChg>
        <pc:picChg chg="add del mod">
          <ac:chgData name="RICCARDO PATRONAGGIO" userId="b5c82130-2907-48dc-9491-6167778e447d" providerId="ADAL" clId="{898C23CE-E560-47B0-8078-4F16FF69B158}" dt="2021-03-30T14:58:04.098" v="617" actId="21"/>
          <ac:picMkLst>
            <pc:docMk/>
            <pc:sldMk cId="1640952297" sldId="265"/>
            <ac:picMk id="17" creationId="{8066F26E-9478-41A4-A029-B38466AEC36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Riccardo Patronaggio</a:t>
            </a:r>
          </a:p>
          <a:p>
            <a:pPr algn="l"/>
            <a:r>
              <a:rPr lang="it-IT">
                <a:solidFill>
                  <a:srgbClr val="FFFFFF"/>
                </a:solidFill>
              </a:rPr>
              <a:t>O46002300</a:t>
            </a:r>
          </a:p>
          <a:p>
            <a:pPr algn="l"/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lvl="1"/>
            <a:r>
              <a:rPr lang="it-IT" sz="2000" dirty="0"/>
              <a:t>Il sito si occupa della gestione di alcuni concessionari, come una sorta di raccoglitore, per offrire all’utente un unico posto dove trovarli.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Layout complessivo HTML+CSS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2172F55-1834-4E85-85F9-E31086595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030" y="10138"/>
            <a:ext cx="3364933" cy="685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1685351" cy="664139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2626EAA-A55A-4753-B255-06D95505D4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002" b="46390"/>
          <a:stretch/>
        </p:blipFill>
        <p:spPr>
          <a:xfrm>
            <a:off x="4184560" y="239585"/>
            <a:ext cx="7192645" cy="2272993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0D1DA105-EDD0-457C-843F-47FBDA7AD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973" y="1657637"/>
            <a:ext cx="3958946" cy="2291736"/>
          </a:xfrm>
          <a:prstGeom prst="rect">
            <a:avLst/>
          </a:prstGeom>
        </p:spPr>
      </p:pic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75E022AB-33AD-4F2C-AB9A-8B149BA6B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07" y="5163456"/>
            <a:ext cx="3405613" cy="1621351"/>
          </a:xfrm>
          <a:prstGeom prst="rect">
            <a:avLst/>
          </a:prstGeom>
        </p:spPr>
      </p:pic>
      <p:pic>
        <p:nvPicPr>
          <p:cNvPr id="22" name="Immagine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B8D66A62-4BC9-4858-8D3B-71357CA676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560" y="2691414"/>
            <a:ext cx="4774790" cy="2213371"/>
          </a:xfrm>
          <a:prstGeom prst="rect">
            <a:avLst/>
          </a:prstGeom>
        </p:spPr>
      </p:pic>
      <p:pic>
        <p:nvPicPr>
          <p:cNvPr id="24" name="Immagine 2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54511CE-50FB-445C-BEC5-37DB337556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460" y="2780080"/>
            <a:ext cx="3138338" cy="2879084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8911A0E-A95F-4951-83F5-487247EA08DC}"/>
              </a:ext>
            </a:extLst>
          </p:cNvPr>
          <p:cNvSpPr txBox="1"/>
          <p:nvPr/>
        </p:nvSpPr>
        <p:spPr>
          <a:xfrm>
            <a:off x="693490" y="4048025"/>
            <a:ext cx="265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9ED1D81-7791-4799-8466-AE3C3ED84D03}"/>
              </a:ext>
            </a:extLst>
          </p:cNvPr>
          <p:cNvSpPr txBox="1"/>
          <p:nvPr/>
        </p:nvSpPr>
        <p:spPr>
          <a:xfrm>
            <a:off x="8959350" y="6227791"/>
            <a:ext cx="24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CSS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4492003-8097-4F79-A658-F03C4EEAE169}"/>
              </a:ext>
            </a:extLst>
          </p:cNvPr>
          <p:cNvSpPr txBox="1"/>
          <p:nvPr/>
        </p:nvSpPr>
        <p:spPr>
          <a:xfrm>
            <a:off x="3229803" y="1166643"/>
            <a:ext cx="79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500px</a:t>
            </a:r>
          </a:p>
        </p:txBody>
      </p:sp>
      <p:sp>
        <p:nvSpPr>
          <p:cNvPr id="29" name="Parentesi graffa aperta 28">
            <a:extLst>
              <a:ext uri="{FF2B5EF4-FFF2-40B4-BE49-F238E27FC236}">
                <a16:creationId xmlns:a16="http://schemas.microsoft.com/office/drawing/2014/main" id="{5B4D1F6D-BEEF-4FD3-94D7-B903F23E5D84}"/>
              </a:ext>
            </a:extLst>
          </p:cNvPr>
          <p:cNvSpPr/>
          <p:nvPr/>
        </p:nvSpPr>
        <p:spPr>
          <a:xfrm>
            <a:off x="4037826" y="239585"/>
            <a:ext cx="146734" cy="221337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0" name="Immagine 29" descr="Immagine che contiene testo&#10;&#10;Descrizione generata automaticamente">
            <a:extLst>
              <a:ext uri="{FF2B5EF4-FFF2-40B4-BE49-F238E27FC236}">
                <a16:creationId xmlns:a16="http://schemas.microsoft.com/office/drawing/2014/main" id="{80202785-B248-4FC6-AB18-33EC04F71A0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" t="22285" r="13730"/>
          <a:stretch/>
        </p:blipFill>
        <p:spPr>
          <a:xfrm>
            <a:off x="1107933" y="4549646"/>
            <a:ext cx="3003260" cy="221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078"/>
            <a:ext cx="4156989" cy="652962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3DB29C2-F9FF-4A4D-A06B-48A4123F22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0"/>
          <a:stretch/>
        </p:blipFill>
        <p:spPr>
          <a:xfrm>
            <a:off x="2018908" y="744345"/>
            <a:ext cx="10085294" cy="729673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0173D9C1-2244-4725-8E6C-F698F0F977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" t="4911" r="28056" b="27445"/>
          <a:stretch/>
        </p:blipFill>
        <p:spPr>
          <a:xfrm>
            <a:off x="60830" y="1873744"/>
            <a:ext cx="4981077" cy="2715801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D25F1BD1-A88B-481D-9B3C-AE38E66A06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91" b="34186"/>
          <a:stretch/>
        </p:blipFill>
        <p:spPr>
          <a:xfrm>
            <a:off x="8637087" y="1972409"/>
            <a:ext cx="3342414" cy="1615474"/>
          </a:xfrm>
          <a:prstGeom prst="rect">
            <a:avLst/>
          </a:prstGeom>
        </p:spPr>
      </p:pic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DEE19F41-75D3-4C9E-AF64-2EA3B97B1A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081" y="3901027"/>
            <a:ext cx="3410426" cy="2048161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4F4E742-FE19-44F2-96F3-6EF8804234FC}"/>
              </a:ext>
            </a:extLst>
          </p:cNvPr>
          <p:cNvSpPr txBox="1"/>
          <p:nvPr/>
        </p:nvSpPr>
        <p:spPr>
          <a:xfrm>
            <a:off x="1261291" y="5040374"/>
            <a:ext cx="265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AA01C03-27B1-40D8-B01B-234D18769CC8}"/>
              </a:ext>
            </a:extLst>
          </p:cNvPr>
          <p:cNvSpPr txBox="1"/>
          <p:nvPr/>
        </p:nvSpPr>
        <p:spPr>
          <a:xfrm>
            <a:off x="8959350" y="6227791"/>
            <a:ext cx="24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CSS</a:t>
            </a:r>
          </a:p>
        </p:txBody>
      </p:sp>
      <p:sp>
        <p:nvSpPr>
          <p:cNvPr id="25" name="Parentesi graffa aperta 24">
            <a:extLst>
              <a:ext uri="{FF2B5EF4-FFF2-40B4-BE49-F238E27FC236}">
                <a16:creationId xmlns:a16="http://schemas.microsoft.com/office/drawing/2014/main" id="{1FA776FA-4B3A-4247-A0E7-DEF94819F55C}"/>
              </a:ext>
            </a:extLst>
          </p:cNvPr>
          <p:cNvSpPr/>
          <p:nvPr/>
        </p:nvSpPr>
        <p:spPr>
          <a:xfrm rot="5400000">
            <a:off x="10710799" y="-110009"/>
            <a:ext cx="154895" cy="2231474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F620AFC-4C92-4379-8B2B-40187ECE694F}"/>
              </a:ext>
            </a:extLst>
          </p:cNvPr>
          <p:cNvSpPr txBox="1"/>
          <p:nvPr/>
        </p:nvSpPr>
        <p:spPr>
          <a:xfrm>
            <a:off x="10423137" y="482737"/>
            <a:ext cx="96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315px</a:t>
            </a:r>
          </a:p>
        </p:txBody>
      </p:sp>
      <p:pic>
        <p:nvPicPr>
          <p:cNvPr id="28" name="Immagine 27" descr="Immagine che contiene testo&#10;&#10;Descrizione generata automaticamente">
            <a:extLst>
              <a:ext uri="{FF2B5EF4-FFF2-40B4-BE49-F238E27FC236}">
                <a16:creationId xmlns:a16="http://schemas.microsoft.com/office/drawing/2014/main" id="{7B9697FC-573C-46E8-BE4E-1CA4A39A4E6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31" t="2691" r="1279" b="89442"/>
          <a:stretch/>
        </p:blipFill>
        <p:spPr>
          <a:xfrm>
            <a:off x="5301938" y="1745559"/>
            <a:ext cx="3106450" cy="539482"/>
          </a:xfrm>
          <a:prstGeom prst="rect">
            <a:avLst/>
          </a:prstGeom>
        </p:spPr>
      </p:pic>
      <p:cxnSp>
        <p:nvCxnSpPr>
          <p:cNvPr id="30" name="Connettore curvo 29">
            <a:extLst>
              <a:ext uri="{FF2B5EF4-FFF2-40B4-BE49-F238E27FC236}">
                <a16:creationId xmlns:a16="http://schemas.microsoft.com/office/drawing/2014/main" id="{DA06B885-466F-4E03-B8A7-EB47348230C4}"/>
              </a:ext>
            </a:extLst>
          </p:cNvPr>
          <p:cNvCxnSpPr/>
          <p:nvPr/>
        </p:nvCxnSpPr>
        <p:spPr>
          <a:xfrm>
            <a:off x="7061555" y="2306972"/>
            <a:ext cx="1541526" cy="752225"/>
          </a:xfrm>
          <a:prstGeom prst="curvedConnector3">
            <a:avLst>
              <a:gd name="adj1" fmla="val 6414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Freccia in giù 31">
            <a:extLst>
              <a:ext uri="{FF2B5EF4-FFF2-40B4-BE49-F238E27FC236}">
                <a16:creationId xmlns:a16="http://schemas.microsoft.com/office/drawing/2014/main" id="{6C6B754D-F871-4AEA-953E-F5055B39AB8F}"/>
              </a:ext>
            </a:extLst>
          </p:cNvPr>
          <p:cNvSpPr/>
          <p:nvPr/>
        </p:nvSpPr>
        <p:spPr>
          <a:xfrm rot="9956325">
            <a:off x="6868323" y="2101847"/>
            <a:ext cx="82286" cy="118478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4" name="Immagine 33">
            <a:extLst>
              <a:ext uri="{FF2B5EF4-FFF2-40B4-BE49-F238E27FC236}">
                <a16:creationId xmlns:a16="http://schemas.microsoft.com/office/drawing/2014/main" id="{18532D0E-E718-409B-80A3-98578168C5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989" y="5988972"/>
            <a:ext cx="3342414" cy="333316"/>
          </a:xfrm>
          <a:prstGeom prst="rect">
            <a:avLst/>
          </a:prstGeom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1DED71E-1F4D-4AF6-8C1A-019339F6B1B8}"/>
              </a:ext>
            </a:extLst>
          </p:cNvPr>
          <p:cNvSpPr txBox="1"/>
          <p:nvPr/>
        </p:nvSpPr>
        <p:spPr>
          <a:xfrm>
            <a:off x="4156989" y="6306152"/>
            <a:ext cx="269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Menu in versione mobile</a:t>
            </a:r>
          </a:p>
        </p:txBody>
      </p:sp>
      <p:pic>
        <p:nvPicPr>
          <p:cNvPr id="37" name="Immagine 36" descr="Immagine che contiene testo&#10;&#10;Descrizione generata automaticamente">
            <a:extLst>
              <a:ext uri="{FF2B5EF4-FFF2-40B4-BE49-F238E27FC236}">
                <a16:creationId xmlns:a16="http://schemas.microsoft.com/office/drawing/2014/main" id="{478919ED-565F-4E06-B0E3-524D5A27E3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014" y="2898841"/>
            <a:ext cx="2188617" cy="271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2064" y="2634953"/>
            <a:ext cx="4174836" cy="607977"/>
          </a:xfrm>
        </p:spPr>
        <p:txBody>
          <a:bodyPr anchor="b">
            <a:normAutofit fontScale="90000"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contenuti-HTML</a:t>
            </a:r>
          </a:p>
        </p:txBody>
      </p:sp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5B457CC-E248-435D-9331-D13F58FCC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7" y="353666"/>
            <a:ext cx="5029075" cy="61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5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5436" y="-62273"/>
            <a:ext cx="4174836" cy="607977"/>
          </a:xfrm>
        </p:spPr>
        <p:txBody>
          <a:bodyPr anchor="b">
            <a:normAutofit/>
          </a:bodyPr>
          <a:lstStyle/>
          <a:p>
            <a:pPr algn="r"/>
            <a:r>
              <a:rPr lang="it-IT" sz="3200" dirty="0">
                <a:solidFill>
                  <a:srgbClr val="FFFFFF"/>
                </a:solidFill>
              </a:rPr>
              <a:t>Sezione contenuti- CSS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255CF22-3E14-4DE9-A71B-6022FBBAFB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7" t="17908" r="-10" b="12783"/>
          <a:stretch/>
        </p:blipFill>
        <p:spPr>
          <a:xfrm>
            <a:off x="7633001" y="154471"/>
            <a:ext cx="4481819" cy="6293885"/>
          </a:xfrm>
          <a:prstGeom prst="rect">
            <a:avLst/>
          </a:prstGeom>
        </p:spPr>
      </p:pic>
      <p:sp>
        <p:nvSpPr>
          <p:cNvPr id="15" name="Parentesi graffa aperta 14">
            <a:extLst>
              <a:ext uri="{FF2B5EF4-FFF2-40B4-BE49-F238E27FC236}">
                <a16:creationId xmlns:a16="http://schemas.microsoft.com/office/drawing/2014/main" id="{D3C6BA04-F576-4F95-8B0D-3930FDECF282}"/>
              </a:ext>
            </a:extLst>
          </p:cNvPr>
          <p:cNvSpPr/>
          <p:nvPr/>
        </p:nvSpPr>
        <p:spPr>
          <a:xfrm>
            <a:off x="7453001" y="1199626"/>
            <a:ext cx="176952" cy="142197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1" name="Immagine 20" descr="Immagine che contiene testo&#10;&#10;Descrizione generata automaticamente">
            <a:extLst>
              <a:ext uri="{FF2B5EF4-FFF2-40B4-BE49-F238E27FC236}">
                <a16:creationId xmlns:a16="http://schemas.microsoft.com/office/drawing/2014/main" id="{6AC53CED-2911-4E7F-B4F1-B3BD17E84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5" y="3464226"/>
            <a:ext cx="2979642" cy="3351169"/>
          </a:xfrm>
          <a:prstGeom prst="rect">
            <a:avLst/>
          </a:prstGeom>
        </p:spPr>
      </p:pic>
      <p:pic>
        <p:nvPicPr>
          <p:cNvPr id="22" name="Immagine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12A2A23B-B9F7-4440-B18E-3E83D65FC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992" y="373837"/>
            <a:ext cx="3036554" cy="3216020"/>
          </a:xfrm>
          <a:prstGeom prst="rect">
            <a:avLst/>
          </a:prstGeom>
        </p:spPr>
      </p:pic>
      <p:cxnSp>
        <p:nvCxnSpPr>
          <p:cNvPr id="25" name="Connettore curvo 24">
            <a:extLst>
              <a:ext uri="{FF2B5EF4-FFF2-40B4-BE49-F238E27FC236}">
                <a16:creationId xmlns:a16="http://schemas.microsoft.com/office/drawing/2014/main" id="{8B2CEF0E-FA29-4864-914A-670A7AC788C9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6156961" y="1910613"/>
            <a:ext cx="1296041" cy="127672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Parentesi graffa aperta 28">
            <a:extLst>
              <a:ext uri="{FF2B5EF4-FFF2-40B4-BE49-F238E27FC236}">
                <a16:creationId xmlns:a16="http://schemas.microsoft.com/office/drawing/2014/main" id="{7A9D2C27-CA4A-49B4-A3FD-681028CE30A5}"/>
              </a:ext>
            </a:extLst>
          </p:cNvPr>
          <p:cNvSpPr/>
          <p:nvPr/>
        </p:nvSpPr>
        <p:spPr>
          <a:xfrm>
            <a:off x="7936432" y="2763562"/>
            <a:ext cx="139222" cy="986317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D5159E4-D649-4788-B5A5-0F17D63C886A}"/>
              </a:ext>
            </a:extLst>
          </p:cNvPr>
          <p:cNvSpPr txBox="1"/>
          <p:nvPr/>
        </p:nvSpPr>
        <p:spPr>
          <a:xfrm>
            <a:off x="7588179" y="3031245"/>
            <a:ext cx="9749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400px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617D5CE2-35BE-497F-9384-ACF9FA6D2DE4}"/>
              </a:ext>
            </a:extLst>
          </p:cNvPr>
          <p:cNvSpPr txBox="1"/>
          <p:nvPr/>
        </p:nvSpPr>
        <p:spPr>
          <a:xfrm>
            <a:off x="4165525" y="4413998"/>
            <a:ext cx="33397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Ho impostato la section con un div principale, dove all’interno ho inserito dei div flex che contengono delle immagini e altri div con del testo e un pulsante.</a:t>
            </a:r>
          </a:p>
          <a:p>
            <a:r>
              <a:rPr lang="it-IT" sz="1400" dirty="0"/>
              <a:t>Ai div in posizione pari ho dato un id diverso per poter disporre le immagini e testo in verso opposto tramite la proprietà row-reverse.</a:t>
            </a:r>
          </a:p>
        </p:txBody>
      </p:sp>
      <p:pic>
        <p:nvPicPr>
          <p:cNvPr id="34" name="Immagine 3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119E59E-E9B8-479A-89A9-79528928CF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67" y="580931"/>
            <a:ext cx="3501846" cy="284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2701052"/>
            <a:ext cx="1666878" cy="432048"/>
          </a:xfrm>
        </p:spPr>
        <p:txBody>
          <a:bodyPr anchor="b">
            <a:normAutofit fontScale="90000"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E99E721-8137-412C-ACBA-F56E3D50AE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17"/>
          <a:stretch/>
        </p:blipFill>
        <p:spPr>
          <a:xfrm>
            <a:off x="4112769" y="284963"/>
            <a:ext cx="7378049" cy="1826519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7C7CF59A-AA61-47F1-A10F-1F6674B8F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54" y="5041406"/>
            <a:ext cx="4686954" cy="790685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F0F3F18-01F4-4DD5-8884-09C754A53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424" y="3805117"/>
            <a:ext cx="4210638" cy="2038635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2322F1C-B6D0-4892-A995-19EAE8D5DA39}"/>
              </a:ext>
            </a:extLst>
          </p:cNvPr>
          <p:cNvSpPr txBox="1"/>
          <p:nvPr/>
        </p:nvSpPr>
        <p:spPr>
          <a:xfrm>
            <a:off x="2316479" y="5933728"/>
            <a:ext cx="14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E4EB78E-062A-4432-A3AE-14B75793F8E4}"/>
              </a:ext>
            </a:extLst>
          </p:cNvPr>
          <p:cNvSpPr txBox="1"/>
          <p:nvPr/>
        </p:nvSpPr>
        <p:spPr>
          <a:xfrm>
            <a:off x="8699863" y="5907440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CSS</a:t>
            </a:r>
          </a:p>
        </p:txBody>
      </p:sp>
      <p:sp>
        <p:nvSpPr>
          <p:cNvPr id="21" name="Parentesi graffa aperta 20">
            <a:extLst>
              <a:ext uri="{FF2B5EF4-FFF2-40B4-BE49-F238E27FC236}">
                <a16:creationId xmlns:a16="http://schemas.microsoft.com/office/drawing/2014/main" id="{0A70AAD9-28CB-430C-B2CA-A52723D000C6}"/>
              </a:ext>
            </a:extLst>
          </p:cNvPr>
          <p:cNvSpPr/>
          <p:nvPr/>
        </p:nvSpPr>
        <p:spPr>
          <a:xfrm>
            <a:off x="3900821" y="626839"/>
            <a:ext cx="45719" cy="57138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E2FEA2D-ACE7-4320-91EA-0C26D8374431}"/>
              </a:ext>
            </a:extLst>
          </p:cNvPr>
          <p:cNvSpPr txBox="1"/>
          <p:nvPr/>
        </p:nvSpPr>
        <p:spPr>
          <a:xfrm>
            <a:off x="3152191" y="681698"/>
            <a:ext cx="1480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padding </a:t>
            </a:r>
          </a:p>
          <a:p>
            <a:r>
              <a:rPr lang="it-IT" sz="1200" dirty="0">
                <a:solidFill>
                  <a:schemeClr val="bg1"/>
                </a:solidFill>
              </a:rPr>
              <a:t>75px</a:t>
            </a:r>
          </a:p>
        </p:txBody>
      </p:sp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116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Header</vt:lpstr>
      <vt:lpstr>Menù navigazione</vt:lpstr>
      <vt:lpstr>Sezione contenuti-HTML</vt:lpstr>
      <vt:lpstr>Sezione contenuti- CSS 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RICCARDO PATRONAGGIO</cp:lastModifiedBy>
  <cp:revision>1</cp:revision>
  <dcterms:created xsi:type="dcterms:W3CDTF">2021-03-24T16:57:46Z</dcterms:created>
  <dcterms:modified xsi:type="dcterms:W3CDTF">2021-03-30T15:32:37Z</dcterms:modified>
</cp:coreProperties>
</file>