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C93CC-C3C3-E306-7669-D6E69057FE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EB802C-80F3-A249-6328-588E3ACD5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9219C-C2C5-504E-1B17-CF5F869A2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6F109F-355C-1989-DB49-FDF6B292D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34654C-D2AD-C3C7-2091-28FC1E52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0685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1734C-C386-227B-CBB8-C73F67F37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5D68D-5A73-340D-3227-8A6221317F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F3A653-6B01-7ABA-8213-71B8869B2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7703B-2F29-12F2-5C99-268716641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4FD87-3646-D64A-810E-B40ED1565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7308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03DA65-4179-D42F-7E75-2567A54A70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3A6913-3C76-F568-8FB0-D82B4EF0D6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B109F-4338-3BD1-3B65-29A544462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D30F6-75A9-D714-71E1-28505D995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FDEEB6-B6F8-F116-1404-585E36ED86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20809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777F-1077-F3BC-5FB6-601D3AB87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AC23C-995D-8ADE-ACA6-3B68FB0AD2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7CD88-86F2-CCF9-0AE6-60CD86F10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E1248-D002-E1B9-61DD-B7566B55F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77EBDF-A5EC-DCFD-C4C6-99E30832F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8093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16E6A-E12E-51CF-A76C-F4DD1566C7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FF4FB-5F0F-2E28-E65F-7F62022DB5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BE6751-FC25-F7A3-759E-EA5BE2354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58E2-6814-12C3-3053-3CF8C97CA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69D04-C89F-612F-78B9-74ACAB4DF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0055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31B15-2A2B-ACF8-7CB5-AE3F23570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FA6D5-061D-B645-AF1D-C6AE1BD528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614FD4-2E65-A8C9-9260-284A70CF6D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75F04-9D05-4C99-5FAB-4AA80F617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705DD-2006-D45E-E878-EB5119FD4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8A0989-37F2-BDF5-2B5F-2D55B868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4522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F3F62-FA64-CA2F-1B98-12D5041F00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8DA63-A3BD-47F7-6876-905449FDC4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F85522-4CCB-DFBD-CBB1-0A94DA1EC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042101-CDB7-FB92-FFD5-BCB29E9DD7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0618FA-FD80-1F7D-0E6A-9E17CB16EC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47FE0D-C6DE-8E03-1509-A7A0CA014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CB50CD-D728-F6B9-DE5A-F57A49906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0BC616-75FA-14B3-7791-9CCDC8347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6506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43D8-5423-9D7D-B6F1-22C507BE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0C0A08-87A3-DDD4-21E2-78DA2F29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C100B5-D1B5-9220-FC68-F19399DAD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ECB291-2D6F-5B2D-5DA4-D4B015624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8006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7AE951-6D9D-BA37-10E3-6BD0662F4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9321BC-6710-465E-203E-E07EAA194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058BAA-FD17-755C-F986-D8DCFFA0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6406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4387C-2120-D9D8-0C5C-5554CB29F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FA78D-2506-0CF2-7815-D8A143AC4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00A84-97B1-4169-2F0D-898BB4907E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240A2-910D-E7A8-B55A-76187A058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A0F0-66CE-9155-FDCF-4250FC5F6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F4FE5-564A-5EAA-A014-120EB116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902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7DF0C-4655-DD79-3992-726F42CBD8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C23AB0-7294-8610-6DC4-E3FE8DECAF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7CFEE1-B870-744C-C085-03130EF676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5667BC-4E63-56E1-DD31-5CFF3AAB4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EC8D8F-EBB4-4EFF-2F16-54AFA32B4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808A9-F938-2F91-5266-FABF0BB7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11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60A2492-98BA-03A6-0ACC-E20ECAD0F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730864-AE96-4F96-AB05-ED68D8A56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F1087-C341-B735-F1F2-AB18576370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777F6C-90E6-418D-809B-644667A7568B}" type="datetimeFigureOut">
              <a:rPr lang="en-GB" smtClean="0"/>
              <a:t>22/05/2023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A411C-9E22-132C-7E12-7DBA5A02E9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FEAD7-7631-D946-EBC0-297E13F12E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D6500D-616E-4C22-84A4-6B3088EB1FC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873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8C0A8-B4F8-8714-0F94-F4C0DB911E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Hello World!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5AE0E-E7A0-4877-8EFE-7C9905F179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341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Hello World!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Hello World!</dc:title>
  <dc:creator>Riccardo Ostani</dc:creator>
  <cp:lastModifiedBy>Riccardo Ostani</cp:lastModifiedBy>
  <cp:revision>1</cp:revision>
  <dcterms:created xsi:type="dcterms:W3CDTF">2023-05-22T20:17:05Z</dcterms:created>
  <dcterms:modified xsi:type="dcterms:W3CDTF">2023-05-22T20:17:13Z</dcterms:modified>
</cp:coreProperties>
</file>