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720"/>
    <a:srgbClr val="EEC03E"/>
    <a:srgbClr val="DF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7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6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01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9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5098-4FAE-468B-B5B3-09D9B5F4F17A}" type="datetimeFigureOut">
              <a:rPr lang="zh-TW" altLang="en-US" smtClean="0"/>
              <a:t>2016/8/28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4F53-17C9-45D3-80BC-894B1426F2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8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JS-fighter icons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94822" y="5042002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4"/>
          </p:cNvCxnSpPr>
          <p:nvPr/>
        </p:nvCxnSpPr>
        <p:spPr>
          <a:xfrm flipH="1">
            <a:off x="929512" y="5330034"/>
            <a:ext cx="3477" cy="251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924279" y="5384624"/>
            <a:ext cx="144568" cy="129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77529" y="5367738"/>
            <a:ext cx="217445" cy="50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79314" y="5546058"/>
            <a:ext cx="241787" cy="105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1085190" y="5380503"/>
            <a:ext cx="134010" cy="34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068516" y="5502779"/>
            <a:ext cx="15657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841006" y="5546324"/>
            <a:ext cx="63457" cy="2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051" y="5725863"/>
            <a:ext cx="154686" cy="13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11891" y="5652902"/>
            <a:ext cx="71089" cy="224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697506" y="1781525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835673" y="2052139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731520" y="2106729"/>
            <a:ext cx="67601" cy="131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820458" y="2107474"/>
            <a:ext cx="154902" cy="8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835672" y="2276872"/>
            <a:ext cx="70019" cy="152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976927" y="2107045"/>
            <a:ext cx="148046" cy="17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731520" y="2229396"/>
            <a:ext cx="174171" cy="1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08566" y="2268429"/>
            <a:ext cx="27107" cy="19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722811" y="2460007"/>
            <a:ext cx="106094" cy="230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914400" y="2420983"/>
            <a:ext cx="43540" cy="292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67544" y="270892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punch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67544" y="60119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hadoken</a:t>
            </a:r>
            <a:endParaRPr lang="zh-TW" altLang="en-US" dirty="0"/>
          </a:p>
        </p:txBody>
      </p:sp>
      <p:sp>
        <p:nvSpPr>
          <p:cNvPr id="87" name="橢圓 86"/>
          <p:cNvSpPr/>
          <p:nvPr/>
        </p:nvSpPr>
        <p:spPr>
          <a:xfrm>
            <a:off x="4484867" y="2022999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>
            <a:stCxn id="87" idx="4"/>
          </p:cNvCxnSpPr>
          <p:nvPr/>
        </p:nvCxnSpPr>
        <p:spPr>
          <a:xfrm flipH="1">
            <a:off x="4557607" y="2311031"/>
            <a:ext cx="65427" cy="217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4580876" y="2328688"/>
            <a:ext cx="172175" cy="88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558466" y="2334686"/>
            <a:ext cx="126265" cy="165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4539044" y="2453364"/>
            <a:ext cx="189730" cy="72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4672471" y="2343649"/>
            <a:ext cx="92281" cy="13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4760804" y="2325706"/>
            <a:ext cx="106553" cy="78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539044" y="2517342"/>
            <a:ext cx="121971" cy="19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H="1">
            <a:off x="4427984" y="2708920"/>
            <a:ext cx="2431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4725806" y="2436253"/>
            <a:ext cx="69996" cy="27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211960" y="2771636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crouch</a:t>
            </a:r>
            <a:endParaRPr lang="zh-TW" altLang="en-US" dirty="0"/>
          </a:p>
        </p:txBody>
      </p:sp>
      <p:grpSp>
        <p:nvGrpSpPr>
          <p:cNvPr id="202" name="群組 201"/>
          <p:cNvGrpSpPr/>
          <p:nvPr/>
        </p:nvGrpSpPr>
        <p:grpSpPr>
          <a:xfrm>
            <a:off x="5708181" y="1772816"/>
            <a:ext cx="303979" cy="672188"/>
            <a:chOff x="3043885" y="1772816"/>
            <a:chExt cx="303979" cy="672188"/>
          </a:xfrm>
        </p:grpSpPr>
        <p:sp>
          <p:nvSpPr>
            <p:cNvPr id="160" name="橢圓 159"/>
            <p:cNvSpPr/>
            <p:nvPr/>
          </p:nvSpPr>
          <p:spPr>
            <a:xfrm>
              <a:off x="3043885" y="1772816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/>
            <p:cNvCxnSpPr>
              <a:stCxn id="160" idx="4"/>
            </p:cNvCxnSpPr>
            <p:nvPr/>
          </p:nvCxnSpPr>
          <p:spPr>
            <a:xfrm flipH="1">
              <a:off x="3124957" y="2060848"/>
              <a:ext cx="57095" cy="159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3136791" y="2094320"/>
              <a:ext cx="121510" cy="4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3166837" y="2103029"/>
              <a:ext cx="175913" cy="34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3148357" y="2127876"/>
              <a:ext cx="171861" cy="22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 flipV="1">
              <a:off x="3262332" y="2006258"/>
              <a:ext cx="85532" cy="126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V="1">
              <a:off x="3258302" y="1988840"/>
              <a:ext cx="21448" cy="122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3128818" y="2179994"/>
              <a:ext cx="68728" cy="168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flipH="1">
              <a:off x="3043885" y="2329009"/>
              <a:ext cx="146184" cy="93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flipH="1">
              <a:off x="3131840" y="2347154"/>
              <a:ext cx="175673" cy="97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文字方塊 200"/>
          <p:cNvSpPr txBox="1"/>
          <p:nvPr/>
        </p:nvSpPr>
        <p:spPr>
          <a:xfrm>
            <a:off x="6660232" y="278092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jump</a:t>
            </a:r>
            <a:endParaRPr lang="zh-TW" altLang="en-US" dirty="0"/>
          </a:p>
        </p:txBody>
      </p:sp>
      <p:grpSp>
        <p:nvGrpSpPr>
          <p:cNvPr id="203" name="群組 202"/>
          <p:cNvGrpSpPr/>
          <p:nvPr/>
        </p:nvGrpSpPr>
        <p:grpSpPr>
          <a:xfrm rot="2533948">
            <a:off x="6516216" y="2093823"/>
            <a:ext cx="303979" cy="672188"/>
            <a:chOff x="3043885" y="1772816"/>
            <a:chExt cx="303979" cy="672188"/>
          </a:xfrm>
        </p:grpSpPr>
        <p:sp>
          <p:nvSpPr>
            <p:cNvPr id="204" name="橢圓 203"/>
            <p:cNvSpPr/>
            <p:nvPr/>
          </p:nvSpPr>
          <p:spPr>
            <a:xfrm>
              <a:off x="3043885" y="1772816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5" name="直線接點 204"/>
            <p:cNvCxnSpPr>
              <a:stCxn id="204" idx="4"/>
            </p:cNvCxnSpPr>
            <p:nvPr/>
          </p:nvCxnSpPr>
          <p:spPr>
            <a:xfrm flipH="1">
              <a:off x="3124957" y="2060848"/>
              <a:ext cx="57095" cy="159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3136791" y="2094320"/>
              <a:ext cx="121510" cy="4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>
              <a:off x="3166837" y="2103029"/>
              <a:ext cx="175913" cy="34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>
              <a:off x="3148357" y="2127876"/>
              <a:ext cx="171861" cy="22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262332" y="2006258"/>
              <a:ext cx="85532" cy="126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V="1">
              <a:off x="3258302" y="1988840"/>
              <a:ext cx="21448" cy="122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>
              <a:off x="3128818" y="2179994"/>
              <a:ext cx="68728" cy="168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>
              <a:off x="3043885" y="2329009"/>
              <a:ext cx="146184" cy="93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>
              <a:off x="3131840" y="2347154"/>
              <a:ext cx="175673" cy="97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群組 213"/>
          <p:cNvGrpSpPr/>
          <p:nvPr/>
        </p:nvGrpSpPr>
        <p:grpSpPr>
          <a:xfrm rot="5112561">
            <a:off x="7384765" y="1787733"/>
            <a:ext cx="303979" cy="672188"/>
            <a:chOff x="3043885" y="1772816"/>
            <a:chExt cx="303979" cy="672188"/>
          </a:xfrm>
        </p:grpSpPr>
        <p:sp>
          <p:nvSpPr>
            <p:cNvPr id="215" name="橢圓 214"/>
            <p:cNvSpPr/>
            <p:nvPr/>
          </p:nvSpPr>
          <p:spPr>
            <a:xfrm>
              <a:off x="3043885" y="1772816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6" name="直線接點 215"/>
            <p:cNvCxnSpPr>
              <a:stCxn id="215" idx="4"/>
            </p:cNvCxnSpPr>
            <p:nvPr/>
          </p:nvCxnSpPr>
          <p:spPr>
            <a:xfrm flipH="1">
              <a:off x="3124957" y="2060848"/>
              <a:ext cx="57095" cy="159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>
              <a:off x="3136791" y="2094320"/>
              <a:ext cx="121510" cy="4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>
              <a:off x="3166837" y="2103029"/>
              <a:ext cx="175913" cy="34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3148357" y="2127876"/>
              <a:ext cx="171861" cy="22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flipH="1" flipV="1">
              <a:off x="3262332" y="2006258"/>
              <a:ext cx="85532" cy="126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flipV="1">
              <a:off x="3258302" y="1988840"/>
              <a:ext cx="21448" cy="122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3128818" y="2179994"/>
              <a:ext cx="68728" cy="168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flipH="1">
              <a:off x="3043885" y="2329009"/>
              <a:ext cx="146184" cy="93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 flipH="1">
              <a:off x="3131840" y="2347154"/>
              <a:ext cx="175673" cy="97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群組 224"/>
          <p:cNvGrpSpPr/>
          <p:nvPr/>
        </p:nvGrpSpPr>
        <p:grpSpPr>
          <a:xfrm rot="18837033">
            <a:off x="8320869" y="2030141"/>
            <a:ext cx="303979" cy="672188"/>
            <a:chOff x="3043885" y="1772816"/>
            <a:chExt cx="303979" cy="672188"/>
          </a:xfrm>
        </p:grpSpPr>
        <p:sp>
          <p:nvSpPr>
            <p:cNvPr id="226" name="橢圓 225"/>
            <p:cNvSpPr/>
            <p:nvPr/>
          </p:nvSpPr>
          <p:spPr>
            <a:xfrm>
              <a:off x="3043885" y="1772816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7" name="直線接點 226"/>
            <p:cNvCxnSpPr>
              <a:stCxn id="226" idx="4"/>
            </p:cNvCxnSpPr>
            <p:nvPr/>
          </p:nvCxnSpPr>
          <p:spPr>
            <a:xfrm flipH="1">
              <a:off x="3124957" y="2060848"/>
              <a:ext cx="57095" cy="159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3136791" y="2094320"/>
              <a:ext cx="121510" cy="4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>
              <a:off x="3166837" y="2103029"/>
              <a:ext cx="175913" cy="34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>
              <a:off x="3148357" y="2127876"/>
              <a:ext cx="171861" cy="22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H="1" flipV="1">
              <a:off x="3262332" y="2006258"/>
              <a:ext cx="85532" cy="126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V="1">
              <a:off x="3258302" y="1988840"/>
              <a:ext cx="21448" cy="122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>
              <a:off x="3128818" y="2179994"/>
              <a:ext cx="68728" cy="168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>
              <a:off x="3043885" y="2329009"/>
              <a:ext cx="146184" cy="93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>
              <a:off x="3131840" y="2347154"/>
              <a:ext cx="175673" cy="97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橢圓 235"/>
          <p:cNvSpPr/>
          <p:nvPr/>
        </p:nvSpPr>
        <p:spPr>
          <a:xfrm>
            <a:off x="1619672" y="1807652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7" name="直線接點 236"/>
          <p:cNvCxnSpPr>
            <a:stCxn id="236" idx="4"/>
          </p:cNvCxnSpPr>
          <p:nvPr/>
        </p:nvCxnSpPr>
        <p:spPr>
          <a:xfrm>
            <a:off x="1757839" y="2095684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>
            <a:off x="1712578" y="2124147"/>
            <a:ext cx="177182" cy="96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H="1">
            <a:off x="1704605" y="2115970"/>
            <a:ext cx="38020" cy="17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>
            <a:off x="1757839" y="2294290"/>
            <a:ext cx="53544" cy="170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>
            <a:off x="1704605" y="2235618"/>
            <a:ext cx="45818" cy="141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>
            <a:off x="1846217" y="2116184"/>
            <a:ext cx="70722" cy="111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1776226" y="2294290"/>
            <a:ext cx="183203" cy="30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1946732" y="2318889"/>
            <a:ext cx="239119" cy="119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flipH="1">
            <a:off x="1750423" y="2459975"/>
            <a:ext cx="51606" cy="239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字方塊 245"/>
          <p:cNvSpPr txBox="1"/>
          <p:nvPr/>
        </p:nvSpPr>
        <p:spPr>
          <a:xfrm>
            <a:off x="1651997" y="2708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kick</a:t>
            </a:r>
            <a:endParaRPr lang="zh-TW" altLang="en-US" dirty="0"/>
          </a:p>
        </p:txBody>
      </p:sp>
      <p:sp>
        <p:nvSpPr>
          <p:cNvPr id="305" name="文字方塊 304"/>
          <p:cNvSpPr txBox="1"/>
          <p:nvPr/>
        </p:nvSpPr>
        <p:spPr>
          <a:xfrm>
            <a:off x="1547664" y="4355812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backward</a:t>
            </a:r>
            <a:endParaRPr lang="zh-TW" altLang="en-US" dirty="0"/>
          </a:p>
        </p:txBody>
      </p:sp>
      <p:sp>
        <p:nvSpPr>
          <p:cNvPr id="306" name="橢圓 305"/>
          <p:cNvSpPr/>
          <p:nvPr/>
        </p:nvSpPr>
        <p:spPr>
          <a:xfrm>
            <a:off x="2019290" y="3375758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7" name="直線接點 306"/>
          <p:cNvCxnSpPr>
            <a:stCxn id="306" idx="4"/>
          </p:cNvCxnSpPr>
          <p:nvPr/>
        </p:nvCxnSpPr>
        <p:spPr>
          <a:xfrm>
            <a:off x="2157457" y="3663790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>
            <a:off x="2112196" y="3674835"/>
            <a:ext cx="73379" cy="14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H="1">
            <a:off x="2112196" y="3666658"/>
            <a:ext cx="30047" cy="127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>
            <a:off x="2157457" y="3836269"/>
            <a:ext cx="14052" cy="197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>
            <a:off x="2124663" y="3794425"/>
            <a:ext cx="72008" cy="90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>
            <a:off x="2190300" y="3827739"/>
            <a:ext cx="43240" cy="10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2130350" y="3827826"/>
            <a:ext cx="110450" cy="222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H="1">
            <a:off x="2195015" y="4019404"/>
            <a:ext cx="38527" cy="27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>
            <a:off x="2168774" y="4019404"/>
            <a:ext cx="64768" cy="26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橢圓 347"/>
          <p:cNvSpPr/>
          <p:nvPr/>
        </p:nvSpPr>
        <p:spPr>
          <a:xfrm>
            <a:off x="1221466" y="3366257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9" name="直線接點 348"/>
          <p:cNvCxnSpPr>
            <a:stCxn id="348" idx="4"/>
          </p:cNvCxnSpPr>
          <p:nvPr/>
        </p:nvCxnSpPr>
        <p:spPr>
          <a:xfrm>
            <a:off x="1359633" y="3654289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>
            <a:off x="1314372" y="3656625"/>
            <a:ext cx="113475" cy="157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H="1">
            <a:off x="1306399" y="3648448"/>
            <a:ext cx="38020" cy="17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>
            <a:off x="1359633" y="3826768"/>
            <a:ext cx="21818" cy="183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306399" y="3768096"/>
            <a:ext cx="0" cy="168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>
            <a:off x="1419935" y="3809351"/>
            <a:ext cx="122928" cy="108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>
            <a:off x="1332526" y="3818325"/>
            <a:ext cx="148812" cy="222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>
            <a:off x="1470552" y="4009903"/>
            <a:ext cx="77112" cy="300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>
            <a:off x="1295116" y="4009903"/>
            <a:ext cx="79075" cy="274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>
            <a:off x="323528" y="270656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>
            <a:off x="475928" y="429309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橢圓 392"/>
          <p:cNvSpPr/>
          <p:nvPr/>
        </p:nvSpPr>
        <p:spPr>
          <a:xfrm>
            <a:off x="1403648" y="5222026"/>
            <a:ext cx="511230" cy="511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8" name="橢圓 397"/>
          <p:cNvSpPr/>
          <p:nvPr/>
        </p:nvSpPr>
        <p:spPr>
          <a:xfrm>
            <a:off x="1565179" y="53764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" name="橢圓 398"/>
          <p:cNvSpPr/>
          <p:nvPr/>
        </p:nvSpPr>
        <p:spPr>
          <a:xfrm>
            <a:off x="2524382" y="5227927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0" name="直線接點 399"/>
          <p:cNvCxnSpPr/>
          <p:nvPr/>
        </p:nvCxnSpPr>
        <p:spPr>
          <a:xfrm>
            <a:off x="2662549" y="5498541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>
            <a:off x="2617288" y="5544422"/>
            <a:ext cx="11862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>
            <a:off x="2647334" y="5536245"/>
            <a:ext cx="151142" cy="8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flipV="1">
            <a:off x="2662548" y="5699205"/>
            <a:ext cx="241290" cy="24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V="1">
            <a:off x="2791669" y="5503874"/>
            <a:ext cx="78815" cy="102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flipV="1">
            <a:off x="2738798" y="5536245"/>
            <a:ext cx="59678" cy="143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H="1">
            <a:off x="2617288" y="5726181"/>
            <a:ext cx="23118" cy="126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V="1">
            <a:off x="2617163" y="5751313"/>
            <a:ext cx="213913" cy="85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>
            <a:off x="2895129" y="5702532"/>
            <a:ext cx="303606" cy="5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文字方塊 408"/>
          <p:cNvSpPr txBox="1"/>
          <p:nvPr/>
        </p:nvSpPr>
        <p:spPr>
          <a:xfrm>
            <a:off x="2406647" y="5939988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hurricane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 rot="218089">
            <a:off x="4057834" y="4764100"/>
            <a:ext cx="479601" cy="1072606"/>
            <a:chOff x="4057834" y="4764100"/>
            <a:chExt cx="479601" cy="1072606"/>
          </a:xfrm>
        </p:grpSpPr>
        <p:sp>
          <p:nvSpPr>
            <p:cNvPr id="16" name="淚滴形 15"/>
            <p:cNvSpPr/>
            <p:nvPr/>
          </p:nvSpPr>
          <p:spPr>
            <a:xfrm rot="11008224">
              <a:off x="4284128" y="4764100"/>
              <a:ext cx="253307" cy="574126"/>
            </a:xfrm>
            <a:prstGeom prst="teardrop">
              <a:avLst>
                <a:gd name="adj" fmla="val 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淚滴形 173"/>
            <p:cNvSpPr/>
            <p:nvPr/>
          </p:nvSpPr>
          <p:spPr>
            <a:xfrm rot="11008224">
              <a:off x="4356753" y="4843761"/>
              <a:ext cx="141817" cy="400025"/>
            </a:xfrm>
            <a:prstGeom prst="teardrop">
              <a:avLst>
                <a:gd name="adj" fmla="val 199599"/>
              </a:avLst>
            </a:prstGeom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橢圓 439"/>
            <p:cNvSpPr/>
            <p:nvPr/>
          </p:nvSpPr>
          <p:spPr>
            <a:xfrm>
              <a:off x="4085600" y="4950170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1" name="直線接點 440"/>
            <p:cNvCxnSpPr/>
            <p:nvPr/>
          </p:nvCxnSpPr>
          <p:spPr>
            <a:xfrm>
              <a:off x="4223767" y="5220784"/>
              <a:ext cx="0" cy="2527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/>
            <p:cNvCxnSpPr/>
            <p:nvPr/>
          </p:nvCxnSpPr>
          <p:spPr>
            <a:xfrm flipV="1">
              <a:off x="4253402" y="5161610"/>
              <a:ext cx="146357" cy="155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 flipV="1">
              <a:off x="4057834" y="5277933"/>
              <a:ext cx="172479" cy="37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接點 443"/>
            <p:cNvCxnSpPr/>
            <p:nvPr/>
          </p:nvCxnSpPr>
          <p:spPr>
            <a:xfrm>
              <a:off x="4266984" y="5460321"/>
              <a:ext cx="138167" cy="1831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4063637" y="5337320"/>
              <a:ext cx="182986" cy="60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/>
            <p:cNvCxnSpPr/>
            <p:nvPr/>
          </p:nvCxnSpPr>
          <p:spPr>
            <a:xfrm flipV="1">
              <a:off x="4405151" y="4950170"/>
              <a:ext cx="27792" cy="222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/>
            <p:cNvCxnSpPr/>
            <p:nvPr/>
          </p:nvCxnSpPr>
          <p:spPr>
            <a:xfrm>
              <a:off x="4196660" y="5437074"/>
              <a:ext cx="27107" cy="191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4118841" y="5623930"/>
              <a:ext cx="104926" cy="2127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H="1">
              <a:off x="4244693" y="5621026"/>
              <a:ext cx="151749" cy="1415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4802040" y="4876800"/>
            <a:ext cx="276333" cy="1000472"/>
            <a:chOff x="4802040" y="4876800"/>
            <a:chExt cx="276333" cy="1000472"/>
          </a:xfrm>
        </p:grpSpPr>
        <p:sp>
          <p:nvSpPr>
            <p:cNvPr id="471" name="橢圓 470"/>
            <p:cNvSpPr/>
            <p:nvPr/>
          </p:nvSpPr>
          <p:spPr>
            <a:xfrm>
              <a:off x="4802040" y="4941168"/>
              <a:ext cx="276333" cy="28803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2" name="直線接點 471"/>
            <p:cNvCxnSpPr/>
            <p:nvPr/>
          </p:nvCxnSpPr>
          <p:spPr>
            <a:xfrm>
              <a:off x="4940207" y="5211782"/>
              <a:ext cx="0" cy="2527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接點 472"/>
            <p:cNvCxnSpPr/>
            <p:nvPr/>
          </p:nvCxnSpPr>
          <p:spPr>
            <a:xfrm flipV="1">
              <a:off x="4969842" y="5129349"/>
              <a:ext cx="68412" cy="1782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/>
            <p:cNvCxnSpPr/>
            <p:nvPr/>
          </p:nvCxnSpPr>
          <p:spPr>
            <a:xfrm flipV="1">
              <a:off x="4887744" y="5268932"/>
              <a:ext cx="59009" cy="6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接點 474"/>
            <p:cNvCxnSpPr/>
            <p:nvPr/>
          </p:nvCxnSpPr>
          <p:spPr>
            <a:xfrm>
              <a:off x="4983424" y="5451319"/>
              <a:ext cx="54830" cy="1178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接點 475"/>
            <p:cNvCxnSpPr/>
            <p:nvPr/>
          </p:nvCxnSpPr>
          <p:spPr>
            <a:xfrm>
              <a:off x="4871573" y="5328318"/>
              <a:ext cx="107667" cy="87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接點 476"/>
            <p:cNvCxnSpPr/>
            <p:nvPr/>
          </p:nvCxnSpPr>
          <p:spPr>
            <a:xfrm flipH="1" flipV="1">
              <a:off x="5020837" y="4876800"/>
              <a:ext cx="13668" cy="252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接點 477"/>
            <p:cNvCxnSpPr/>
            <p:nvPr/>
          </p:nvCxnSpPr>
          <p:spPr>
            <a:xfrm>
              <a:off x="4913100" y="5428072"/>
              <a:ext cx="27107" cy="191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接點 478"/>
            <p:cNvCxnSpPr/>
            <p:nvPr/>
          </p:nvCxnSpPr>
          <p:spPr>
            <a:xfrm>
              <a:off x="4940207" y="5614928"/>
              <a:ext cx="3273" cy="262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接點 479"/>
            <p:cNvCxnSpPr/>
            <p:nvPr/>
          </p:nvCxnSpPr>
          <p:spPr>
            <a:xfrm flipH="1">
              <a:off x="4969842" y="5569138"/>
              <a:ext cx="89457" cy="178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3" name="直線接點 502"/>
          <p:cNvCxnSpPr/>
          <p:nvPr/>
        </p:nvCxnSpPr>
        <p:spPr>
          <a:xfrm>
            <a:off x="3779912" y="5856946"/>
            <a:ext cx="157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字方塊 544"/>
          <p:cNvSpPr txBox="1"/>
          <p:nvPr/>
        </p:nvSpPr>
        <p:spPr>
          <a:xfrm>
            <a:off x="3923928" y="5949280"/>
            <a:ext cx="11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Shoryuken</a:t>
            </a:r>
            <a:endParaRPr lang="en-US" altLang="zh-TW" dirty="0" smtClean="0"/>
          </a:p>
        </p:txBody>
      </p:sp>
      <p:sp>
        <p:nvSpPr>
          <p:cNvPr id="170" name="橢圓 169"/>
          <p:cNvSpPr/>
          <p:nvPr/>
        </p:nvSpPr>
        <p:spPr>
          <a:xfrm>
            <a:off x="6314130" y="4941168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/>
          <p:nvPr/>
        </p:nvCxnSpPr>
        <p:spPr>
          <a:xfrm>
            <a:off x="6452297" y="5211782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6407036" y="5257663"/>
            <a:ext cx="11862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6437082" y="5249486"/>
            <a:ext cx="151142" cy="84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6452296" y="5436515"/>
            <a:ext cx="138167" cy="183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flipV="1">
            <a:off x="6581417" y="5217115"/>
            <a:ext cx="78815" cy="102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V="1">
            <a:off x="6528546" y="5384527"/>
            <a:ext cx="106553" cy="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6425190" y="5428072"/>
            <a:ext cx="27107" cy="19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H="1">
            <a:off x="6399063" y="5619650"/>
            <a:ext cx="46464" cy="248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6590463" y="5619650"/>
            <a:ext cx="45064" cy="25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6228184" y="5931279"/>
            <a:ext cx="50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</a:t>
            </a:r>
            <a:endParaRPr lang="zh-TW" altLang="en-US" dirty="0"/>
          </a:p>
        </p:txBody>
      </p:sp>
      <p:sp>
        <p:nvSpPr>
          <p:cNvPr id="183" name="橢圓 182"/>
          <p:cNvSpPr/>
          <p:nvPr/>
        </p:nvSpPr>
        <p:spPr>
          <a:xfrm>
            <a:off x="7174771" y="4949877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接點 183"/>
          <p:cNvCxnSpPr>
            <a:stCxn id="183" idx="4"/>
          </p:cNvCxnSpPr>
          <p:nvPr/>
        </p:nvCxnSpPr>
        <p:spPr>
          <a:xfrm>
            <a:off x="7312938" y="5237909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7267677" y="5266372"/>
            <a:ext cx="11862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H="1">
            <a:off x="7259704" y="5258195"/>
            <a:ext cx="38020" cy="17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>
            <a:off x="7297724" y="5436515"/>
            <a:ext cx="15213" cy="183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>
            <a:off x="7259704" y="5377843"/>
            <a:ext cx="0" cy="168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>
            <a:off x="7389187" y="5410389"/>
            <a:ext cx="106981" cy="51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7285831" y="5428072"/>
            <a:ext cx="110450" cy="222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7380312" y="5619650"/>
            <a:ext cx="115856" cy="25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flipH="1">
            <a:off x="7174771" y="5619650"/>
            <a:ext cx="116118" cy="25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字方塊 192"/>
          <p:cNvSpPr txBox="1"/>
          <p:nvPr/>
        </p:nvSpPr>
        <p:spPr>
          <a:xfrm>
            <a:off x="7164288" y="5931279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forward</a:t>
            </a:r>
            <a:endParaRPr lang="zh-TW" altLang="en-US" dirty="0"/>
          </a:p>
        </p:txBody>
      </p:sp>
      <p:sp>
        <p:nvSpPr>
          <p:cNvPr id="194" name="橢圓 193"/>
          <p:cNvSpPr/>
          <p:nvPr/>
        </p:nvSpPr>
        <p:spPr>
          <a:xfrm>
            <a:off x="7752051" y="4950432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5" name="直線接點 194"/>
          <p:cNvCxnSpPr>
            <a:stCxn id="194" idx="4"/>
          </p:cNvCxnSpPr>
          <p:nvPr/>
        </p:nvCxnSpPr>
        <p:spPr>
          <a:xfrm>
            <a:off x="7890218" y="5238464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7844957" y="5258218"/>
            <a:ext cx="73379" cy="14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flipH="1">
            <a:off x="7844957" y="5250041"/>
            <a:ext cx="30047" cy="127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7890218" y="5419652"/>
            <a:ext cx="14052" cy="197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7857424" y="5377808"/>
            <a:ext cx="72008" cy="90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7923061" y="5411122"/>
            <a:ext cx="43240" cy="10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7863111" y="5411209"/>
            <a:ext cx="110450" cy="222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7966301" y="5602787"/>
            <a:ext cx="26945" cy="257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flipH="1">
            <a:off x="7862617" y="5602787"/>
            <a:ext cx="38918" cy="257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5940152" y="586620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flipH="1">
            <a:off x="5365995" y="3618208"/>
            <a:ext cx="65427" cy="217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>
            <a:off x="5347432" y="3832963"/>
            <a:ext cx="186762" cy="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>
            <a:off x="5347432" y="3824519"/>
            <a:ext cx="121971" cy="19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H="1">
            <a:off x="5236372" y="4016097"/>
            <a:ext cx="2431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>
            <a:off x="5544817" y="3821104"/>
            <a:ext cx="27890" cy="211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字方塊 255"/>
          <p:cNvSpPr txBox="1"/>
          <p:nvPr/>
        </p:nvSpPr>
        <p:spPr>
          <a:xfrm>
            <a:off x="5020348" y="4078813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Crouch</a:t>
            </a:r>
          </a:p>
          <a:p>
            <a:r>
              <a:rPr lang="en-US" altLang="zh-TW" dirty="0" smtClean="0"/>
              <a:t>punch</a:t>
            </a:r>
            <a:endParaRPr lang="zh-TW" altLang="en-US" dirty="0"/>
          </a:p>
        </p:txBody>
      </p:sp>
      <p:sp>
        <p:nvSpPr>
          <p:cNvPr id="257" name="橢圓 256"/>
          <p:cNvSpPr/>
          <p:nvPr/>
        </p:nvSpPr>
        <p:spPr>
          <a:xfrm>
            <a:off x="5270122" y="3314377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8" name="直線接點 257"/>
          <p:cNvCxnSpPr/>
          <p:nvPr/>
        </p:nvCxnSpPr>
        <p:spPr>
          <a:xfrm>
            <a:off x="5363028" y="3630872"/>
            <a:ext cx="11862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5393074" y="3640326"/>
            <a:ext cx="154902" cy="8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>
            <a:off x="5549543" y="3639897"/>
            <a:ext cx="148046" cy="17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H="1" flipV="1">
            <a:off x="5460890" y="3622909"/>
            <a:ext cx="23649" cy="14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/>
          <p:cNvSpPr txBox="1"/>
          <p:nvPr/>
        </p:nvSpPr>
        <p:spPr>
          <a:xfrm>
            <a:off x="6028460" y="4078813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Crouch</a:t>
            </a:r>
          </a:p>
          <a:p>
            <a:r>
              <a:rPr lang="en-US" altLang="zh-TW" dirty="0" smtClean="0"/>
              <a:t>kick</a:t>
            </a:r>
            <a:endParaRPr lang="zh-TW" altLang="en-US" dirty="0"/>
          </a:p>
        </p:txBody>
      </p:sp>
      <p:sp>
        <p:nvSpPr>
          <p:cNvPr id="263" name="橢圓 262"/>
          <p:cNvSpPr/>
          <p:nvPr/>
        </p:nvSpPr>
        <p:spPr>
          <a:xfrm>
            <a:off x="6028460" y="3399131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4" name="直線接點 263"/>
          <p:cNvCxnSpPr>
            <a:stCxn id="263" idx="4"/>
          </p:cNvCxnSpPr>
          <p:nvPr/>
        </p:nvCxnSpPr>
        <p:spPr>
          <a:xfrm>
            <a:off x="6166627" y="3687163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>
            <a:off x="6121366" y="3689499"/>
            <a:ext cx="113475" cy="157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H="1">
            <a:off x="6113393" y="3681322"/>
            <a:ext cx="38020" cy="17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>
            <a:off x="6166627" y="3859642"/>
            <a:ext cx="21818" cy="183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>
            <a:off x="6113393" y="3800970"/>
            <a:ext cx="57154" cy="119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>
            <a:off x="6226929" y="3842225"/>
            <a:ext cx="54937" cy="120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>
            <a:off x="6148229" y="3859642"/>
            <a:ext cx="217737" cy="59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>
            <a:off x="6355095" y="3910560"/>
            <a:ext cx="242172" cy="175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flipH="1" flipV="1">
            <a:off x="6078019" y="3936868"/>
            <a:ext cx="103167" cy="105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橢圓 27"/>
          <p:cNvSpPr/>
          <p:nvPr/>
        </p:nvSpPr>
        <p:spPr>
          <a:xfrm>
            <a:off x="1835696" y="155679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943708" y="1628800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35696" y="2780928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943708" y="2852936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1973981" y="2127768"/>
            <a:ext cx="515517" cy="797177"/>
            <a:chOff x="1973981" y="2127768"/>
            <a:chExt cx="515517" cy="797177"/>
          </a:xfrm>
        </p:grpSpPr>
        <p:sp>
          <p:nvSpPr>
            <p:cNvPr id="4" name="矩形 3"/>
            <p:cNvSpPr/>
            <p:nvPr/>
          </p:nvSpPr>
          <p:spPr>
            <a:xfrm>
              <a:off x="2134584" y="2293937"/>
              <a:ext cx="194311" cy="631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/>
            <p:cNvSpPr/>
            <p:nvPr/>
          </p:nvSpPr>
          <p:spPr>
            <a:xfrm>
              <a:off x="1973981" y="2127768"/>
              <a:ext cx="515517" cy="51551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橢圓 9"/>
          <p:cNvSpPr/>
          <p:nvPr/>
        </p:nvSpPr>
        <p:spPr>
          <a:xfrm>
            <a:off x="5076056" y="2638238"/>
            <a:ext cx="656539" cy="3587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868143" y="2638238"/>
            <a:ext cx="656539" cy="3587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668940" y="2638238"/>
            <a:ext cx="656539" cy="35871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492003" y="2629866"/>
            <a:ext cx="656539" cy="3587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70715" y="2654330"/>
            <a:ext cx="49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57570" y="2658398"/>
            <a:ext cx="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75139" y="2649689"/>
            <a:ext cx="65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PgDn</a:t>
            </a:r>
            <a:endParaRPr lang="zh-TW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09355" y="2653688"/>
            <a:ext cx="64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81703" y="28070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889715" y="2879064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970406" y="28070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078418" y="2879064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970406" y="155679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078418" y="1628800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55576" y="155679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863588" y="1628800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835696" y="448299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1943708" y="4555000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81703" y="4509120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889715" y="4581128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970406" y="4509120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078418" y="4581128"/>
            <a:ext cx="576064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020271" y="2348943"/>
            <a:ext cx="194311" cy="631008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89996" y="2200192"/>
            <a:ext cx="515517" cy="515517"/>
          </a:xfrm>
          <a:prstGeom prst="ellipse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346617" y="2357235"/>
            <a:ext cx="194311" cy="631008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3246977" y="2182357"/>
            <a:ext cx="515517" cy="515517"/>
          </a:xfrm>
          <a:prstGeom prst="ellipse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1884764" y="3769286"/>
            <a:ext cx="693952" cy="883850"/>
            <a:chOff x="1884764" y="3769286"/>
            <a:chExt cx="693952" cy="883850"/>
          </a:xfrm>
        </p:grpSpPr>
        <p:sp>
          <p:nvSpPr>
            <p:cNvPr id="71" name="梯形 70"/>
            <p:cNvSpPr/>
            <p:nvPr/>
          </p:nvSpPr>
          <p:spPr>
            <a:xfrm>
              <a:off x="2059654" y="4150406"/>
              <a:ext cx="344167" cy="50273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0" lon="0" rev="10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884764" y="3769286"/>
              <a:ext cx="693952" cy="6939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/>
          <p:cNvGrpSpPr/>
          <p:nvPr/>
        </p:nvGrpSpPr>
        <p:grpSpPr>
          <a:xfrm rot="1241095">
            <a:off x="3143016" y="3854296"/>
            <a:ext cx="693952" cy="839581"/>
            <a:chOff x="1885633" y="3813555"/>
            <a:chExt cx="693952" cy="839581"/>
          </a:xfrm>
        </p:grpSpPr>
        <p:sp>
          <p:nvSpPr>
            <p:cNvPr id="77" name="梯形 76"/>
            <p:cNvSpPr/>
            <p:nvPr/>
          </p:nvSpPr>
          <p:spPr>
            <a:xfrm>
              <a:off x="2059654" y="4150406"/>
              <a:ext cx="344167" cy="50273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0" lon="0" rev="10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1885633" y="3813555"/>
              <a:ext cx="693952" cy="6939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" name="群組 78"/>
          <p:cNvGrpSpPr/>
          <p:nvPr/>
        </p:nvGrpSpPr>
        <p:grpSpPr>
          <a:xfrm rot="19879187">
            <a:off x="667323" y="3834814"/>
            <a:ext cx="693952" cy="842718"/>
            <a:chOff x="1899275" y="3810418"/>
            <a:chExt cx="693952" cy="842718"/>
          </a:xfrm>
        </p:grpSpPr>
        <p:sp>
          <p:nvSpPr>
            <p:cNvPr id="80" name="梯形 79"/>
            <p:cNvSpPr/>
            <p:nvPr/>
          </p:nvSpPr>
          <p:spPr>
            <a:xfrm>
              <a:off x="2059654" y="4150406"/>
              <a:ext cx="344167" cy="50273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0" lon="0" rev="10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899275" y="3810418"/>
              <a:ext cx="693952" cy="6939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5" name="橢圓 94"/>
          <p:cNvSpPr/>
          <p:nvPr/>
        </p:nvSpPr>
        <p:spPr>
          <a:xfrm>
            <a:off x="5076056" y="4294422"/>
            <a:ext cx="656539" cy="358714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5868143" y="4294422"/>
            <a:ext cx="656539" cy="358714"/>
          </a:xfrm>
          <a:prstGeom prst="ellipse">
            <a:avLst/>
          </a:prstGeom>
          <a:solidFill>
            <a:srgbClr val="ECB72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6668940" y="4294422"/>
            <a:ext cx="656539" cy="35871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7492003" y="4290760"/>
            <a:ext cx="656539" cy="35871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5170715" y="4310514"/>
            <a:ext cx="49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>
                    <a:lumMod val="95000"/>
                  </a:schemeClr>
                </a:solidFill>
              </a:rPr>
              <a:t>Del</a:t>
            </a:r>
            <a:endParaRPr lang="zh-TW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957570" y="4314582"/>
            <a:ext cx="52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</a:rPr>
              <a:t>End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701266" y="4305873"/>
            <a:ext cx="65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solidFill>
                  <a:schemeClr val="bg1"/>
                </a:solidFill>
              </a:rPr>
              <a:t>PgDn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526774" y="4314582"/>
            <a:ext cx="62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Home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12" name="群組 111"/>
          <p:cNvGrpSpPr/>
          <p:nvPr/>
        </p:nvGrpSpPr>
        <p:grpSpPr>
          <a:xfrm>
            <a:off x="2073925" y="1172978"/>
            <a:ext cx="320936" cy="513177"/>
            <a:chOff x="2073925" y="1172978"/>
            <a:chExt cx="320936" cy="513177"/>
          </a:xfrm>
        </p:grpSpPr>
        <p:sp>
          <p:nvSpPr>
            <p:cNvPr id="32" name="橢圓 31"/>
            <p:cNvSpPr/>
            <p:nvPr/>
          </p:nvSpPr>
          <p:spPr>
            <a:xfrm>
              <a:off x="2073925" y="1172978"/>
              <a:ext cx="320936" cy="31180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梯形 103"/>
            <p:cNvSpPr/>
            <p:nvPr/>
          </p:nvSpPr>
          <p:spPr>
            <a:xfrm>
              <a:off x="2138564" y="1427428"/>
              <a:ext cx="191658" cy="258727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" name="群組 112"/>
          <p:cNvGrpSpPr/>
          <p:nvPr/>
        </p:nvGrpSpPr>
        <p:grpSpPr>
          <a:xfrm rot="20452992">
            <a:off x="911476" y="1187631"/>
            <a:ext cx="320936" cy="513177"/>
            <a:chOff x="2073925" y="1172978"/>
            <a:chExt cx="320936" cy="513177"/>
          </a:xfrm>
        </p:grpSpPr>
        <p:sp>
          <p:nvSpPr>
            <p:cNvPr id="114" name="橢圓 113"/>
            <p:cNvSpPr/>
            <p:nvPr/>
          </p:nvSpPr>
          <p:spPr>
            <a:xfrm>
              <a:off x="2073925" y="1172978"/>
              <a:ext cx="320936" cy="31180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梯形 114"/>
            <p:cNvSpPr/>
            <p:nvPr/>
          </p:nvSpPr>
          <p:spPr>
            <a:xfrm>
              <a:off x="2138564" y="1427428"/>
              <a:ext cx="191658" cy="258727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6" name="群組 115"/>
          <p:cNvGrpSpPr/>
          <p:nvPr/>
        </p:nvGrpSpPr>
        <p:grpSpPr>
          <a:xfrm rot="1246059">
            <a:off x="3284403" y="1196752"/>
            <a:ext cx="320936" cy="513177"/>
            <a:chOff x="2073925" y="1172978"/>
            <a:chExt cx="320936" cy="513177"/>
          </a:xfrm>
        </p:grpSpPr>
        <p:sp>
          <p:nvSpPr>
            <p:cNvPr id="117" name="橢圓 116"/>
            <p:cNvSpPr/>
            <p:nvPr/>
          </p:nvSpPr>
          <p:spPr>
            <a:xfrm>
              <a:off x="2073925" y="1172978"/>
              <a:ext cx="320936" cy="31180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梯形 117"/>
            <p:cNvSpPr/>
            <p:nvPr/>
          </p:nvSpPr>
          <p:spPr>
            <a:xfrm>
              <a:off x="2138564" y="1427428"/>
              <a:ext cx="191658" cy="258727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3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24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JS-fighter icons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WindChris</dc:creator>
  <cp:lastModifiedBy>WindChris</cp:lastModifiedBy>
  <cp:revision>35</cp:revision>
  <dcterms:created xsi:type="dcterms:W3CDTF">2016-08-13T17:25:10Z</dcterms:created>
  <dcterms:modified xsi:type="dcterms:W3CDTF">2016-08-28T23:25:31Z</dcterms:modified>
</cp:coreProperties>
</file>