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2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74" r:id="rId10"/>
    <p:sldId id="276" r:id="rId11"/>
    <p:sldId id="286" r:id="rId12"/>
    <p:sldId id="275" r:id="rId13"/>
    <p:sldId id="293" r:id="rId14"/>
    <p:sldId id="287" r:id="rId15"/>
    <p:sldId id="277" r:id="rId16"/>
    <p:sldId id="294" r:id="rId17"/>
    <p:sldId id="278" r:id="rId18"/>
    <p:sldId id="279" r:id="rId19"/>
    <p:sldId id="295" r:id="rId20"/>
    <p:sldId id="281" r:id="rId21"/>
    <p:sldId id="280" r:id="rId22"/>
    <p:sldId id="282" r:id="rId23"/>
    <p:sldId id="284" r:id="rId24"/>
    <p:sldId id="285" r:id="rId25"/>
    <p:sldId id="292" r:id="rId26"/>
    <p:sldId id="290" r:id="rId27"/>
    <p:sldId id="291" r:id="rId28"/>
    <p:sldId id="288" r:id="rId29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04245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lang="pt-BR" sz="2976" spc="-149" dirty="0" err="1">
                <a:solidFill>
                  <a:srgbClr val="00B050"/>
                </a:solidFill>
                <a:latin typeface="Trebuchet MS"/>
                <a:cs typeface="Trebuchet MS"/>
              </a:rPr>
              <a:t>Dart</a:t>
            </a:r>
            <a:r>
              <a:rPr lang="pt-BR" sz="2976" spc="-149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pt-BR" sz="2976" spc="-149" dirty="0" err="1">
                <a:solidFill>
                  <a:srgbClr val="00B050"/>
                </a:solidFill>
                <a:latin typeface="Trebuchet MS"/>
                <a:cs typeface="Trebuchet MS"/>
              </a:rPr>
              <a:t>Language</a:t>
            </a:r>
            <a:r>
              <a:rPr lang="pt-BR" sz="2976" spc="-149" dirty="0">
                <a:solidFill>
                  <a:srgbClr val="00B050"/>
                </a:solidFill>
                <a:latin typeface="Trebuchet MS"/>
                <a:cs typeface="Trebuchet MS"/>
              </a:rPr>
              <a:t> - Variáveis</a:t>
            </a:r>
            <a:endParaRPr sz="2976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594337" y="2028303"/>
            <a:ext cx="7678617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 {</a:t>
            </a:r>
          </a:p>
          <a:p>
            <a:pPr>
              <a:defRPr/>
            </a:pPr>
            <a:r>
              <a:rPr lang="pt-BR" sz="3200" dirty="0"/>
              <a:t>var nome='rildo';</a:t>
            </a:r>
          </a:p>
          <a:p>
            <a:pPr>
              <a:defRPr/>
            </a:pPr>
            <a:r>
              <a:rPr lang="pt-BR" sz="3200" dirty="0"/>
              <a:t>    </a:t>
            </a:r>
          </a:p>
          <a:p>
            <a:pPr>
              <a:defRPr/>
            </a:pPr>
            <a:r>
              <a:rPr lang="pt-BR" sz="3200" dirty="0"/>
              <a:t>  print (nome);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0C8CAEBB-0E2E-4423-8A68-EAFE2C523EE2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26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547445" y="2133599"/>
            <a:ext cx="7725509" cy="26805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dirty="0"/>
              <a:t>Number</a:t>
            </a:r>
          </a:p>
          <a:p>
            <a:r>
              <a:rPr lang="en-US" sz="3200" dirty="0"/>
              <a:t>String</a:t>
            </a:r>
          </a:p>
          <a:p>
            <a:r>
              <a:rPr lang="en-US" sz="3200" dirty="0"/>
              <a:t>Boolean</a:t>
            </a:r>
          </a:p>
          <a:p>
            <a:r>
              <a:rPr lang="en-US" sz="3200" dirty="0"/>
              <a:t>double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F26DAE2C-BDA2-49DD-A3AE-EB039281A165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3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b="1" i="1" dirty="0" err="1"/>
              <a:t>String</a:t>
            </a:r>
            <a:r>
              <a:rPr lang="pt-BR" sz="3200" dirty="0"/>
              <a:t> é uma sequência de caracteres, geralmente utilizada para representar palavras, frases ou textos de um programa. 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81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 smtClean="0"/>
              <a:t>Crie um código em </a:t>
            </a:r>
            <a:r>
              <a:rPr lang="pt-BR" sz="3200" dirty="0" err="1" smtClean="0"/>
              <a:t>dart</a:t>
            </a:r>
            <a:r>
              <a:rPr lang="pt-BR" sz="3200" dirty="0" smtClean="0"/>
              <a:t> </a:t>
            </a:r>
            <a:r>
              <a:rPr lang="pt-BR" sz="3200" dirty="0" err="1" smtClean="0"/>
              <a:t>lang</a:t>
            </a:r>
            <a:r>
              <a:rPr lang="pt-BR" sz="3200" dirty="0" smtClean="0"/>
              <a:t> onde uma variável de nome texto recebe a cadeia de caracteres palavra e mostra em tela.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695931" y="330546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 smtClean="0"/>
              <a:t>Atividade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25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 {</a:t>
            </a:r>
          </a:p>
          <a:p>
            <a:pPr>
              <a:defRPr/>
            </a:pPr>
            <a:r>
              <a:rPr lang="pt-BR" sz="3200" dirty="0"/>
              <a:t>  </a:t>
            </a:r>
            <a:r>
              <a:rPr lang="pt-BR" sz="3200" dirty="0" err="1"/>
              <a:t>String</a:t>
            </a:r>
            <a:r>
              <a:rPr lang="pt-BR" sz="3200" dirty="0"/>
              <a:t> texto=‘palavra';</a:t>
            </a:r>
          </a:p>
          <a:p>
            <a:pPr>
              <a:defRPr/>
            </a:pPr>
            <a:r>
              <a:rPr lang="pt-BR" sz="3200" dirty="0"/>
              <a:t>  </a:t>
            </a:r>
          </a:p>
          <a:p>
            <a:pPr>
              <a:defRPr/>
            </a:pPr>
            <a:r>
              <a:rPr lang="pt-BR" sz="3200" dirty="0"/>
              <a:t>  </a:t>
            </a:r>
            <a:r>
              <a:rPr lang="pt-BR" sz="3200" dirty="0" err="1"/>
              <a:t>print</a:t>
            </a:r>
            <a:r>
              <a:rPr lang="pt-BR" sz="3200" dirty="0"/>
              <a:t> </a:t>
            </a:r>
            <a:r>
              <a:rPr lang="pt-BR" sz="3200" dirty="0" smtClean="0"/>
              <a:t>(texto);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0C8CAEBB-0E2E-4423-8A68-EAFE2C523EE2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93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b="1" i="1" dirty="0" err="1"/>
              <a:t>Int</a:t>
            </a:r>
            <a:r>
              <a:rPr lang="pt-BR" sz="3200" b="1" i="1" dirty="0"/>
              <a:t> – </a:t>
            </a:r>
            <a:r>
              <a:rPr lang="pt-BR" sz="3200" dirty="0"/>
              <a:t>valor inteiro que não pode ser quebrado.</a:t>
            </a:r>
          </a:p>
          <a:p>
            <a:pPr>
              <a:defRPr/>
            </a:pPr>
            <a:r>
              <a:rPr lang="pt-BR" sz="3200" dirty="0"/>
              <a:t>Usado para dados do tipo idade, tempo ou qualquer que não deva receber divisões.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E02C1E3C-C0A3-46B7-B92C-7192E3263228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4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 smtClean="0"/>
              <a:t>Crie um código em </a:t>
            </a:r>
            <a:r>
              <a:rPr lang="pt-BR" sz="3200" dirty="0" err="1" smtClean="0"/>
              <a:t>dart</a:t>
            </a:r>
            <a:r>
              <a:rPr lang="pt-BR" sz="3200" dirty="0" smtClean="0"/>
              <a:t> </a:t>
            </a:r>
            <a:r>
              <a:rPr lang="pt-BR" sz="3200" dirty="0" err="1" smtClean="0"/>
              <a:t>lang</a:t>
            </a:r>
            <a:r>
              <a:rPr lang="pt-BR" sz="3200" dirty="0" smtClean="0"/>
              <a:t> onde uma variável de nome idade e tipo inteiro recebe o numeral 10 e mostra em tela.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695931" y="330546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 smtClean="0"/>
              <a:t>Atividade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70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(){</a:t>
            </a:r>
          </a:p>
          <a:p>
            <a:pPr>
              <a:defRPr/>
            </a:pPr>
            <a:r>
              <a:rPr lang="pt-BR" sz="3200" dirty="0" err="1"/>
              <a:t>int</a:t>
            </a:r>
            <a:r>
              <a:rPr lang="pt-BR" sz="3200" dirty="0"/>
              <a:t> idade;</a:t>
            </a:r>
          </a:p>
          <a:p>
            <a:pPr>
              <a:defRPr/>
            </a:pPr>
            <a:r>
              <a:rPr lang="pt-BR" sz="3200" dirty="0"/>
              <a:t>idade = 10;</a:t>
            </a:r>
          </a:p>
          <a:p>
            <a:pPr>
              <a:defRPr/>
            </a:pPr>
            <a:r>
              <a:rPr lang="pt-BR" sz="3200" dirty="0"/>
              <a:t>print(idade);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398273BD-47BD-413A-B2B7-F63611A9BAFC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866896" y="1723293"/>
            <a:ext cx="8346832" cy="309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400" b="1" dirty="0" err="1"/>
              <a:t>float</a:t>
            </a:r>
            <a:r>
              <a:rPr lang="pt-BR" sz="2400" b="1" dirty="0"/>
              <a:t>: </a:t>
            </a:r>
            <a:r>
              <a:rPr lang="pt-BR" sz="2400" dirty="0"/>
              <a:t>armazena números com ponto flutuante (reais) com precisão simples.</a:t>
            </a:r>
          </a:p>
          <a:p>
            <a:pPr>
              <a:defRPr/>
            </a:pPr>
            <a:r>
              <a:rPr lang="pt-BR" sz="2400" dirty="0"/>
              <a:t> </a:t>
            </a:r>
            <a:r>
              <a:rPr lang="pt-BR" sz="2400" b="1" dirty="0" err="1"/>
              <a:t>double</a:t>
            </a:r>
            <a:r>
              <a:rPr lang="pt-BR" sz="2400" dirty="0"/>
              <a:t>: armazena números com ponto flutuante, com precisão dupla, ou seja normalmente possui o dobro da capacidade de uma </a:t>
            </a:r>
            <a:r>
              <a:rPr lang="pt-BR" sz="2400" b="1" dirty="0"/>
              <a:t>variável</a:t>
            </a:r>
            <a:r>
              <a:rPr lang="pt-BR" sz="2400" dirty="0"/>
              <a:t> do tipo </a:t>
            </a:r>
            <a:r>
              <a:rPr lang="pt-BR" sz="2400" dirty="0" err="1"/>
              <a:t>float</a:t>
            </a:r>
            <a:r>
              <a:rPr lang="pt-BR" sz="2400" dirty="0"/>
              <a:t>.</a:t>
            </a:r>
          </a:p>
          <a:p>
            <a:pPr>
              <a:defRPr/>
            </a:pPr>
            <a:endParaRPr lang="pt-BR" sz="2400" dirty="0"/>
          </a:p>
          <a:p>
            <a:pPr>
              <a:defRPr/>
            </a:pPr>
            <a:r>
              <a:rPr lang="pt-BR" sz="2400" dirty="0"/>
              <a:t>Mas em </a:t>
            </a:r>
            <a:r>
              <a:rPr lang="pt-BR" sz="2400" dirty="0" err="1"/>
              <a:t>dart</a:t>
            </a:r>
            <a:r>
              <a:rPr lang="pt-BR" sz="2400" dirty="0"/>
              <a:t> não usamos o </a:t>
            </a:r>
            <a:r>
              <a:rPr lang="pt-BR" sz="2400" dirty="0" err="1"/>
              <a:t>float</a:t>
            </a:r>
            <a:r>
              <a:rPr lang="pt-BR" sz="2400" dirty="0"/>
              <a:t>.</a:t>
            </a:r>
            <a:endParaRPr lang="en-US" sz="24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8968BDB6-BB88-4FD6-B59A-AE53E7EA3175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6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 smtClean="0"/>
              <a:t>Crie um código em </a:t>
            </a:r>
            <a:r>
              <a:rPr lang="pt-BR" sz="3200" dirty="0" err="1" smtClean="0"/>
              <a:t>dart</a:t>
            </a:r>
            <a:r>
              <a:rPr lang="pt-BR" sz="3200" dirty="0" smtClean="0"/>
              <a:t> </a:t>
            </a:r>
            <a:r>
              <a:rPr lang="pt-BR" sz="3200" dirty="0" err="1" smtClean="0"/>
              <a:t>lang</a:t>
            </a:r>
            <a:r>
              <a:rPr lang="pt-BR" sz="3200" dirty="0" smtClean="0"/>
              <a:t> onde uma variável com nome altura e com tipo </a:t>
            </a:r>
            <a:r>
              <a:rPr lang="pt-BR" sz="3200" dirty="0" err="1" smtClean="0"/>
              <a:t>pré</a:t>
            </a:r>
            <a:r>
              <a:rPr lang="pt-BR" sz="3200" dirty="0" smtClean="0"/>
              <a:t> definido, recebe o numeral 1.75 e mostra em tela.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695931" y="330546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 smtClean="0"/>
              <a:t>Atividade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26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(){</a:t>
            </a:r>
          </a:p>
          <a:p>
            <a:pPr>
              <a:defRPr/>
            </a:pPr>
            <a:r>
              <a:rPr lang="pt-BR" sz="3200" dirty="0" err="1"/>
              <a:t>double</a:t>
            </a:r>
            <a:r>
              <a:rPr lang="pt-BR" sz="3200" dirty="0"/>
              <a:t> altura;</a:t>
            </a:r>
          </a:p>
          <a:p>
            <a:pPr>
              <a:defRPr/>
            </a:pPr>
            <a:r>
              <a:rPr lang="pt-BR" sz="3200" dirty="0"/>
              <a:t>altura = 1.75;</a:t>
            </a:r>
          </a:p>
          <a:p>
            <a:pPr>
              <a:defRPr/>
            </a:pPr>
            <a:r>
              <a:rPr lang="pt-BR" sz="3200" dirty="0"/>
              <a:t>print(altura);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E8B2F764-CF9C-490B-A177-2FBEA04B843D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70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(){</a:t>
            </a:r>
          </a:p>
          <a:p>
            <a:pPr>
              <a:defRPr/>
            </a:pPr>
            <a:r>
              <a:rPr lang="pt-BR" sz="3200" dirty="0" err="1"/>
              <a:t>double</a:t>
            </a:r>
            <a:r>
              <a:rPr lang="pt-BR" sz="3200" dirty="0"/>
              <a:t> </a:t>
            </a:r>
            <a:r>
              <a:rPr lang="pt-BR" sz="3200" dirty="0" smtClean="0"/>
              <a:t>altura;</a:t>
            </a:r>
            <a:endParaRPr lang="pt-BR" sz="3200" dirty="0"/>
          </a:p>
          <a:p>
            <a:pPr>
              <a:defRPr/>
            </a:pPr>
            <a:r>
              <a:rPr lang="pt-BR" sz="3200" dirty="0" smtClean="0"/>
              <a:t>altura= </a:t>
            </a:r>
            <a:r>
              <a:rPr lang="pt-BR" sz="3200" dirty="0"/>
              <a:t>10;</a:t>
            </a:r>
          </a:p>
          <a:p>
            <a:pPr>
              <a:defRPr/>
            </a:pPr>
            <a:r>
              <a:rPr lang="pt-BR" sz="3200" dirty="0" err="1" smtClean="0"/>
              <a:t>print</a:t>
            </a:r>
            <a:r>
              <a:rPr lang="pt-BR" sz="3200" dirty="0" smtClean="0"/>
              <a:t>(altura);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EA63C1DE-843D-4901-9EB1-839C97D5636C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42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4"/>
            <a:ext cx="8346832" cy="18754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400" b="1" i="1" dirty="0" err="1"/>
              <a:t>bool</a:t>
            </a:r>
            <a:r>
              <a:rPr lang="pt-BR" sz="2400" b="1" i="1" dirty="0"/>
              <a:t> (</a:t>
            </a:r>
            <a:r>
              <a:rPr lang="pt-BR" sz="2400" b="1" i="1" dirty="0" err="1"/>
              <a:t>boolean</a:t>
            </a:r>
            <a:r>
              <a:rPr lang="pt-BR" sz="2400" b="1" i="1" dirty="0"/>
              <a:t>)</a:t>
            </a:r>
            <a:r>
              <a:rPr lang="pt-BR" sz="2400" dirty="0"/>
              <a:t> - Um </a:t>
            </a:r>
            <a:r>
              <a:rPr lang="pt-BR" sz="2400" b="1" dirty="0"/>
              <a:t>booleano</a:t>
            </a:r>
            <a:r>
              <a:rPr lang="pt-BR" sz="2400" dirty="0"/>
              <a:t> é, então, um tipo de dados simples que indica ao computador a veracidade de uma condição ou de uma proposição.</a:t>
            </a:r>
          </a:p>
          <a:p>
            <a:pPr>
              <a:defRPr/>
            </a:pPr>
            <a:r>
              <a:rPr lang="pt-BR" sz="2400" dirty="0"/>
              <a:t>Exemplo: sim ou não. </a:t>
            </a:r>
            <a:endParaRPr lang="en-US" sz="24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D471C249-F0FC-44F4-9840-F729E434ED87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9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200" dirty="0" err="1"/>
              <a:t>void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(){</a:t>
            </a:r>
          </a:p>
          <a:p>
            <a:pPr>
              <a:defRPr/>
            </a:pPr>
            <a:r>
              <a:rPr lang="pt-BR" sz="3200" dirty="0" err="1"/>
              <a:t>bool</a:t>
            </a:r>
            <a:r>
              <a:rPr lang="pt-BR" sz="3200" dirty="0"/>
              <a:t> acerto;</a:t>
            </a:r>
          </a:p>
          <a:p>
            <a:pPr>
              <a:defRPr/>
            </a:pPr>
            <a:r>
              <a:rPr lang="pt-BR" sz="3200" dirty="0"/>
              <a:t>acerto = </a:t>
            </a:r>
            <a:r>
              <a:rPr lang="pt-BR" sz="3200" dirty="0" err="1"/>
              <a:t>true</a:t>
            </a:r>
            <a:r>
              <a:rPr lang="pt-BR" sz="3200" dirty="0"/>
              <a:t>;</a:t>
            </a:r>
          </a:p>
          <a:p>
            <a:pPr>
              <a:defRPr/>
            </a:pPr>
            <a:r>
              <a:rPr lang="pt-BR" sz="3200" dirty="0"/>
              <a:t>print(acerto);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}</a:t>
            </a:r>
            <a:endParaRPr lang="en-US" sz="32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59FE8FC0-DB0F-44E7-A7AE-4D068E813F02}"/>
              </a:ext>
            </a:extLst>
          </p:cNvPr>
          <p:cNvSpPr txBox="1"/>
          <p:nvPr/>
        </p:nvSpPr>
        <p:spPr>
          <a:xfrm>
            <a:off x="926123" y="515816"/>
            <a:ext cx="9071640" cy="914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Tipos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161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123" y="621323"/>
            <a:ext cx="5603723" cy="738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Atividade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123" y="1442360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A72EEE93-197A-40B1-A42F-7F85B40F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7" t="22313" r="29061" b="58657"/>
          <a:stretch/>
        </p:blipFill>
        <p:spPr>
          <a:xfrm>
            <a:off x="3130065" y="2522319"/>
            <a:ext cx="2719750" cy="26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6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123" y="621323"/>
            <a:ext cx="5603723" cy="738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Atividade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A72EEE93-197A-40B1-A42F-7F85B40F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" t="24570" r="82152" b="43597"/>
          <a:stretch/>
        </p:blipFill>
        <p:spPr>
          <a:xfrm>
            <a:off x="3081202" y="1562986"/>
            <a:ext cx="3484150" cy="37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123" y="621323"/>
            <a:ext cx="5603723" cy="738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Atividade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123" y="1442360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0D4CE0A4-7D50-470C-B5DB-319A3B94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9" t="20037" r="25224" b="63001"/>
          <a:stretch/>
        </p:blipFill>
        <p:spPr>
          <a:xfrm>
            <a:off x="2813555" y="2835274"/>
            <a:ext cx="3411472" cy="21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123" y="621323"/>
            <a:ext cx="5603723" cy="738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Atividade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123" y="1442360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0D4CE0A4-7D50-470C-B5DB-319A3B94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6" t="23798" r="76393" b="52621"/>
          <a:stretch/>
        </p:blipFill>
        <p:spPr>
          <a:xfrm>
            <a:off x="2414070" y="2588443"/>
            <a:ext cx="4468264" cy="24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123" y="621323"/>
            <a:ext cx="5603723" cy="738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 sz="4400" b="0" strike="noStrike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123" y="2028303"/>
            <a:ext cx="8346832" cy="2785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Próxima aula: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5400" spc="-1" dirty="0"/>
              <a:t>Variáveis tipo </a:t>
            </a:r>
            <a:r>
              <a:rPr lang="pt-BR" sz="5400" spc="-1" dirty="0" err="1"/>
              <a:t>list</a:t>
            </a:r>
            <a:endParaRPr lang="pt-BR" sz="5400" spc="-1" dirty="0"/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3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08985" y="539894"/>
            <a:ext cx="4453969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Exemplo inicial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665896" y="1842416"/>
            <a:ext cx="4747847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err="1">
                <a:latin typeface="Arial"/>
              </a:rPr>
              <a:t>void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main</a:t>
            </a:r>
            <a:r>
              <a:rPr lang="pt-BR" sz="3200" b="0" strike="noStrike" spc="-1" dirty="0">
                <a:latin typeface="Arial"/>
              </a:rPr>
              <a:t>() 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err="1">
                <a:latin typeface="Arial"/>
              </a:rPr>
              <a:t>String</a:t>
            </a:r>
            <a:r>
              <a:rPr lang="pt-BR" sz="3200" b="0" strike="noStrike" spc="-1" dirty="0">
                <a:latin typeface="Arial"/>
              </a:rPr>
              <a:t> nome = 'Rildo';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>
                <a:latin typeface="Arial"/>
              </a:rPr>
              <a:t>    print ('Olá ' + nome);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148770" y="2029984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6000" b="0" strike="noStrike" spc="-1" dirty="0">
                <a:latin typeface="Arial"/>
              </a:rPr>
              <a:t>https://dart.dev/get-dart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031538" y="530880"/>
            <a:ext cx="30012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Instalação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570281" y="1795523"/>
            <a:ext cx="6940062" cy="324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>
                <a:latin typeface="Arial"/>
              </a:rPr>
              <a:t>Verificar versão instalada através 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err="1">
                <a:latin typeface="Arial"/>
              </a:rPr>
              <a:t>dart</a:t>
            </a:r>
            <a:r>
              <a:rPr lang="pt-BR" sz="3200" b="0" strike="noStrike" spc="-1" dirty="0">
                <a:latin typeface="Arial"/>
              </a:rPr>
              <a:t> --</a:t>
            </a:r>
            <a:r>
              <a:rPr lang="pt-BR" sz="3200" b="0" strike="noStrike" spc="-1" dirty="0" err="1">
                <a:latin typeface="Arial"/>
              </a:rPr>
              <a:t>version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86062" y="1490724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instalar visual </a:t>
            </a:r>
            <a:r>
              <a:rPr lang="pt-BR" sz="3200" b="0" strike="noStrike" spc="-1" dirty="0" err="1">
                <a:latin typeface="Arial"/>
              </a:rPr>
              <a:t>studio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code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/>
              <a:t>https://code.visualstudio.com/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B02EA4B8-EAA7-4B10-8534-6E03B85D3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" t="15901" r="6384" b="6325"/>
          <a:stretch/>
        </p:blipFill>
        <p:spPr>
          <a:xfrm>
            <a:off x="4403195" y="3334316"/>
            <a:ext cx="4276474" cy="2110154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="" xmlns:a16="http://schemas.microsoft.com/office/drawing/2014/main" id="{B3CB8D6E-6D2F-4D59-96A6-C280D553FC72}"/>
              </a:ext>
            </a:extLst>
          </p:cNvPr>
          <p:cNvSpPr txBox="1"/>
          <p:nvPr/>
        </p:nvSpPr>
        <p:spPr>
          <a:xfrm>
            <a:off x="879138" y="418366"/>
            <a:ext cx="5123077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Primeiro Projeto</a:t>
            </a:r>
          </a:p>
        </p:txBody>
      </p:sp>
    </p:spTree>
    <p:extLst>
      <p:ext uri="{BB962C8B-B14F-4D97-AF65-F5344CB8AC3E}">
        <p14:creationId xmlns:p14="http://schemas.microsoft.com/office/powerpoint/2010/main" val="341058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instalar o </a:t>
            </a:r>
            <a:r>
              <a:rPr lang="pt-BR" sz="3200" b="0" strike="noStrike" spc="-1" dirty="0" err="1">
                <a:latin typeface="Arial"/>
              </a:rPr>
              <a:t>powershell</a:t>
            </a:r>
            <a:r>
              <a:rPr lang="pt-BR" sz="3200" b="0" strike="noStrike" spc="-1" dirty="0">
                <a:latin typeface="Arial"/>
              </a:rPr>
              <a:t> no visual </a:t>
            </a:r>
            <a:r>
              <a:rPr lang="pt-BR" sz="3200" b="0" strike="noStrike" spc="-1" dirty="0" err="1">
                <a:latin typeface="Arial"/>
              </a:rPr>
              <a:t>studio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code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499948A9-091D-4B13-8FDA-D7EB4820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8" t="36056" r="43710" b="34911"/>
          <a:stretch/>
        </p:blipFill>
        <p:spPr>
          <a:xfrm>
            <a:off x="2872154" y="2172897"/>
            <a:ext cx="3657600" cy="3155266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="" xmlns:a16="http://schemas.microsoft.com/office/drawing/2014/main" id="{EFEBB6CB-72AE-44B6-9020-D6033492314B}"/>
              </a:ext>
            </a:extLst>
          </p:cNvPr>
          <p:cNvSpPr txBox="1"/>
          <p:nvPr/>
        </p:nvSpPr>
        <p:spPr>
          <a:xfrm>
            <a:off x="656400" y="3784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Primeiro Projeto</a:t>
            </a:r>
          </a:p>
        </p:txBody>
      </p:sp>
    </p:spTree>
    <p:extLst>
      <p:ext uri="{BB962C8B-B14F-4D97-AF65-F5344CB8AC3E}">
        <p14:creationId xmlns:p14="http://schemas.microsoft.com/office/powerpoint/2010/main" val="343405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Primeiro Projeto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525893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crie uma pasta para arquivos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crie um novo arquivo com extensão </a:t>
            </a:r>
            <a:r>
              <a:rPr lang="pt-BR" sz="3200" b="0" strike="noStrike" spc="-1" dirty="0" err="1">
                <a:latin typeface="Arial"/>
              </a:rPr>
              <a:t>dart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coloque o código usado anteriormente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salve o arquivo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chame o arquivo no terminal:  </a:t>
            </a:r>
            <a:r>
              <a:rPr lang="pt-BR" sz="3200" b="0" strike="noStrike" spc="-1" dirty="0" err="1">
                <a:latin typeface="Arial"/>
              </a:rPr>
              <a:t>dart</a:t>
            </a:r>
            <a:r>
              <a:rPr lang="pt-BR" sz="3200" b="0" strike="noStrike" spc="-1" dirty="0">
                <a:latin typeface="Arial"/>
              </a:rPr>
              <a:t> nome do arquivo e extensão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738461" y="1924478"/>
            <a:ext cx="8804124" cy="20027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400" dirty="0"/>
              <a:t>Forma de declaração de variáveis : </a:t>
            </a:r>
          </a:p>
          <a:p>
            <a:pPr>
              <a:defRPr/>
            </a:pPr>
            <a:r>
              <a:rPr lang="pt-BR" sz="2400" dirty="0"/>
              <a:t>&lt;tipo&gt; &lt;</a:t>
            </a:r>
            <a:r>
              <a:rPr lang="pt-BR" sz="2400" dirty="0" err="1"/>
              <a:t>nome_var</a:t>
            </a:r>
            <a:r>
              <a:rPr lang="pt-BR" sz="2400" dirty="0"/>
              <a:t>&gt;;</a:t>
            </a:r>
          </a:p>
          <a:p>
            <a:pPr>
              <a:defRPr/>
            </a:pPr>
            <a:r>
              <a:rPr lang="pt-BR" sz="2400" dirty="0"/>
              <a:t> ou </a:t>
            </a:r>
          </a:p>
          <a:p>
            <a:pPr>
              <a:defRPr/>
            </a:pPr>
            <a:r>
              <a:rPr lang="pt-BR" sz="2400" dirty="0"/>
              <a:t>&lt;tipo&gt; &lt;nome_var1&gt;, &lt;nome_var2&gt;, ..... ,&lt;</a:t>
            </a:r>
            <a:r>
              <a:rPr lang="pt-BR" sz="2400" dirty="0" err="1"/>
              <a:t>nome_varn</a:t>
            </a:r>
            <a:r>
              <a:rPr lang="pt-BR" sz="2400" dirty="0"/>
              <a:t>&gt;; </a:t>
            </a:r>
            <a:endParaRPr lang="en-US" sz="2400" dirty="0"/>
          </a:p>
        </p:txBody>
      </p:sp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F26DAE2C-BDA2-49DD-A3AE-EB039281A165}"/>
              </a:ext>
            </a:extLst>
          </p:cNvPr>
          <p:cNvSpPr txBox="1"/>
          <p:nvPr/>
        </p:nvSpPr>
        <p:spPr>
          <a:xfrm>
            <a:off x="738461" y="404974"/>
            <a:ext cx="9071640" cy="902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 dirty="0"/>
              <a:t>Declaração de Variáveis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77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211</TotalTime>
  <Words>512</Words>
  <Application>Microsoft Office PowerPoint</Application>
  <PresentationFormat>Personalizar</PresentationFormat>
  <Paragraphs>109</Paragraphs>
  <Slides>28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</cp:lastModifiedBy>
  <cp:revision>19</cp:revision>
  <dcterms:created xsi:type="dcterms:W3CDTF">2019-09-09T16:05:57Z</dcterms:created>
  <dcterms:modified xsi:type="dcterms:W3CDTF">2019-09-12T01:00:49Z</dcterms:modified>
  <dc:language>pt-BR</dc:language>
</cp:coreProperties>
</file>