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3"/>
  </p:notesMasterIdLst>
  <p:sldIdLst>
    <p:sldId id="272" r:id="rId2"/>
    <p:sldId id="257" r:id="rId3"/>
    <p:sldId id="518" r:id="rId4"/>
    <p:sldId id="510" r:id="rId5"/>
    <p:sldId id="511" r:id="rId6"/>
    <p:sldId id="512" r:id="rId7"/>
    <p:sldId id="513" r:id="rId8"/>
    <p:sldId id="517" r:id="rId9"/>
    <p:sldId id="514" r:id="rId10"/>
    <p:sldId id="515" r:id="rId11"/>
    <p:sldId id="516" r:id="rId12"/>
    <p:sldId id="519" r:id="rId13"/>
    <p:sldId id="520" r:id="rId14"/>
    <p:sldId id="521" r:id="rId15"/>
    <p:sldId id="534" r:id="rId16"/>
    <p:sldId id="535" r:id="rId17"/>
    <p:sldId id="522" r:id="rId18"/>
    <p:sldId id="525" r:id="rId19"/>
    <p:sldId id="524" r:id="rId20"/>
    <p:sldId id="526" r:id="rId21"/>
    <p:sldId id="523" r:id="rId22"/>
    <p:sldId id="527" r:id="rId23"/>
    <p:sldId id="528" r:id="rId24"/>
    <p:sldId id="532" r:id="rId25"/>
    <p:sldId id="531" r:id="rId26"/>
    <p:sldId id="529" r:id="rId27"/>
    <p:sldId id="530" r:id="rId28"/>
    <p:sldId id="536" r:id="rId29"/>
    <p:sldId id="537" r:id="rId30"/>
    <p:sldId id="538" r:id="rId31"/>
    <p:sldId id="533" r:id="rId32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09/10/2019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Estruturas de Repetição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417128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sz="1488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pt-BR" sz="1488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pt-BR" sz="1240" i="1" spc="-74" dirty="0">
                <a:solidFill>
                  <a:srgbClr val="385622"/>
                </a:solidFill>
                <a:latin typeface="Trebuchet MS"/>
                <a:cs typeface="Trebuchet MS"/>
              </a:rPr>
              <a:t>rildexter@hotmail.com</a:t>
            </a: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635712"/>
            <a:ext cx="4584944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Na estrutura criada no exemplo anterior faça que a contagem seja regressiva.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02D99807-4CD1-4631-8B45-3AB0380D4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2" t="20049" r="33267" b="47517"/>
          <a:stretch/>
        </p:blipFill>
        <p:spPr>
          <a:xfrm>
            <a:off x="6213231" y="1635712"/>
            <a:ext cx="1395046" cy="35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C38F3CA-6C88-4FA0-B765-6BFB71DE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4" r="62786" b="55280"/>
          <a:stretch/>
        </p:blipFill>
        <p:spPr>
          <a:xfrm>
            <a:off x="861665" y="2074986"/>
            <a:ext cx="8181721" cy="26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0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8" y="1635712"/>
            <a:ext cx="7632943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Caso queiramos usar um for para mostrar valores em uma lista devemos usar os seguinte comando: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FA1D9FAF-08FE-4527-B4C0-B60D73647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8" t="11497" r="57669" b="72929"/>
          <a:stretch/>
        </p:blipFill>
        <p:spPr>
          <a:xfrm>
            <a:off x="2085487" y="2587380"/>
            <a:ext cx="5030421" cy="230944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3A179580-1F7A-42E5-8E03-71B6D44EB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054" y="653073"/>
            <a:ext cx="8316516" cy="662813"/>
          </a:xfrm>
        </p:spPr>
        <p:txBody>
          <a:bodyPr/>
          <a:lstStyle/>
          <a:p>
            <a:r>
              <a:rPr lang="pt-BR" sz="4000" b="1" dirty="0"/>
              <a:t>Estrutura For</a:t>
            </a:r>
          </a:p>
        </p:txBody>
      </p:sp>
    </p:spTree>
    <p:extLst>
      <p:ext uri="{BB962C8B-B14F-4D97-AF65-F5344CB8AC3E}">
        <p14:creationId xmlns:p14="http://schemas.microsoft.com/office/powerpoint/2010/main" val="278572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635712"/>
            <a:ext cx="8316516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Crie uma lista e mostre ela através de um for como mostrado logo abaixo: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C469C13-5622-4D24-9D21-30C9390E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0" t="22520" r="32085" b="62587"/>
          <a:stretch/>
        </p:blipFill>
        <p:spPr>
          <a:xfrm>
            <a:off x="3259014" y="2405450"/>
            <a:ext cx="2684586" cy="2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796EAF37-DB65-4B74-8D39-C662F2C7B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1" r="65112" b="54107"/>
          <a:stretch/>
        </p:blipFill>
        <p:spPr>
          <a:xfrm>
            <a:off x="201137" y="1078523"/>
            <a:ext cx="9678349" cy="41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635712"/>
            <a:ext cx="7281251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Faça um código usando o for que mostre o resultado a seguir:</a:t>
            </a:r>
          </a:p>
          <a:p>
            <a:pPr marL="0" indent="0">
              <a:buNone/>
            </a:pPr>
            <a:r>
              <a:rPr lang="pt-BR" sz="2400" dirty="0"/>
              <a:t>Não é valido o uso de lista.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33C3F50-8E81-46CC-8F48-A1F857E17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0" t="20688" r="68097" b="49938"/>
          <a:stretch/>
        </p:blipFill>
        <p:spPr>
          <a:xfrm>
            <a:off x="8514525" y="1414228"/>
            <a:ext cx="1418494" cy="3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5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635712"/>
            <a:ext cx="7281251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Faça um código usando o for com lista que mostre o resultado a seguir:</a:t>
            </a:r>
          </a:p>
          <a:p>
            <a:pPr marL="0" indent="0">
              <a:buNone/>
            </a:pPr>
            <a:r>
              <a:rPr lang="pt-BR" sz="2400" dirty="0"/>
              <a:t>Uma lista criada não poderá ter mais de 5 elementos.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B33C3F50-8E81-46CC-8F48-A1F857E17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0" t="20688" r="68097" b="49938"/>
          <a:stretch/>
        </p:blipFill>
        <p:spPr>
          <a:xfrm>
            <a:off x="8514525" y="1414228"/>
            <a:ext cx="1418494" cy="38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/>
              <a:t>While</a:t>
            </a:r>
            <a:r>
              <a:rPr lang="pt-BR" sz="2400" b="1" dirty="0"/>
              <a:t> </a:t>
            </a:r>
            <a:r>
              <a:rPr lang="pt-BR" sz="2400" dirty="0"/>
              <a:t>– Esta instrução é usada quando não sabemos quantas vezes um determinado bloco de instruções precisa ser repetido. Com ele, a execução das instruções vai continuar até que uma condição seja verdadeira. A condição a ser analisada para a execução do laço de repetição deverá retornar um valor booleano.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A20A78B6-C43F-449D-B728-EB3AAC4F9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5" r="44993" b="58657"/>
          <a:stretch/>
        </p:blipFill>
        <p:spPr>
          <a:xfrm>
            <a:off x="0" y="3704492"/>
            <a:ext cx="9509932" cy="17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err="1"/>
              <a:t>While</a:t>
            </a:r>
            <a:r>
              <a:rPr lang="pt-BR" sz="2400" b="1" dirty="0"/>
              <a:t> </a:t>
            </a:r>
            <a:r>
              <a:rPr lang="pt-BR" sz="2400" dirty="0"/>
              <a:t>– Essa estrutura é uma mescla entre o for e o </a:t>
            </a:r>
            <a:r>
              <a:rPr lang="pt-BR" sz="2400" dirty="0" err="1"/>
              <a:t>If</a:t>
            </a:r>
            <a:r>
              <a:rPr lang="pt-BR" sz="24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DE3434F-F0C0-49EC-BD1E-F9D4680DF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4" r="59879" b="55280"/>
          <a:stretch/>
        </p:blipFill>
        <p:spPr>
          <a:xfrm>
            <a:off x="321774" y="2207786"/>
            <a:ext cx="9437076" cy="27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Ela sempre busca valores do tipo </a:t>
            </a:r>
            <a:r>
              <a:rPr lang="pt-BR" sz="2400" dirty="0" err="1"/>
              <a:t>true</a:t>
            </a:r>
            <a:r>
              <a:rPr lang="pt-BR" sz="24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F72ABDF-EF43-4DB0-B6DF-B38F364E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54" r="60228" b="55280"/>
          <a:stretch/>
        </p:blipFill>
        <p:spPr>
          <a:xfrm>
            <a:off x="0" y="2035152"/>
            <a:ext cx="9967826" cy="29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b="0" strike="noStrike" spc="-1" dirty="0"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pt-BR" sz="5400" b="0" strike="noStrike" spc="-1" dirty="0">
                <a:latin typeface="Arial"/>
              </a:rPr>
              <a:t>https://dartpad.dartlang.org/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981" y="1999127"/>
            <a:ext cx="6202728" cy="2668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Construa uma estrutura em que uma idade seja armazenada em uma variável. Em uma estrutura comparativa com </a:t>
            </a:r>
            <a:r>
              <a:rPr lang="pt-BR" sz="2400" dirty="0" err="1"/>
              <a:t>while</a:t>
            </a:r>
            <a:r>
              <a:rPr lang="pt-BR" sz="2400" dirty="0"/>
              <a:t> seja incremento valor a esta variável até que a condição ser maior de 17 anos seja validada.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48891D0-6173-4072-840E-7445BA27E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23" t="22726" r="21502" b="39007"/>
          <a:stretch/>
        </p:blipFill>
        <p:spPr>
          <a:xfrm>
            <a:off x="6996934" y="1565374"/>
            <a:ext cx="3083691" cy="36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5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44FEF5C-058D-46B3-9D2A-8C2F35626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6" r="58600" b="50000"/>
          <a:stretch/>
        </p:blipFill>
        <p:spPr>
          <a:xfrm>
            <a:off x="-1" y="1863970"/>
            <a:ext cx="6963377" cy="25790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EF9C936-F321-466E-A94D-8C5C932BB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3" t="22726" r="21502" b="39007"/>
          <a:stretch/>
        </p:blipFill>
        <p:spPr>
          <a:xfrm>
            <a:off x="7080740" y="1863970"/>
            <a:ext cx="2487620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Do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Do/</a:t>
            </a:r>
            <a:r>
              <a:rPr lang="pt-BR" sz="2400" b="1" dirty="0" err="1"/>
              <a:t>While</a:t>
            </a:r>
            <a:r>
              <a:rPr lang="pt-BR" sz="2400" dirty="0"/>
              <a:t> – O do/</a:t>
            </a:r>
            <a:r>
              <a:rPr lang="pt-BR" sz="2400" dirty="0" err="1"/>
              <a:t>while</a:t>
            </a:r>
            <a:r>
              <a:rPr lang="pt-BR" sz="2400" dirty="0"/>
              <a:t> tem quase o mesmo funcionamento que o </a:t>
            </a:r>
            <a:r>
              <a:rPr lang="pt-BR" sz="2400" dirty="0" err="1"/>
              <a:t>while</a:t>
            </a:r>
            <a:r>
              <a:rPr lang="pt-BR" sz="2400" dirty="0"/>
              <a:t>, a diferença é que com o uso dele teremos os comandos executados ao menos uma única vez.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C0FA633-EEC1-49F5-BC5D-E00AE1FCA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46" r="81044" b="53514"/>
          <a:stretch/>
        </p:blipFill>
        <p:spPr>
          <a:xfrm>
            <a:off x="2180491" y="2835275"/>
            <a:ext cx="3763109" cy="26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3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Do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Do/</a:t>
            </a:r>
            <a:r>
              <a:rPr lang="pt-BR" sz="2400" b="1" dirty="0" err="1"/>
              <a:t>While</a:t>
            </a:r>
            <a:r>
              <a:rPr lang="pt-BR" sz="2400" dirty="0"/>
              <a:t> – O do/</a:t>
            </a:r>
            <a:r>
              <a:rPr lang="pt-BR" sz="2400" dirty="0" err="1"/>
              <a:t>while</a:t>
            </a:r>
            <a:r>
              <a:rPr lang="pt-BR" sz="2400" dirty="0"/>
              <a:t> tem quase o mesmo funcionamento que o </a:t>
            </a:r>
            <a:r>
              <a:rPr lang="pt-BR" sz="2400" dirty="0" err="1"/>
              <a:t>while</a:t>
            </a:r>
            <a:r>
              <a:rPr lang="pt-BR" sz="2400" dirty="0"/>
              <a:t>, a diferença é que com o uso dele teremos os comandos executados ao menos uma única vez.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150269D-2881-4E12-A887-54F71B9BED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33" r="81044" b="47488"/>
          <a:stretch/>
        </p:blipFill>
        <p:spPr>
          <a:xfrm>
            <a:off x="1758460" y="2835275"/>
            <a:ext cx="3141786" cy="27562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E9587DCA-26A2-4FAE-B88B-1A59E78E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70" t="22986" r="30689" b="42426"/>
          <a:stretch/>
        </p:blipFill>
        <p:spPr>
          <a:xfrm>
            <a:off x="7582297" y="2361352"/>
            <a:ext cx="1641475" cy="33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Do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Quando a condição se </a:t>
            </a:r>
            <a:r>
              <a:rPr lang="pt-BR" sz="2400" b="1"/>
              <a:t>torna falsa ele </a:t>
            </a:r>
            <a:r>
              <a:rPr lang="pt-BR" sz="2400" b="1" dirty="0"/>
              <a:t>não entra no laço.</a:t>
            </a: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3FA06F61-905A-4B53-9FFD-B67F31CB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81975" b="50000"/>
          <a:stretch/>
        </p:blipFill>
        <p:spPr>
          <a:xfrm>
            <a:off x="1746663" y="2634933"/>
            <a:ext cx="3318851" cy="27804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8B201A35-5D24-4F79-B912-BE9CD417C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89" t="22313" r="31619" b="70241"/>
          <a:stretch/>
        </p:blipFill>
        <p:spPr>
          <a:xfrm>
            <a:off x="6097382" y="3434509"/>
            <a:ext cx="2094522" cy="11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Do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Do/</a:t>
            </a:r>
            <a:r>
              <a:rPr lang="pt-BR" sz="2400" b="1" dirty="0" err="1"/>
              <a:t>While</a:t>
            </a:r>
            <a:r>
              <a:rPr lang="pt-BR" sz="2400" dirty="0"/>
              <a:t> – O do/</a:t>
            </a:r>
            <a:r>
              <a:rPr lang="pt-BR" sz="2400" dirty="0" err="1"/>
              <a:t>while</a:t>
            </a:r>
            <a:r>
              <a:rPr lang="pt-BR" sz="2400" dirty="0"/>
              <a:t> tem quase o mesmo funcionamento que o </a:t>
            </a:r>
            <a:r>
              <a:rPr lang="pt-BR" sz="2400" dirty="0" err="1"/>
              <a:t>while</a:t>
            </a:r>
            <a:r>
              <a:rPr lang="pt-BR" sz="2400" dirty="0"/>
              <a:t>, a diferença é que com o uso dele teremos os comandos executados ao menos uma única vez.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A3A08F-3820-436B-9EB4-C32CA86B2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41" r="83370" b="51624"/>
          <a:stretch/>
        </p:blipFill>
        <p:spPr>
          <a:xfrm>
            <a:off x="1699771" y="2835275"/>
            <a:ext cx="3365743" cy="287146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48BFD0E-6EDF-4278-9A98-9E3506196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09" t="20659" r="34294" b="45080"/>
          <a:stretch/>
        </p:blipFill>
        <p:spPr>
          <a:xfrm>
            <a:off x="8077200" y="2599016"/>
            <a:ext cx="1019908" cy="30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Do </a:t>
            </a:r>
            <a:r>
              <a:rPr lang="pt-BR" sz="4000" b="1" dirty="0" err="1"/>
              <a:t>While</a:t>
            </a:r>
            <a:endParaRPr lang="pt-BR" sz="4000" b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Quando a condição do laço é falsa ele sai mas imprime uma vez.</a:t>
            </a:r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D5A27753-EA67-4510-9772-4A7EE40D8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47" r="81858" b="50000"/>
          <a:stretch/>
        </p:blipFill>
        <p:spPr>
          <a:xfrm>
            <a:off x="983517" y="2743200"/>
            <a:ext cx="3544058" cy="2927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4D2F6C8-EF49-4D79-A5AF-EDC156DC3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13" t="18383" r="34411" b="69206"/>
          <a:stretch/>
        </p:blipFill>
        <p:spPr>
          <a:xfrm>
            <a:off x="6537789" y="3269075"/>
            <a:ext cx="1633195" cy="187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1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/>
              <a:t>Usando o Do </a:t>
            </a:r>
            <a:r>
              <a:rPr lang="pt-BR" sz="2400" dirty="0" err="1"/>
              <a:t>while</a:t>
            </a:r>
            <a:r>
              <a:rPr lang="pt-BR" sz="2400" dirty="0"/>
              <a:t> em um algoritmo devemos obter os seguintes resultados:</a:t>
            </a:r>
          </a:p>
          <a:p>
            <a:pPr marL="0" indent="0">
              <a:buNone/>
            </a:pPr>
            <a:r>
              <a:rPr lang="pt-BR" sz="2400" dirty="0"/>
              <a:t>Quando uma variável recebe um valor, então o programa imprime a frase a quantidade de vezes o valor desta variável.</a:t>
            </a:r>
          </a:p>
          <a:p>
            <a:pPr marL="0" indent="0">
              <a:buNone/>
            </a:pPr>
            <a:r>
              <a:rPr lang="pt-BR" sz="2400" dirty="0"/>
              <a:t>Caso receba valor zero ou negativo ainda mostrará frase uma vez.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DCE834E8-6363-433D-93D0-1C67D340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2" t="20688" r="63135" b="59455"/>
          <a:stretch/>
        </p:blipFill>
        <p:spPr>
          <a:xfrm>
            <a:off x="785447" y="3824168"/>
            <a:ext cx="2461846" cy="18463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BFD9091-27A5-4A56-98D9-516D1A205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3" t="19034" r="62088" b="68142"/>
          <a:stretch/>
        </p:blipFill>
        <p:spPr>
          <a:xfrm>
            <a:off x="4209175" y="4032738"/>
            <a:ext cx="3365634" cy="14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6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50" y="1565374"/>
            <a:ext cx="7658622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Usando </a:t>
            </a:r>
            <a:r>
              <a:rPr lang="pt-BR" sz="2400" dirty="0" smtClean="0"/>
              <a:t>qualquer estratégia aprendida vamos criar um algoritmo que mostre uma contagem de 0 a 30 somente mostrando números pares.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8778" t="20411" r="31937" b="35399"/>
          <a:stretch/>
        </p:blipFill>
        <p:spPr>
          <a:xfrm>
            <a:off x="8418286" y="726159"/>
            <a:ext cx="1662339" cy="49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73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Usando qualquer estratégia aprendida vamos criar um algoritmo que </a:t>
            </a:r>
            <a:r>
              <a:rPr lang="pt-BR" sz="2400" dirty="0" smtClean="0"/>
              <a:t>possui um </a:t>
            </a:r>
            <a:r>
              <a:rPr lang="pt-BR" sz="2400" dirty="0"/>
              <a:t>inteiro e mostra os números pares e ímpares (separados, em duas colunas), de 1 até esse inteiro.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9373" t="19839" r="23841" b="44542"/>
          <a:stretch/>
        </p:blipFill>
        <p:spPr>
          <a:xfrm>
            <a:off x="3657600" y="2956379"/>
            <a:ext cx="2046514" cy="27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Estruturas de Repetição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7" y="2006626"/>
            <a:ext cx="8316515" cy="2227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Em Dart, existem três estruturas de repetição, são elas: </a:t>
            </a:r>
          </a:p>
          <a:p>
            <a:r>
              <a:rPr lang="pt-BR" sz="2400" dirty="0"/>
              <a:t>For;</a:t>
            </a:r>
          </a:p>
          <a:p>
            <a:r>
              <a:rPr lang="pt-BR" sz="2400" dirty="0" err="1"/>
              <a:t>While</a:t>
            </a:r>
            <a:r>
              <a:rPr lang="pt-BR" sz="2400" dirty="0"/>
              <a:t>; </a:t>
            </a:r>
          </a:p>
          <a:p>
            <a:r>
              <a:rPr lang="pt-BR" sz="2400" dirty="0"/>
              <a:t>do…</a:t>
            </a:r>
            <a:r>
              <a:rPr lang="pt-BR" sz="2400" dirty="0" err="1"/>
              <a:t>while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4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Atividade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9" y="1565374"/>
            <a:ext cx="8580223" cy="2139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Usando qualquer estratégia aprendida vamos criar um algoritmo que </a:t>
            </a:r>
            <a:r>
              <a:rPr lang="pt-BR" sz="2400" dirty="0" smtClean="0"/>
              <a:t>possua uma variável com um valor inteiro positivo. Deverá ser mostrado uma contagem deste numero em ordem regressiva até zero. Caso nesta variável esteja o valor zero ou qualquer numero inteiro negativo, então deverá ser apresentado pelo menos este numero.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52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A8330A1-0A12-44E9-8C88-814D91B1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54" y="1834863"/>
            <a:ext cx="8316516" cy="200082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Próxima aula: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000" b="1" dirty="0"/>
              <a:t>Atividades</a:t>
            </a:r>
          </a:p>
        </p:txBody>
      </p:sp>
    </p:spTree>
    <p:extLst>
      <p:ext uri="{BB962C8B-B14F-4D97-AF65-F5344CB8AC3E}">
        <p14:creationId xmlns:p14="http://schemas.microsoft.com/office/powerpoint/2010/main" val="117382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For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8" y="1635712"/>
            <a:ext cx="8316515" cy="2598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Estrutura de repetição for</a:t>
            </a:r>
            <a:endParaRPr lang="pt-BR" sz="2400" dirty="0"/>
          </a:p>
          <a:p>
            <a:r>
              <a:rPr lang="pt-BR" sz="2400" dirty="0"/>
              <a:t>Denominamos “laço” (loop em inglês) a uma estrutura de repetição.</a:t>
            </a:r>
          </a:p>
          <a:p>
            <a:r>
              <a:rPr lang="pt-BR" sz="2400" dirty="0"/>
              <a:t>As estruturas de repetição, executam a repetição de um conjunto de instruções enquanto uma determinada </a:t>
            </a:r>
            <a:r>
              <a:rPr lang="pt-BR" sz="2400" dirty="0">
                <a:solidFill>
                  <a:srgbClr val="FF0000"/>
                </a:solidFill>
              </a:rPr>
              <a:t>condição é verdadeira.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635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For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054" y="2203938"/>
            <a:ext cx="8316515" cy="227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Pseudocódigo – Estrutura de repetição Para</a:t>
            </a:r>
            <a:endParaRPr lang="pt-BR" sz="2400" dirty="0"/>
          </a:p>
          <a:p>
            <a:r>
              <a:rPr lang="pt-BR" sz="2400" dirty="0"/>
              <a:t>Em pseudocódigo o laço for da linguagem Dart é equivalente ao comando Para.</a:t>
            </a:r>
          </a:p>
          <a:p>
            <a:r>
              <a:rPr lang="pt-BR" sz="2400" dirty="0"/>
              <a:t>Seu funcionamento é simples, como veremos.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603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For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779B2DF-B91F-45C6-B02A-B2B654C22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46928" r="60111" b="34869"/>
          <a:stretch/>
        </p:blipFill>
        <p:spPr>
          <a:xfrm>
            <a:off x="991614" y="1413094"/>
            <a:ext cx="7635349" cy="2529697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0791B07-2A08-45EC-8937-B28BAB101E8B}"/>
              </a:ext>
            </a:extLst>
          </p:cNvPr>
          <p:cNvSpPr txBox="1">
            <a:spLocks noChangeArrowheads="1"/>
          </p:cNvSpPr>
          <p:nvPr/>
        </p:nvSpPr>
        <p:spPr>
          <a:xfrm>
            <a:off x="440760" y="3690789"/>
            <a:ext cx="9249508" cy="19011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5603" indent="-75603" algn="l" defTabSz="756026" rtl="0" eaLnBrk="1" latinLnBrk="0" hangingPunct="1">
              <a:lnSpc>
                <a:spcPct val="90000"/>
              </a:lnSpc>
              <a:spcBef>
                <a:spcPts val="992"/>
              </a:spcBef>
              <a:spcAft>
                <a:spcPts val="165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753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5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873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19941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71146" indent="-151205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tx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0948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07484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24020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405560" indent="-189006" algn="l" defTabSz="756026" rtl="0" eaLnBrk="1" latinLnBrk="0" hangingPunct="1">
              <a:lnSpc>
                <a:spcPct val="90000"/>
              </a:lnSpc>
              <a:spcBef>
                <a:spcPts val="165"/>
              </a:spcBef>
              <a:spcAft>
                <a:spcPts val="331"/>
              </a:spcAft>
              <a:buClr>
                <a:schemeClr val="accent1"/>
              </a:buClr>
              <a:buFont typeface="Calibri" pitchFamily="34" charset="0"/>
              <a:buChar char="◦"/>
              <a:defRPr sz="1158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onde: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 err="1"/>
              <a:t>valor_inicial</a:t>
            </a:r>
            <a:r>
              <a:rPr lang="pt-BR" sz="2000" dirty="0"/>
              <a:t> é uma instrução de atribuição do valor inicial do laço para a variável de controle.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condição final é uma condição que controla o laço.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passo é o incremento do laço.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299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For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490F6BD9-47C7-4DB5-88C5-CF03EA6DF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548" y="1635712"/>
            <a:ext cx="8770083" cy="338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Utilização do comando for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O laço for é uma estrutura de repetição muito utilizada.</a:t>
            </a:r>
          </a:p>
          <a:p>
            <a:r>
              <a:rPr lang="pt-BR" sz="2400" dirty="0"/>
              <a:t>É muito útil quando se sabe de antemão quantas vezes a repetição deverá ser executada.</a:t>
            </a:r>
          </a:p>
          <a:p>
            <a:r>
              <a:rPr lang="pt-BR" sz="2400" dirty="0"/>
              <a:t>Este laço utiliza uma variável para controlar a contagem do loop, bem como seu incremento.</a:t>
            </a:r>
          </a:p>
          <a:p>
            <a:r>
              <a:rPr lang="pt-BR" sz="2400" dirty="0"/>
              <a:t>Trata-se de um comando bem enxuto, já que própria estrutura faz a inicialização, incremento e encerramento do laço.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2752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646"/>
            <a:ext cx="5974190" cy="686263"/>
          </a:xfrm>
        </p:spPr>
        <p:txBody>
          <a:bodyPr/>
          <a:lstStyle/>
          <a:p>
            <a:r>
              <a:rPr lang="pt-BR" sz="4000" b="1" dirty="0"/>
              <a:t>Relembrando Conceitos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95EB9B-7F87-4B46-9CFF-55E2FDA11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" t="25321" r="60228" b="34249"/>
          <a:stretch/>
        </p:blipFill>
        <p:spPr>
          <a:xfrm>
            <a:off x="0" y="1911969"/>
            <a:ext cx="6428871" cy="37585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6AD2BD1-77AD-45D3-9C8F-8D98521E3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75" t="21899" r="11617" b="63415"/>
          <a:stretch/>
        </p:blipFill>
        <p:spPr>
          <a:xfrm>
            <a:off x="4678442" y="833447"/>
            <a:ext cx="5402183" cy="1559170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9008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28E572-3A7A-4D8B-8E8D-12FB58AF8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Estrutura For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827FF62-97DD-4E1F-8803-97CE26ABA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0" t="26864" r="60926" b="55968"/>
          <a:stretch/>
        </p:blipFill>
        <p:spPr>
          <a:xfrm>
            <a:off x="0" y="1420490"/>
            <a:ext cx="6121193" cy="19645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D5996FF-827D-4AA4-9BF2-B8C6EE84A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54" r="66856" b="57002"/>
          <a:stretch/>
        </p:blipFill>
        <p:spPr>
          <a:xfrm>
            <a:off x="-1" y="3369020"/>
            <a:ext cx="6978047" cy="23015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604161AB-754A-47AF-ADC1-A4761EA251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193" t="20037" r="33721" b="46549"/>
          <a:stretch/>
        </p:blipFill>
        <p:spPr>
          <a:xfrm>
            <a:off x="7584829" y="1875366"/>
            <a:ext cx="1431437" cy="379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5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1559</TotalTime>
  <Words>672</Words>
  <Application>Microsoft Office PowerPoint</Application>
  <PresentationFormat>Personalizar</PresentationFormat>
  <Paragraphs>78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Estruturas de Repetição</vt:lpstr>
      <vt:lpstr>Estrutura For</vt:lpstr>
      <vt:lpstr>Estrutura For</vt:lpstr>
      <vt:lpstr>Estrutura For</vt:lpstr>
      <vt:lpstr>Estrutura For</vt:lpstr>
      <vt:lpstr>Relembrando Conceitos</vt:lpstr>
      <vt:lpstr>Estrutura For</vt:lpstr>
      <vt:lpstr>Atividade</vt:lpstr>
      <vt:lpstr>Atividade</vt:lpstr>
      <vt:lpstr>Estrutura For</vt:lpstr>
      <vt:lpstr>Atividade</vt:lpstr>
      <vt:lpstr>Apresentação do PowerPoint</vt:lpstr>
      <vt:lpstr>Atividade</vt:lpstr>
      <vt:lpstr>Atividade</vt:lpstr>
      <vt:lpstr>Estrutura While</vt:lpstr>
      <vt:lpstr>Estrutura While</vt:lpstr>
      <vt:lpstr>Estrutura While</vt:lpstr>
      <vt:lpstr>Atividade</vt:lpstr>
      <vt:lpstr>Estrutura While</vt:lpstr>
      <vt:lpstr>Estrutura Do While</vt:lpstr>
      <vt:lpstr>Estrutura Do While</vt:lpstr>
      <vt:lpstr>Estrutura Do While</vt:lpstr>
      <vt:lpstr>Estrutura Do While</vt:lpstr>
      <vt:lpstr>Estrutura Do While</vt:lpstr>
      <vt:lpstr>Atividade</vt:lpstr>
      <vt:lpstr>Atividade</vt:lpstr>
      <vt:lpstr>Atividade</vt:lpstr>
      <vt:lpstr>Atividade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</cp:lastModifiedBy>
  <cp:revision>101</cp:revision>
  <dcterms:created xsi:type="dcterms:W3CDTF">2019-09-09T16:05:57Z</dcterms:created>
  <dcterms:modified xsi:type="dcterms:W3CDTF">2019-10-09T22:52:34Z</dcterms:modified>
  <dc:language>pt-BR</dc:language>
</cp:coreProperties>
</file>