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8"/>
  </p:notesMasterIdLst>
  <p:sldIdLst>
    <p:sldId id="272" r:id="rId2"/>
    <p:sldId id="519" r:id="rId3"/>
    <p:sldId id="520" r:id="rId4"/>
    <p:sldId id="521" r:id="rId5"/>
    <p:sldId id="522" r:id="rId6"/>
    <p:sldId id="523" r:id="rId7"/>
    <p:sldId id="524" r:id="rId8"/>
    <p:sldId id="525" r:id="rId9"/>
    <p:sldId id="526" r:id="rId10"/>
    <p:sldId id="534" r:id="rId11"/>
    <p:sldId id="527" r:id="rId12"/>
    <p:sldId id="530" r:id="rId13"/>
    <p:sldId id="535" r:id="rId14"/>
    <p:sldId id="531" r:id="rId15"/>
    <p:sldId id="533" r:id="rId16"/>
    <p:sldId id="536" r:id="rId17"/>
  </p:sldIdLst>
  <p:sldSz cx="10080625" cy="567055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9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FB612E0-1606-4F08-B737-58017A511C4F}" type="datetimeFigureOut">
              <a:rPr lang="pt-BR" smtClean="0"/>
              <a:t>01/11/2019</a:t>
            </a:fld>
            <a:endParaRPr lang="pt-BR"/>
          </a:p>
        </p:txBody>
      </p:sp>
      <p:sp>
        <p:nvSpPr>
          <p:cNvPr id="4" name="Espaço Reservado para Imagem de Slide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014F96C-DCAA-4989-A608-8B32F185F322}" type="slidenum">
              <a:rPr lang="pt-BR" smtClean="0"/>
              <a:t>‹nº›</a:t>
            </a:fld>
            <a:endParaRPr lang="pt-BR"/>
          </a:p>
        </p:txBody>
      </p:sp>
    </p:spTree>
    <p:extLst>
      <p:ext uri="{BB962C8B-B14F-4D97-AF65-F5344CB8AC3E}">
        <p14:creationId xmlns:p14="http://schemas.microsoft.com/office/powerpoint/2010/main" val="256389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256" y="627541"/>
            <a:ext cx="8316516" cy="2948686"/>
          </a:xfrm>
        </p:spPr>
        <p:txBody>
          <a:bodyPr anchor="b">
            <a:normAutofit/>
          </a:bodyPr>
          <a:lstStyle>
            <a:lvl1pPr algn="l">
              <a:lnSpc>
                <a:spcPct val="85000"/>
              </a:lnSpc>
              <a:defRPr sz="6614" spc="-41"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909547" y="3684137"/>
            <a:ext cx="8316516" cy="945092"/>
          </a:xfrm>
        </p:spPr>
        <p:txBody>
          <a:bodyPr lIns="91440" rIns="91440">
            <a:normAutofit/>
          </a:bodyPr>
          <a:lstStyle>
            <a:lvl1pPr marL="0" indent="0" algn="l">
              <a:buNone/>
              <a:defRPr sz="1984" cap="all" spc="165" baseline="0">
                <a:solidFill>
                  <a:schemeClr val="tx1"/>
                </a:solidFill>
                <a:latin typeface="+mj-lt"/>
              </a:defRPr>
            </a:lvl1pPr>
            <a:lvl2pPr marL="378013" indent="0" algn="ctr">
              <a:buNone/>
              <a:defRPr sz="1984"/>
            </a:lvl2pPr>
            <a:lvl3pPr marL="756026" indent="0" algn="ctr">
              <a:buNone/>
              <a:defRPr sz="1984"/>
            </a:lvl3pPr>
            <a:lvl4pPr marL="1134039" indent="0" algn="ctr">
              <a:buNone/>
              <a:defRPr sz="1654"/>
            </a:lvl4pPr>
            <a:lvl5pPr marL="1512052" indent="0" algn="ctr">
              <a:buNone/>
              <a:defRPr sz="1654"/>
            </a:lvl5pPr>
            <a:lvl6pPr marL="1890065" indent="0" algn="ctr">
              <a:buNone/>
              <a:defRPr sz="1654"/>
            </a:lvl6pPr>
            <a:lvl7pPr marL="2268078" indent="0" algn="ctr">
              <a:buNone/>
              <a:defRPr sz="1654"/>
            </a:lvl7pPr>
            <a:lvl8pPr marL="2646091" indent="0" algn="ctr">
              <a:buNone/>
              <a:defRPr sz="1654"/>
            </a:lvl8pPr>
            <a:lvl9pPr marL="3024104" indent="0" algn="ctr">
              <a:buNone/>
              <a:defRPr sz="1654"/>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601B79A7-61DF-4262-B542-D6EFFAF248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84397"/>
            <a:ext cx="834592" cy="394269"/>
          </a:xfrm>
          <a:prstGeom prst="rect">
            <a:avLst/>
          </a:prstGeom>
        </p:spPr>
      </p:pic>
    </p:spTree>
    <p:extLst>
      <p:ext uri="{BB962C8B-B14F-4D97-AF65-F5344CB8AC3E}">
        <p14:creationId xmlns:p14="http://schemas.microsoft.com/office/powerpoint/2010/main" val="230502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275260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13947" y="342960"/>
            <a:ext cx="2173635" cy="476053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93043" y="342960"/>
            <a:ext cx="6394896" cy="4760535"/>
          </a:xfrm>
        </p:spPr>
        <p:txBody>
          <a:bodyPr vert="eaVert" lIns="45720" tIns="0" rIns="45720" bIns="0"/>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pic>
        <p:nvPicPr>
          <p:cNvPr id="10" name="Imagem 9">
            <a:extLst>
              <a:ext uri="{FF2B5EF4-FFF2-40B4-BE49-F238E27FC236}">
                <a16:creationId xmlns:a16="http://schemas.microsoft.com/office/drawing/2014/main" id="{A0A5900D-732F-4309-8D03-AF13FC5DCD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2326458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94322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a:buClr>
                <a:schemeClr val="tx1"/>
              </a:buCl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117441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627541"/>
            <a:ext cx="8316516" cy="2948686"/>
          </a:xfrm>
        </p:spPr>
        <p:txBody>
          <a:bodyPr anchor="b" anchorCtr="0">
            <a:normAutofit/>
          </a:bodyPr>
          <a:lstStyle>
            <a:lvl1pPr>
              <a:lnSpc>
                <a:spcPct val="85000"/>
              </a:lnSpc>
              <a:defRPr sz="6614"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907256" y="3682077"/>
            <a:ext cx="8316516" cy="945092"/>
          </a:xfrm>
        </p:spPr>
        <p:txBody>
          <a:bodyPr lIns="91440" rIns="91440" anchor="t" anchorCtr="0">
            <a:normAutofit/>
          </a:bodyPr>
          <a:lstStyle>
            <a:lvl1pPr marL="0" indent="0">
              <a:buNone/>
              <a:defRPr sz="1984" cap="all" spc="165" baseline="0">
                <a:solidFill>
                  <a:schemeClr val="tx1"/>
                </a:solidFill>
                <a:latin typeface="+mj-lt"/>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r>
              <a:rPr lang="pt-BR" sz="1400" b="0" strike="noStrike" spc="-1">
                <a:latin typeface="Times New Roman"/>
              </a:rPr>
              <a:t>&lt;data/hora&gt;</a:t>
            </a:r>
          </a:p>
        </p:txBody>
      </p:sp>
      <p:sp>
        <p:nvSpPr>
          <p:cNvPr id="5" name="Footer Placeholder 4"/>
          <p:cNvSpPr>
            <a:spLocks noGrp="1"/>
          </p:cNvSpPr>
          <p:nvPr>
            <p:ph type="ftr" sz="quarter" idx="11"/>
          </p:nvPr>
        </p:nvSpPr>
        <p:spPr/>
        <p:txBody>
          <a:bodyPr/>
          <a:lstStyle/>
          <a:p>
            <a:pPr algn="ctr"/>
            <a:r>
              <a:rPr lang="pt-BR" sz="1400" b="0" strike="noStrike" spc="-1">
                <a:latin typeface="Times New Roman"/>
              </a:rPr>
              <a:t>&lt;rodapé&gt;</a:t>
            </a:r>
          </a:p>
        </p:txBody>
      </p:sp>
      <p:sp>
        <p:nvSpPr>
          <p:cNvPr id="6" name="Slide Number Placeholder 5"/>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cxnSp>
        <p:nvCxnSpPr>
          <p:cNvPr id="9" name="Straight Connector 8"/>
          <p:cNvCxnSpPr/>
          <p:nvPr/>
        </p:nvCxnSpPr>
        <p:spPr>
          <a:xfrm>
            <a:off x="998519" y="3591348"/>
            <a:ext cx="816530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22588AB0-9E5E-442F-BFB5-A6ACB52044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86501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907256" y="236979"/>
            <a:ext cx="8316516" cy="1199561"/>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907255" y="1526148"/>
            <a:ext cx="4082653" cy="3326723"/>
          </a:xfrm>
        </p:spPr>
        <p:txBody>
          <a:bodyPr/>
          <a:lstStyle>
            <a:lvl2pPr>
              <a:buClr>
                <a:schemeClr val="tx1"/>
              </a:buClr>
              <a:defRPr/>
            </a:lvl2pPr>
            <a:lvl3pPr>
              <a:buClr>
                <a:schemeClr val="tx1"/>
              </a:buClr>
              <a:defRPr/>
            </a:lvl3pPr>
            <a:lvl4pPr>
              <a:buClr>
                <a:schemeClr val="tx1"/>
              </a:buClr>
              <a:defRPr/>
            </a:lvl4pPr>
            <a:lvl5pPr>
              <a:buClr>
                <a:schemeClr val="tx1"/>
              </a:buCl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141119" y="1526149"/>
            <a:ext cx="4082653" cy="3326723"/>
          </a:xfrm>
        </p:spPr>
        <p:txBody>
          <a:bodyPr/>
          <a:lstStyle>
            <a:lvl2pPr>
              <a:buClr>
                <a:schemeClr val="tx1"/>
              </a:buClr>
              <a:defRPr/>
            </a:lvl2pPr>
            <a:lvl3pPr>
              <a:buClr>
                <a:schemeClr val="tx1"/>
              </a:buClr>
              <a:defRPr/>
            </a:lvl3pPr>
            <a:lvl4pPr>
              <a:buClr>
                <a:schemeClr val="tx1"/>
              </a:buClr>
              <a:defRPr/>
            </a:lvl4pPr>
            <a:lvl5pPr>
              <a:buClr>
                <a:schemeClr val="tx1"/>
              </a:buCl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r>
              <a:rPr lang="pt-BR" sz="1400" b="0" strike="noStrike" spc="-1">
                <a:latin typeface="Times New Roman"/>
              </a:rPr>
              <a:t>&lt;data/hora&gt;</a:t>
            </a:r>
          </a:p>
        </p:txBody>
      </p:sp>
      <p:sp>
        <p:nvSpPr>
          <p:cNvPr id="6" name="Footer Placeholder 5"/>
          <p:cNvSpPr>
            <a:spLocks noGrp="1"/>
          </p:cNvSpPr>
          <p:nvPr>
            <p:ph type="ftr" sz="quarter" idx="11"/>
          </p:nvPr>
        </p:nvSpPr>
        <p:spPr/>
        <p:txBody>
          <a:bodyPr/>
          <a:lstStyle/>
          <a:p>
            <a:pPr algn="ctr"/>
            <a:r>
              <a:rPr lang="pt-BR" sz="1400" b="0" strike="noStrike" spc="-1">
                <a:latin typeface="Times New Roman"/>
              </a:rPr>
              <a:t>&lt;rodapé&gt;</a:t>
            </a:r>
          </a:p>
        </p:txBody>
      </p:sp>
      <p:sp>
        <p:nvSpPr>
          <p:cNvPr id="7" name="Slide Number Placeholder 6"/>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280026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907256" y="236979"/>
            <a:ext cx="8316516" cy="11995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07256"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pt-BR"/>
              <a:t>Clique para editar os estilos de texto Mestres</a:t>
            </a:r>
          </a:p>
        </p:txBody>
      </p:sp>
      <p:sp>
        <p:nvSpPr>
          <p:cNvPr id="4" name="Content Placeholder 3"/>
          <p:cNvSpPr>
            <a:spLocks noGrp="1"/>
          </p:cNvSpPr>
          <p:nvPr>
            <p:ph sz="half" idx="2"/>
          </p:nvPr>
        </p:nvSpPr>
        <p:spPr>
          <a:xfrm>
            <a:off x="907256" y="2135208"/>
            <a:ext cx="4082653" cy="2793271"/>
          </a:xfrm>
        </p:spPr>
        <p:txBody>
          <a:bodyPr/>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141119" y="1526412"/>
            <a:ext cx="4082653" cy="608796"/>
          </a:xfrm>
        </p:spPr>
        <p:txBody>
          <a:bodyPr lIns="91440" rIns="91440" anchor="ctr">
            <a:normAutofit/>
          </a:bodyPr>
          <a:lstStyle>
            <a:lvl1pPr marL="0" indent="0">
              <a:buNone/>
              <a:defRPr sz="1654" b="0" cap="all" baseline="0">
                <a:solidFill>
                  <a:schemeClr val="tx2"/>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pt-BR"/>
              <a:t>Clique para editar os estilos de texto Mestres</a:t>
            </a:r>
          </a:p>
        </p:txBody>
      </p:sp>
      <p:sp>
        <p:nvSpPr>
          <p:cNvPr id="6" name="Content Placeholder 5"/>
          <p:cNvSpPr>
            <a:spLocks noGrp="1"/>
          </p:cNvSpPr>
          <p:nvPr>
            <p:ph sz="quarter" idx="4"/>
          </p:nvPr>
        </p:nvSpPr>
        <p:spPr>
          <a:xfrm>
            <a:off x="5141119" y="2135208"/>
            <a:ext cx="4082653" cy="2793271"/>
          </a:xfrm>
        </p:spPr>
        <p:txBody>
          <a:bodyPr/>
          <a:lstStyle>
            <a:lvl1pPr marL="75603" indent="-75603">
              <a:buClr>
                <a:schemeClr val="tx1"/>
              </a:buClr>
              <a:buFont typeface="Arial" panose="020B0604020202020204" pitchFamily="34" charset="0"/>
              <a:buChar char="•"/>
              <a:defRPr/>
            </a:lvl1pPr>
            <a:lvl2pPr marL="317531" indent="-151205">
              <a:buClr>
                <a:schemeClr val="tx1"/>
              </a:buClr>
              <a:buFont typeface="Arial" panose="020B0604020202020204" pitchFamily="34" charset="0"/>
              <a:buChar char="•"/>
              <a:defRPr/>
            </a:lvl2pPr>
            <a:lvl3pPr marL="468736" indent="-151205">
              <a:buClr>
                <a:schemeClr val="tx1"/>
              </a:buClr>
              <a:buFont typeface="Arial" panose="020B0604020202020204" pitchFamily="34" charset="0"/>
              <a:buChar char="•"/>
              <a:defRPr/>
            </a:lvl3pPr>
            <a:lvl4pPr marL="619941" indent="-151205">
              <a:buClr>
                <a:schemeClr val="tx1"/>
              </a:buClr>
              <a:buFont typeface="Arial" panose="020B0604020202020204" pitchFamily="34" charset="0"/>
              <a:buChar char="•"/>
              <a:defRPr/>
            </a:lvl4pPr>
            <a:lvl5pPr marL="771146" indent="-151205">
              <a:buClr>
                <a:schemeClr val="tx1"/>
              </a:buClr>
              <a:buFont typeface="Arial" panose="020B0604020202020204" pitchFamily="34" charset="0"/>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r>
              <a:rPr lang="pt-BR" sz="1400" b="0" strike="noStrike" spc="-1">
                <a:latin typeface="Times New Roman"/>
              </a:rPr>
              <a:t>&lt;data/hora&gt;</a:t>
            </a:r>
          </a:p>
        </p:txBody>
      </p:sp>
      <p:sp>
        <p:nvSpPr>
          <p:cNvPr id="8" name="Footer Placeholder 7"/>
          <p:cNvSpPr>
            <a:spLocks noGrp="1"/>
          </p:cNvSpPr>
          <p:nvPr>
            <p:ph type="ftr" sz="quarter" idx="11"/>
          </p:nvPr>
        </p:nvSpPr>
        <p:spPr/>
        <p:txBody>
          <a:bodyPr/>
          <a:lstStyle/>
          <a:p>
            <a:pPr algn="ctr"/>
            <a:r>
              <a:rPr lang="pt-BR" sz="1400" b="0" strike="noStrike" spc="-1">
                <a:latin typeface="Times New Roman"/>
              </a:rPr>
              <a:t>&lt;rodapé&gt;</a:t>
            </a:r>
          </a:p>
        </p:txBody>
      </p:sp>
      <p:sp>
        <p:nvSpPr>
          <p:cNvPr id="9" name="Slide Number Placeholder 8"/>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109775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r>
              <a:rPr lang="pt-BR" sz="1400" b="0" strike="noStrike" spc="-1">
                <a:latin typeface="Times New Roman"/>
              </a:rPr>
              <a:t>&lt;data/hora&gt;</a:t>
            </a:r>
          </a:p>
        </p:txBody>
      </p:sp>
      <p:sp>
        <p:nvSpPr>
          <p:cNvPr id="4" name="Footer Placeholder 3"/>
          <p:cNvSpPr>
            <a:spLocks noGrp="1"/>
          </p:cNvSpPr>
          <p:nvPr>
            <p:ph type="ftr" sz="quarter" idx="11"/>
          </p:nvPr>
        </p:nvSpPr>
        <p:spPr/>
        <p:txBody>
          <a:bodyPr/>
          <a:lstStyle/>
          <a:p>
            <a:pPr algn="ctr"/>
            <a:r>
              <a:rPr lang="pt-BR" sz="1400" b="0" strike="noStrike" spc="-1">
                <a:latin typeface="Times New Roman"/>
              </a:rPr>
              <a:t>&lt;rodapé&gt;</a:t>
            </a:r>
          </a:p>
        </p:txBody>
      </p:sp>
      <p:sp>
        <p:nvSpPr>
          <p:cNvPr id="5" name="Slide Number Placeholder 4"/>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227240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Rectangle 4"/>
          <p:cNvSpPr/>
          <p:nvPr/>
        </p:nvSpPr>
        <p:spPr>
          <a:xfrm>
            <a:off x="2625" y="5292513"/>
            <a:ext cx="10078000"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5237541"/>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pt-BR" sz="1400" b="0" strike="noStrike" spc="-1">
                <a:latin typeface="Times New Roman"/>
              </a:rPr>
              <a:t>&lt;data/hora&gt;</a:t>
            </a:r>
          </a:p>
        </p:txBody>
      </p:sp>
      <p:sp>
        <p:nvSpPr>
          <p:cNvPr id="8" name="Footer Placeholder 7"/>
          <p:cNvSpPr>
            <a:spLocks noGrp="1"/>
          </p:cNvSpPr>
          <p:nvPr>
            <p:ph type="ftr" sz="quarter" idx="11"/>
          </p:nvPr>
        </p:nvSpPr>
        <p:spPr/>
        <p:txBody>
          <a:bodyPr/>
          <a:lstStyle>
            <a:lvl1pPr>
              <a:defRPr>
                <a:solidFill>
                  <a:srgbClr val="FFFFFF"/>
                </a:solidFill>
              </a:defRPr>
            </a:lvl1pPr>
          </a:lstStyle>
          <a:p>
            <a:pPr algn="ctr"/>
            <a:r>
              <a:rPr lang="pt-BR" sz="1400" b="0" strike="noStrike" spc="-1">
                <a:latin typeface="Times New Roman"/>
              </a:rPr>
              <a:t>&lt;rodapé&gt;</a:t>
            </a:r>
          </a:p>
        </p:txBody>
      </p:sp>
      <p:sp>
        <p:nvSpPr>
          <p:cNvPr id="9" name="Slide Number Placeholder 8"/>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pic>
        <p:nvPicPr>
          <p:cNvPr id="10" name="Imagem 9">
            <a:extLst>
              <a:ext uri="{FF2B5EF4-FFF2-40B4-BE49-F238E27FC236}">
                <a16:creationId xmlns:a16="http://schemas.microsoft.com/office/drawing/2014/main" id="{7258ABDC-9885-43DF-BBFA-72DC2CF40C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7538" y="5284397"/>
            <a:ext cx="834592" cy="394269"/>
          </a:xfrm>
          <a:prstGeom prst="rect">
            <a:avLst/>
          </a:prstGeom>
        </p:spPr>
      </p:pic>
    </p:spTree>
    <p:extLst>
      <p:ext uri="{BB962C8B-B14F-4D97-AF65-F5344CB8AC3E}">
        <p14:creationId xmlns:p14="http://schemas.microsoft.com/office/powerpoint/2010/main" val="120073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4" y="0"/>
            <a:ext cx="3349287" cy="567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40423" y="0"/>
            <a:ext cx="52923" cy="5670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8023" y="491447"/>
            <a:ext cx="2646164" cy="1890183"/>
          </a:xfrm>
        </p:spPr>
        <p:txBody>
          <a:bodyPr anchor="b">
            <a:normAutofit/>
          </a:bodyPr>
          <a:lstStyle>
            <a:lvl1pPr>
              <a:defRPr sz="2976"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3969246" y="604859"/>
            <a:ext cx="5367933" cy="4347422"/>
          </a:xfrm>
        </p:spPr>
        <p:txBody>
          <a:bodyPr/>
          <a:lstStyle>
            <a:lvl2pPr marL="317531" indent="-151205">
              <a:buClr>
                <a:schemeClr val="tx1"/>
              </a:buClr>
              <a:buFont typeface="Wingdings" panose="05000000000000000000" pitchFamily="2" charset="2"/>
              <a:buChar char="§"/>
              <a:defRPr/>
            </a:lvl2pPr>
            <a:lvl3pPr marL="468736" indent="-151205">
              <a:buClr>
                <a:schemeClr val="tx1"/>
              </a:buClr>
              <a:buFont typeface="Wingdings" panose="05000000000000000000" pitchFamily="2" charset="2"/>
              <a:buChar char="§"/>
              <a:defRPr/>
            </a:lvl3pPr>
            <a:lvl4pPr marL="619941" indent="-151205">
              <a:buClr>
                <a:schemeClr val="tx1"/>
              </a:buClr>
              <a:buFont typeface="Wingdings" panose="05000000000000000000" pitchFamily="2" charset="2"/>
              <a:buChar char="§"/>
              <a:defRPr/>
            </a:lvl4pPr>
            <a:lvl5pPr marL="771146" indent="-151205">
              <a:buClr>
                <a:schemeClr val="tx1"/>
              </a:buClr>
              <a:buFont typeface="Wingdings" panose="05000000000000000000" pitchFamily="2" charset="2"/>
              <a:buChar cha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378023" y="2419435"/>
            <a:ext cx="2646164" cy="2794035"/>
          </a:xfrm>
        </p:spPr>
        <p:txBody>
          <a:bodyPr lIns="91440" rIns="91440">
            <a:normAutofit/>
          </a:bodyPr>
          <a:lstStyle>
            <a:lvl1pPr marL="0" indent="0">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pt-BR"/>
              <a:t>Clique para editar os estilos de texto Mestres</a:t>
            </a:r>
          </a:p>
        </p:txBody>
      </p:sp>
      <p:sp>
        <p:nvSpPr>
          <p:cNvPr id="5" name="Date Placeholder 4"/>
          <p:cNvSpPr>
            <a:spLocks noGrp="1"/>
          </p:cNvSpPr>
          <p:nvPr>
            <p:ph type="dt" sz="half" idx="10"/>
          </p:nvPr>
        </p:nvSpPr>
        <p:spPr>
          <a:xfrm>
            <a:off x="384896" y="5341286"/>
            <a:ext cx="2165044" cy="301904"/>
          </a:xfrm>
        </p:spPr>
        <p:txBody>
          <a:bodyPr/>
          <a:lstStyle>
            <a:lvl1pPr algn="l">
              <a:defRPr/>
            </a:lvl1pPr>
          </a:lstStyle>
          <a:p>
            <a:r>
              <a:rPr lang="pt-BR" sz="1400" b="0" strike="noStrike" spc="-1">
                <a:latin typeface="Times New Roman"/>
              </a:rPr>
              <a:t>&lt;data/hora&gt;</a:t>
            </a:r>
          </a:p>
        </p:txBody>
      </p:sp>
      <p:sp>
        <p:nvSpPr>
          <p:cNvPr id="6" name="Footer Placeholder 5"/>
          <p:cNvSpPr>
            <a:spLocks noGrp="1"/>
          </p:cNvSpPr>
          <p:nvPr>
            <p:ph type="ftr" sz="quarter" idx="11"/>
          </p:nvPr>
        </p:nvSpPr>
        <p:spPr>
          <a:xfrm>
            <a:off x="3969246" y="5341286"/>
            <a:ext cx="3843238" cy="301904"/>
          </a:xfrm>
        </p:spPr>
        <p:txBody>
          <a:bodyPr/>
          <a:lstStyle>
            <a:lvl1pPr algn="l">
              <a:defRPr>
                <a:solidFill>
                  <a:schemeClr val="tx2"/>
                </a:solidFill>
              </a:defRPr>
            </a:lvl1pPr>
          </a:lstStyle>
          <a:p>
            <a:pPr algn="ctr"/>
            <a:r>
              <a:rPr lang="pt-BR" sz="1400" b="0" strike="noStrike" spc="-1">
                <a:latin typeface="Times New Roman"/>
              </a:rPr>
              <a:t>&lt;rodapé&gt;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spTree>
    <p:extLst>
      <p:ext uri="{BB962C8B-B14F-4D97-AF65-F5344CB8AC3E}">
        <p14:creationId xmlns:p14="http://schemas.microsoft.com/office/powerpoint/2010/main" val="411559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095397"/>
            <a:ext cx="10078000" cy="15751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064040"/>
            <a:ext cx="10078000" cy="5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256" y="4196207"/>
            <a:ext cx="8361878" cy="680466"/>
          </a:xfrm>
        </p:spPr>
        <p:txBody>
          <a:bodyPr lIns="91440" tIns="0" rIns="91440" bIns="0" anchor="b">
            <a:noAutofit/>
          </a:bodyPr>
          <a:lstStyle>
            <a:lvl1pPr>
              <a:defRPr sz="2976"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 y="0"/>
            <a:ext cx="10080613" cy="4064040"/>
          </a:xfrm>
          <a:blipFill>
            <a:blip r:embed="rId2"/>
            <a:stretch>
              <a:fillRect/>
            </a:stretch>
          </a:blipFill>
        </p:spPr>
        <p:txBody>
          <a:bodyPr lIns="457200" tIns="457200" anchor="t"/>
          <a:lstStyle>
            <a:lvl1pPr marL="0" indent="0">
              <a:buNone/>
              <a:defRPr sz="2646">
                <a:solidFill>
                  <a:schemeClr val="bg1"/>
                </a:solidFill>
              </a:defRPr>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pt-BR"/>
              <a:t>Clique no ícone para adicionar uma imagem</a:t>
            </a:r>
            <a:endParaRPr lang="en-US" dirty="0"/>
          </a:p>
        </p:txBody>
      </p:sp>
      <p:sp>
        <p:nvSpPr>
          <p:cNvPr id="4" name="Text Placeholder 3"/>
          <p:cNvSpPr>
            <a:spLocks noGrp="1"/>
          </p:cNvSpPr>
          <p:nvPr>
            <p:ph type="body" sz="half" idx="2"/>
          </p:nvPr>
        </p:nvSpPr>
        <p:spPr>
          <a:xfrm>
            <a:off x="907256" y="4884233"/>
            <a:ext cx="8361878" cy="491448"/>
          </a:xfrm>
        </p:spPr>
        <p:txBody>
          <a:bodyPr lIns="91440" tIns="0" rIns="91440" bIns="0">
            <a:normAutofit/>
          </a:bodyPr>
          <a:lstStyle>
            <a:lvl1pPr marL="0" indent="0">
              <a:spcBef>
                <a:spcPts val="0"/>
              </a:spcBef>
              <a:spcAft>
                <a:spcPts val="496"/>
              </a:spcAft>
              <a:buNone/>
              <a:defRPr sz="1240">
                <a:solidFill>
                  <a:srgbClr val="FFFFFF"/>
                </a:solidFill>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pt-BR"/>
              <a:t>Clique para editar os estilos de texto Mestres</a:t>
            </a:r>
          </a:p>
        </p:txBody>
      </p:sp>
      <p:sp>
        <p:nvSpPr>
          <p:cNvPr id="5" name="Date Placeholder 4"/>
          <p:cNvSpPr>
            <a:spLocks noGrp="1"/>
          </p:cNvSpPr>
          <p:nvPr>
            <p:ph type="dt" sz="half" idx="10"/>
          </p:nvPr>
        </p:nvSpPr>
        <p:spPr/>
        <p:txBody>
          <a:bodyPr/>
          <a:lstStyle/>
          <a:p>
            <a:r>
              <a:rPr lang="pt-BR" sz="1400" b="0" strike="noStrike" spc="-1">
                <a:latin typeface="Times New Roman"/>
              </a:rPr>
              <a:t>&lt;data/hora&gt;</a:t>
            </a:r>
          </a:p>
        </p:txBody>
      </p:sp>
      <p:sp>
        <p:nvSpPr>
          <p:cNvPr id="6" name="Footer Placeholder 5"/>
          <p:cNvSpPr>
            <a:spLocks noGrp="1"/>
          </p:cNvSpPr>
          <p:nvPr>
            <p:ph type="ftr" sz="quarter" idx="11"/>
          </p:nvPr>
        </p:nvSpPr>
        <p:spPr/>
        <p:txBody>
          <a:bodyPr/>
          <a:lstStyle/>
          <a:p>
            <a:pPr algn="ctr"/>
            <a:r>
              <a:rPr lang="pt-BR" sz="1400" b="0" strike="noStrike" spc="-1">
                <a:latin typeface="Times New Roman"/>
              </a:rPr>
              <a:t>&lt;rodapé&gt;</a:t>
            </a:r>
          </a:p>
        </p:txBody>
      </p:sp>
      <p:sp>
        <p:nvSpPr>
          <p:cNvPr id="7" name="Slide Number Placeholder 6"/>
          <p:cNvSpPr>
            <a:spLocks noGrp="1"/>
          </p:cNvSpPr>
          <p:nvPr>
            <p:ph type="sldNum" sz="quarter" idx="12"/>
          </p:nvPr>
        </p:nvSpPr>
        <p:spPr/>
        <p:txBody>
          <a:body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pic>
        <p:nvPicPr>
          <p:cNvPr id="10" name="Imagem 9">
            <a:extLst>
              <a:ext uri="{FF2B5EF4-FFF2-40B4-BE49-F238E27FC236}">
                <a16:creationId xmlns:a16="http://schemas.microsoft.com/office/drawing/2014/main" id="{BDF43D3F-A8E5-4166-A602-63AA632CFF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104372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292513"/>
            <a:ext cx="10080625" cy="3780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37541"/>
            <a:ext cx="10080626" cy="54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07256" y="236979"/>
            <a:ext cx="8316516" cy="1199561"/>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907256" y="1526148"/>
            <a:ext cx="8316516" cy="3326723"/>
          </a:xfrm>
          <a:prstGeom prst="rect">
            <a:avLst/>
          </a:prstGeom>
        </p:spPr>
        <p:txBody>
          <a:bodyPr vert="horz" lIns="0" tIns="45720" rIns="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907257" y="5341286"/>
            <a:ext cx="2044130" cy="301904"/>
          </a:xfrm>
          <a:prstGeom prst="rect">
            <a:avLst/>
          </a:prstGeom>
        </p:spPr>
        <p:txBody>
          <a:bodyPr vert="horz" lIns="91440" tIns="45720" rIns="91440" bIns="45720" rtlCol="0" anchor="ctr"/>
          <a:lstStyle>
            <a:lvl1pPr algn="l">
              <a:defRPr sz="744">
                <a:solidFill>
                  <a:srgbClr val="FFFFFF"/>
                </a:solidFill>
              </a:defRPr>
            </a:lvl1pPr>
          </a:lstStyle>
          <a:p>
            <a:r>
              <a:rPr lang="pt-BR" sz="1400" b="0" strike="noStrike" spc="-1">
                <a:latin typeface="Times New Roman"/>
              </a:rPr>
              <a:t>&lt;data/hora&gt;</a:t>
            </a:r>
          </a:p>
        </p:txBody>
      </p:sp>
      <p:sp>
        <p:nvSpPr>
          <p:cNvPr id="5" name="Footer Placeholder 4"/>
          <p:cNvSpPr>
            <a:spLocks noGrp="1"/>
          </p:cNvSpPr>
          <p:nvPr>
            <p:ph type="ftr" sz="quarter" idx="3"/>
          </p:nvPr>
        </p:nvSpPr>
        <p:spPr>
          <a:xfrm>
            <a:off x="3047822" y="5341286"/>
            <a:ext cx="3987605" cy="301904"/>
          </a:xfrm>
          <a:prstGeom prst="rect">
            <a:avLst/>
          </a:prstGeom>
        </p:spPr>
        <p:txBody>
          <a:bodyPr vert="horz" lIns="91440" tIns="45720" rIns="91440" bIns="45720" rtlCol="0" anchor="ctr"/>
          <a:lstStyle>
            <a:lvl1pPr algn="ctr">
              <a:defRPr sz="744" cap="all" baseline="0">
                <a:solidFill>
                  <a:srgbClr val="FFFFFF"/>
                </a:solidFill>
              </a:defRPr>
            </a:lvl1pPr>
          </a:lstStyle>
          <a:p>
            <a:pPr algn="ctr"/>
            <a:r>
              <a:rPr lang="pt-BR" sz="1400" b="0" strike="noStrike" spc="-1">
                <a:latin typeface="Times New Roman"/>
              </a:rPr>
              <a:t>&lt;rodapé&gt;</a:t>
            </a:r>
          </a:p>
        </p:txBody>
      </p:sp>
      <p:sp>
        <p:nvSpPr>
          <p:cNvPr id="6" name="Slide Number Placeholder 5"/>
          <p:cNvSpPr>
            <a:spLocks noGrp="1"/>
          </p:cNvSpPr>
          <p:nvPr>
            <p:ph type="sldNum" sz="quarter" idx="4"/>
          </p:nvPr>
        </p:nvSpPr>
        <p:spPr>
          <a:xfrm>
            <a:off x="8185926" y="5341286"/>
            <a:ext cx="1084812" cy="301904"/>
          </a:xfrm>
          <a:prstGeom prst="rect">
            <a:avLst/>
          </a:prstGeom>
        </p:spPr>
        <p:txBody>
          <a:bodyPr vert="horz" lIns="91440" tIns="45720" rIns="91440" bIns="45720" rtlCol="0" anchor="ctr"/>
          <a:lstStyle>
            <a:lvl1pPr algn="r">
              <a:defRPr sz="868">
                <a:solidFill>
                  <a:srgbClr val="FFFFFF"/>
                </a:solidFill>
              </a:defRPr>
            </a:lvl1pPr>
          </a:lstStyle>
          <a:p>
            <a:pPr algn="r"/>
            <a:fld id="{67116A77-A5DC-4499-A0C3-92C780FCB624}" type="slidenum">
              <a:rPr lang="pt-BR" sz="1400" b="0" strike="noStrike" spc="-1" smtClean="0">
                <a:latin typeface="Times New Roman"/>
              </a:rPr>
              <a:t>‹nº›</a:t>
            </a:fld>
            <a:endParaRPr lang="pt-BR" sz="1400" b="0" strike="noStrike" spc="-1">
              <a:latin typeface="Times New Roman"/>
            </a:endParaRPr>
          </a:p>
        </p:txBody>
      </p:sp>
      <p:cxnSp>
        <p:nvCxnSpPr>
          <p:cNvPr id="10" name="Straight Connector 9"/>
          <p:cNvCxnSpPr/>
          <p:nvPr/>
        </p:nvCxnSpPr>
        <p:spPr>
          <a:xfrm>
            <a:off x="986840" y="1436940"/>
            <a:ext cx="824091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EF271FF7-7E1C-4F17-AB89-2946B48FC21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416420" y="92821"/>
            <a:ext cx="664205" cy="571236"/>
          </a:xfrm>
          <a:prstGeom prst="rect">
            <a:avLst/>
          </a:prstGeom>
        </p:spPr>
      </p:pic>
      <p:pic>
        <p:nvPicPr>
          <p:cNvPr id="17" name="Imagem 16">
            <a:extLst>
              <a:ext uri="{FF2B5EF4-FFF2-40B4-BE49-F238E27FC236}">
                <a16:creationId xmlns:a16="http://schemas.microsoft.com/office/drawing/2014/main" id="{69305D85-4FD1-463F-AC81-2FC3769AA80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47538" y="5273596"/>
            <a:ext cx="834592" cy="394269"/>
          </a:xfrm>
          <a:prstGeom prst="rect">
            <a:avLst/>
          </a:prstGeom>
        </p:spPr>
      </p:pic>
    </p:spTree>
    <p:extLst>
      <p:ext uri="{BB962C8B-B14F-4D97-AF65-F5344CB8AC3E}">
        <p14:creationId xmlns:p14="http://schemas.microsoft.com/office/powerpoint/2010/main" val="2130464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5" r:id="rId12"/>
  </p:sldLayoutIdLst>
  <p:txStyles>
    <p:titleStyle>
      <a:lvl1pPr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p:titleStyle>
    <p:bodyStyle>
      <a:lvl1pPr marL="75603" indent="-75603" algn="l" defTabSz="756026" rtl="0" eaLnBrk="1" latinLnBrk="0" hangingPunct="1">
        <a:lnSpc>
          <a:spcPct val="90000"/>
        </a:lnSpc>
        <a:spcBef>
          <a:spcPts val="992"/>
        </a:spcBef>
        <a:spcAft>
          <a:spcPts val="165"/>
        </a:spcAft>
        <a:buClr>
          <a:schemeClr val="accent1"/>
        </a:buClr>
        <a:buSzPct val="100000"/>
        <a:buFont typeface="Calibri" panose="020F0502020204030204" pitchFamily="34" charset="0"/>
        <a:buChar char=" "/>
        <a:defRPr sz="1984" kern="1200">
          <a:solidFill>
            <a:schemeClr val="tx1">
              <a:lumMod val="75000"/>
              <a:lumOff val="25000"/>
            </a:schemeClr>
          </a:solidFill>
          <a:latin typeface="+mn-lt"/>
          <a:ea typeface="+mn-ea"/>
          <a:cs typeface="+mn-cs"/>
        </a:defRPr>
      </a:lvl1pPr>
      <a:lvl2pPr marL="317531" indent="-151205" algn="l" defTabSz="756026" rtl="0" eaLnBrk="1" latinLnBrk="0" hangingPunct="1">
        <a:lnSpc>
          <a:spcPct val="90000"/>
        </a:lnSpc>
        <a:spcBef>
          <a:spcPts val="165"/>
        </a:spcBef>
        <a:spcAft>
          <a:spcPts val="331"/>
        </a:spcAft>
        <a:buClr>
          <a:schemeClr val="accent1"/>
        </a:buClr>
        <a:buFont typeface="Calibri" pitchFamily="34" charset="0"/>
        <a:buChar char="◦"/>
        <a:defRPr sz="1654" kern="1200">
          <a:solidFill>
            <a:schemeClr val="tx1">
              <a:lumMod val="75000"/>
              <a:lumOff val="25000"/>
            </a:schemeClr>
          </a:solidFill>
          <a:latin typeface="+mn-lt"/>
          <a:ea typeface="+mn-ea"/>
          <a:cs typeface="+mn-cs"/>
        </a:defRPr>
      </a:lvl2pPr>
      <a:lvl3pPr marL="46873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3pPr>
      <a:lvl4pPr marL="619941"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4pPr>
      <a:lvl5pPr marL="771146" indent="-151205"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5pPr>
      <a:lvl6pPr marL="90948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6pPr>
      <a:lvl7pPr marL="107484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7pPr>
      <a:lvl8pPr marL="124020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8pPr>
      <a:lvl9pPr marL="1405560" indent="-189006" algn="l" defTabSz="756026" rtl="0" eaLnBrk="1" latinLnBrk="0" hangingPunct="1">
        <a:lnSpc>
          <a:spcPct val="90000"/>
        </a:lnSpc>
        <a:spcBef>
          <a:spcPts val="165"/>
        </a:spcBef>
        <a:spcAft>
          <a:spcPts val="331"/>
        </a:spcAft>
        <a:buClr>
          <a:schemeClr val="accent1"/>
        </a:buClr>
        <a:buFont typeface="Calibri" pitchFamily="34" charset="0"/>
        <a:buChar char="◦"/>
        <a:defRPr sz="1158" kern="1200">
          <a:solidFill>
            <a:schemeClr val="tx1">
              <a:lumMod val="75000"/>
              <a:lumOff val="25000"/>
            </a:schemeClr>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 y="2079228"/>
            <a:ext cx="10080625" cy="2016125"/>
          </a:xfrm>
          <a:prstGeom prst="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88"/>
          </a:p>
        </p:txBody>
      </p:sp>
      <p:sp>
        <p:nvSpPr>
          <p:cNvPr id="3" name="object 3"/>
          <p:cNvSpPr txBox="1"/>
          <p:nvPr/>
        </p:nvSpPr>
        <p:spPr>
          <a:xfrm>
            <a:off x="2091174" y="2835275"/>
            <a:ext cx="6337718" cy="2322198"/>
          </a:xfrm>
          <a:prstGeom prst="rect">
            <a:avLst/>
          </a:prstGeom>
        </p:spPr>
        <p:txBody>
          <a:bodyPr vert="horz" wrap="square" lIns="0" tIns="59460" rIns="0" bIns="0" rtlCol="0">
            <a:spAutoFit/>
          </a:bodyPr>
          <a:lstStyle/>
          <a:p>
            <a:pPr marL="1747916" marR="3150" indent="-1740435">
              <a:lnSpc>
                <a:spcPts val="3212"/>
              </a:lnSpc>
              <a:spcBef>
                <a:spcPts val="468"/>
              </a:spcBef>
            </a:pPr>
            <a:r>
              <a:rPr sz="3969" spc="-168" dirty="0">
                <a:solidFill>
                  <a:schemeClr val="bg1"/>
                </a:solidFill>
                <a:latin typeface="Trebuchet MS"/>
                <a:cs typeface="Trebuchet MS"/>
              </a:rPr>
              <a:t>Programação </a:t>
            </a:r>
            <a:r>
              <a:rPr sz="3969" spc="-174" dirty="0">
                <a:solidFill>
                  <a:schemeClr val="bg1"/>
                </a:solidFill>
                <a:latin typeface="Trebuchet MS"/>
                <a:cs typeface="Trebuchet MS"/>
              </a:rPr>
              <a:t>para</a:t>
            </a:r>
            <a:r>
              <a:rPr sz="3969" spc="-422" dirty="0">
                <a:solidFill>
                  <a:schemeClr val="bg1"/>
                </a:solidFill>
                <a:latin typeface="Trebuchet MS"/>
                <a:cs typeface="Trebuchet MS"/>
              </a:rPr>
              <a:t> </a:t>
            </a:r>
            <a:r>
              <a:rPr lang="pt-BR" sz="3969" spc="-131" dirty="0">
                <a:solidFill>
                  <a:schemeClr val="bg1"/>
                </a:solidFill>
                <a:latin typeface="Trebuchet MS"/>
                <a:cs typeface="Trebuchet MS"/>
              </a:rPr>
              <a:t>Dispositivos </a:t>
            </a:r>
            <a:r>
              <a:rPr lang="pt-BR" sz="3969" spc="-59" dirty="0">
                <a:solidFill>
                  <a:schemeClr val="bg1"/>
                </a:solidFill>
                <a:latin typeface="Trebuchet MS"/>
                <a:cs typeface="Trebuchet MS"/>
              </a:rPr>
              <a:t>Móveis</a:t>
            </a:r>
            <a:endParaRPr lang="pt-BR" sz="3969" dirty="0">
              <a:solidFill>
                <a:schemeClr val="bg1"/>
              </a:solidFill>
              <a:latin typeface="Trebuchet MS"/>
              <a:cs typeface="Trebuchet MS"/>
            </a:endParaRPr>
          </a:p>
          <a:p>
            <a:pPr marL="1747916" marR="3150" indent="-1740435">
              <a:lnSpc>
                <a:spcPts val="3212"/>
              </a:lnSpc>
              <a:spcBef>
                <a:spcPts val="468"/>
              </a:spcBef>
            </a:pPr>
            <a:endParaRPr lang="pt-BR" sz="3969" spc="-149" dirty="0">
              <a:latin typeface="Trebuchet MS"/>
              <a:cs typeface="Trebuchet MS"/>
            </a:endParaRPr>
          </a:p>
          <a:p>
            <a:pPr marL="1747916" marR="3150" indent="-1740435">
              <a:lnSpc>
                <a:spcPts val="3212"/>
              </a:lnSpc>
              <a:spcBef>
                <a:spcPts val="468"/>
              </a:spcBef>
            </a:pPr>
            <a:endParaRPr lang="pt-BR" sz="3969" spc="-149" dirty="0">
              <a:latin typeface="Trebuchet MS"/>
              <a:cs typeface="Trebuchet MS"/>
            </a:endParaRPr>
          </a:p>
          <a:p>
            <a:pPr algn="ctr"/>
            <a:r>
              <a:rPr lang="pt-BR" sz="3200" b="1" dirty="0">
                <a:solidFill>
                  <a:srgbClr val="00B050"/>
                </a:solidFill>
              </a:rPr>
              <a:t>Classes</a:t>
            </a:r>
            <a:endParaRPr lang="pt-BR" sz="3200" dirty="0">
              <a:solidFill>
                <a:srgbClr val="00B050"/>
              </a:solidFill>
            </a:endParaRPr>
          </a:p>
        </p:txBody>
      </p:sp>
      <p:sp>
        <p:nvSpPr>
          <p:cNvPr id="5" name="object 5"/>
          <p:cNvSpPr txBox="1"/>
          <p:nvPr/>
        </p:nvSpPr>
        <p:spPr>
          <a:xfrm>
            <a:off x="6930429" y="779625"/>
            <a:ext cx="2498026" cy="417128"/>
          </a:xfrm>
          <a:prstGeom prst="rect">
            <a:avLst/>
          </a:prstGeom>
        </p:spPr>
        <p:txBody>
          <a:bodyPr vert="horz" wrap="square" lIns="0" tIns="4725" rIns="0" bIns="0" rtlCol="0">
            <a:spAutoFit/>
          </a:bodyPr>
          <a:lstStyle/>
          <a:p>
            <a:pPr marL="7875" marR="3150" indent="152387" algn="ctr">
              <a:lnSpc>
                <a:spcPct val="101400"/>
              </a:lnSpc>
              <a:spcBef>
                <a:spcPts val="37"/>
              </a:spcBef>
            </a:pPr>
            <a:r>
              <a:rPr sz="1488" b="1" spc="-115" dirty="0">
                <a:solidFill>
                  <a:srgbClr val="385622"/>
                </a:solidFill>
                <a:latin typeface="Trebuchet MS"/>
                <a:cs typeface="Trebuchet MS"/>
              </a:rPr>
              <a:t>Prof. </a:t>
            </a:r>
            <a:r>
              <a:rPr lang="pt-BR" sz="1488" b="1" spc="-41" dirty="0">
                <a:solidFill>
                  <a:srgbClr val="385622"/>
                </a:solidFill>
                <a:latin typeface="Trebuchet MS"/>
                <a:cs typeface="Trebuchet MS"/>
              </a:rPr>
              <a:t>Rildo Oliveira</a:t>
            </a:r>
          </a:p>
          <a:p>
            <a:pPr marL="7875" marR="3150" indent="152387" algn="ctr">
              <a:lnSpc>
                <a:spcPct val="101400"/>
              </a:lnSpc>
              <a:spcBef>
                <a:spcPts val="37"/>
              </a:spcBef>
            </a:pPr>
            <a:r>
              <a:rPr lang="pt-BR" sz="1240" i="1" spc="-74" dirty="0">
                <a:solidFill>
                  <a:srgbClr val="385622"/>
                </a:solidFill>
                <a:latin typeface="Trebuchet MS"/>
                <a:cs typeface="Trebuchet MS"/>
              </a:rPr>
              <a:t>rildexter@hotmail.com</a:t>
            </a:r>
            <a:endParaRPr sz="1488" dirty="0">
              <a:latin typeface="Trebuchet MS"/>
              <a:cs typeface="Trebuchet MS"/>
            </a:endParaRPr>
          </a:p>
        </p:txBody>
      </p:sp>
      <p:pic>
        <p:nvPicPr>
          <p:cNvPr id="7" name="Imagem 6">
            <a:extLst>
              <a:ext uri="{FF2B5EF4-FFF2-40B4-BE49-F238E27FC236}">
                <a16:creationId xmlns:a16="http://schemas.microsoft.com/office/drawing/2014/main" id="{BA8C92DA-DD14-4D8B-A316-2A35F12BF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 y="199752"/>
            <a:ext cx="2705283" cy="1277956"/>
          </a:xfrm>
          <a:prstGeom prst="rect">
            <a:avLst/>
          </a:prstGeom>
        </p:spPr>
      </p:pic>
    </p:spTree>
    <p:extLst>
      <p:ext uri="{BB962C8B-B14F-4D97-AF65-F5344CB8AC3E}">
        <p14:creationId xmlns:p14="http://schemas.microsoft.com/office/powerpoint/2010/main" val="315179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Atividade</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610668" y="1442865"/>
            <a:ext cx="9096039" cy="3240000"/>
          </a:xfrm>
        </p:spPr>
        <p:txBody>
          <a:bodyPr>
            <a:noAutofit/>
          </a:bodyPr>
          <a:lstStyle/>
          <a:p>
            <a:pPr marL="0" indent="0">
              <a:lnSpc>
                <a:spcPct val="100000"/>
              </a:lnSpc>
              <a:buNone/>
            </a:pPr>
            <a:r>
              <a:rPr lang="pt-BR" sz="2400" b="1" dirty="0"/>
              <a:t>Vamos criar duas classes:</a:t>
            </a:r>
          </a:p>
          <a:p>
            <a:pPr marL="0" indent="0">
              <a:lnSpc>
                <a:spcPct val="100000"/>
              </a:lnSpc>
              <a:buNone/>
            </a:pPr>
            <a:r>
              <a:rPr lang="pt-BR" sz="2400" u="sng" dirty="0"/>
              <a:t>Carro</a:t>
            </a:r>
          </a:p>
          <a:p>
            <a:pPr marL="0" indent="0">
              <a:lnSpc>
                <a:spcPct val="100000"/>
              </a:lnSpc>
              <a:buNone/>
            </a:pPr>
            <a:r>
              <a:rPr lang="pt-BR" sz="2400" dirty="0"/>
              <a:t>Atributos: velocidade, cor e peso.</a:t>
            </a:r>
          </a:p>
          <a:p>
            <a:pPr marL="0" indent="0">
              <a:lnSpc>
                <a:spcPct val="100000"/>
              </a:lnSpc>
              <a:buNone/>
            </a:pPr>
            <a:r>
              <a:rPr lang="pt-BR" sz="2400" u="sng" dirty="0"/>
              <a:t>Avião</a:t>
            </a:r>
          </a:p>
          <a:p>
            <a:pPr marL="0" indent="0">
              <a:lnSpc>
                <a:spcPct val="100000"/>
              </a:lnSpc>
              <a:buNone/>
            </a:pPr>
            <a:r>
              <a:rPr lang="pt-BR" sz="2400" dirty="0"/>
              <a:t>Atributos: velocidade, cor e peso.</a:t>
            </a:r>
          </a:p>
          <a:p>
            <a:pPr marL="0" indent="0">
              <a:lnSpc>
                <a:spcPct val="100000"/>
              </a:lnSpc>
              <a:buNone/>
            </a:pPr>
            <a:r>
              <a:rPr lang="pt-BR" sz="2400" dirty="0"/>
              <a:t>E então no código principal chamar seus valores declarados</a:t>
            </a:r>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r>
              <a:rPr lang="pt-BR" sz="1600" dirty="0"/>
              <a:t>  </a:t>
            </a:r>
          </a:p>
          <a:p>
            <a:pPr marL="0" indent="0">
              <a:lnSpc>
                <a:spcPct val="100000"/>
              </a:lnSpc>
              <a:buNone/>
            </a:pPr>
            <a:r>
              <a:rPr lang="pt-BR" sz="1600" dirty="0"/>
              <a:t>}</a:t>
            </a:r>
          </a:p>
        </p:txBody>
      </p:sp>
    </p:spTree>
    <p:extLst>
      <p:ext uri="{BB962C8B-B14F-4D97-AF65-F5344CB8AC3E}">
        <p14:creationId xmlns:p14="http://schemas.microsoft.com/office/powerpoint/2010/main" val="4134120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Criando um construtor</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610668" y="1442865"/>
            <a:ext cx="9096039" cy="3240000"/>
          </a:xfrm>
        </p:spPr>
        <p:txBody>
          <a:bodyPr>
            <a:noAutofit/>
          </a:bodyPr>
          <a:lstStyle/>
          <a:p>
            <a:pPr marL="0" indent="0">
              <a:lnSpc>
                <a:spcPct val="100000"/>
              </a:lnSpc>
              <a:buNone/>
            </a:pPr>
            <a:r>
              <a:rPr lang="pt-BR" sz="2000" dirty="0"/>
              <a:t>Para que não seja necessário a repetição de código todas as vezes que passamos valores para uma criação de um objeto usamos o construtor.</a:t>
            </a:r>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p:txBody>
      </p:sp>
      <p:pic>
        <p:nvPicPr>
          <p:cNvPr id="4" name="Imagem 3">
            <a:extLst>
              <a:ext uri="{FF2B5EF4-FFF2-40B4-BE49-F238E27FC236}">
                <a16:creationId xmlns:a16="http://schemas.microsoft.com/office/drawing/2014/main" id="{47891851-9E64-4BEB-AF11-0E41EEAC4A18}"/>
              </a:ext>
            </a:extLst>
          </p:cNvPr>
          <p:cNvPicPr>
            <a:picLocks noChangeAspect="1"/>
          </p:cNvPicPr>
          <p:nvPr/>
        </p:nvPicPr>
        <p:blipFill rotWithShape="1">
          <a:blip r:embed="rId2"/>
          <a:srcRect l="4609" t="11672" r="79360" b="72369"/>
          <a:stretch/>
        </p:blipFill>
        <p:spPr>
          <a:xfrm>
            <a:off x="1219200" y="2309446"/>
            <a:ext cx="7022123" cy="1969477"/>
          </a:xfrm>
          <a:prstGeom prst="rect">
            <a:avLst/>
          </a:prstGeom>
        </p:spPr>
      </p:pic>
      <p:sp>
        <p:nvSpPr>
          <p:cNvPr id="5" name="Retângulo 4">
            <a:extLst>
              <a:ext uri="{FF2B5EF4-FFF2-40B4-BE49-F238E27FC236}">
                <a16:creationId xmlns:a16="http://schemas.microsoft.com/office/drawing/2014/main" id="{7A7AADD2-F44D-419D-8BA7-489530351BD3}"/>
              </a:ext>
            </a:extLst>
          </p:cNvPr>
          <p:cNvSpPr/>
          <p:nvPr/>
        </p:nvSpPr>
        <p:spPr>
          <a:xfrm>
            <a:off x="610668" y="3810000"/>
            <a:ext cx="7912009" cy="574431"/>
          </a:xfrm>
          <a:prstGeom prst="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222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Criando um construtor</a:t>
            </a:r>
          </a:p>
        </p:txBody>
      </p:sp>
      <p:pic>
        <p:nvPicPr>
          <p:cNvPr id="5" name="Imagem 4">
            <a:extLst>
              <a:ext uri="{FF2B5EF4-FFF2-40B4-BE49-F238E27FC236}">
                <a16:creationId xmlns:a16="http://schemas.microsoft.com/office/drawing/2014/main" id="{591AD42A-71FA-428F-BB2E-3C4000B7EE27}"/>
              </a:ext>
            </a:extLst>
          </p:cNvPr>
          <p:cNvPicPr>
            <a:picLocks noChangeAspect="1"/>
          </p:cNvPicPr>
          <p:nvPr/>
        </p:nvPicPr>
        <p:blipFill rotWithShape="1">
          <a:blip r:embed="rId2"/>
          <a:srcRect l="3991" t="27869" r="84277" b="50000"/>
          <a:stretch/>
        </p:blipFill>
        <p:spPr>
          <a:xfrm>
            <a:off x="0" y="1992063"/>
            <a:ext cx="4218432" cy="2241948"/>
          </a:xfrm>
          <a:prstGeom prst="rect">
            <a:avLst/>
          </a:prstGeom>
        </p:spPr>
      </p:pic>
      <p:pic>
        <p:nvPicPr>
          <p:cNvPr id="6" name="Imagem 5">
            <a:extLst>
              <a:ext uri="{FF2B5EF4-FFF2-40B4-BE49-F238E27FC236}">
                <a16:creationId xmlns:a16="http://schemas.microsoft.com/office/drawing/2014/main" id="{1FE41411-DFBD-4B9C-8CA2-BF17928ACB83}"/>
              </a:ext>
            </a:extLst>
          </p:cNvPr>
          <p:cNvPicPr>
            <a:picLocks noChangeAspect="1"/>
          </p:cNvPicPr>
          <p:nvPr/>
        </p:nvPicPr>
        <p:blipFill rotWithShape="1">
          <a:blip r:embed="rId3"/>
          <a:srcRect l="4596" t="26152" r="78351" b="63545"/>
          <a:stretch/>
        </p:blipFill>
        <p:spPr>
          <a:xfrm>
            <a:off x="4399154" y="2272479"/>
            <a:ext cx="5540312" cy="943035"/>
          </a:xfrm>
          <a:prstGeom prst="rect">
            <a:avLst/>
          </a:prstGeom>
        </p:spPr>
      </p:pic>
    </p:spTree>
    <p:extLst>
      <p:ext uri="{BB962C8B-B14F-4D97-AF65-F5344CB8AC3E}">
        <p14:creationId xmlns:p14="http://schemas.microsoft.com/office/powerpoint/2010/main" val="3037609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Atividade</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907256" y="1652953"/>
            <a:ext cx="8316516" cy="2174127"/>
          </a:xfrm>
        </p:spPr>
        <p:txBody>
          <a:bodyPr>
            <a:noAutofit/>
          </a:bodyPr>
          <a:lstStyle/>
          <a:p>
            <a:pPr marL="0" indent="0">
              <a:lnSpc>
                <a:spcPct val="100000"/>
              </a:lnSpc>
              <a:buNone/>
            </a:pPr>
            <a:r>
              <a:rPr lang="pt-BR" sz="2000" dirty="0"/>
              <a:t>Vamos usar agora construtores no código do carro e avião</a:t>
            </a:r>
          </a:p>
          <a:p>
            <a:pPr marL="0" indent="0">
              <a:lnSpc>
                <a:spcPct val="100000"/>
              </a:lnSpc>
              <a:buNone/>
            </a:pPr>
            <a:endParaRPr lang="pt-BR" sz="2000" dirty="0"/>
          </a:p>
          <a:p>
            <a:pPr marL="0" indent="0">
              <a:lnSpc>
                <a:spcPct val="100000"/>
              </a:lnSpc>
              <a:buNone/>
            </a:pPr>
            <a:r>
              <a:rPr lang="pt-BR" sz="2000" u="sng" dirty="0"/>
              <a:t>Carro</a:t>
            </a:r>
          </a:p>
          <a:p>
            <a:pPr marL="0" indent="0">
              <a:lnSpc>
                <a:spcPct val="100000"/>
              </a:lnSpc>
              <a:buNone/>
            </a:pPr>
            <a:r>
              <a:rPr lang="pt-BR" sz="2000" dirty="0"/>
              <a:t>Atributos: velocidade, cor e peso.</a:t>
            </a:r>
          </a:p>
          <a:p>
            <a:pPr marL="0" indent="0">
              <a:lnSpc>
                <a:spcPct val="100000"/>
              </a:lnSpc>
              <a:buNone/>
            </a:pPr>
            <a:r>
              <a:rPr lang="pt-BR" sz="2000" u="sng" dirty="0"/>
              <a:t>Avião</a:t>
            </a:r>
          </a:p>
          <a:p>
            <a:pPr marL="0" indent="0">
              <a:lnSpc>
                <a:spcPct val="100000"/>
              </a:lnSpc>
              <a:buNone/>
            </a:pPr>
            <a:r>
              <a:rPr lang="pt-BR" sz="2000" dirty="0"/>
              <a:t>Atributos: velocidade, cor e peso.</a:t>
            </a:r>
          </a:p>
          <a:p>
            <a:pPr marL="0" indent="0">
              <a:lnSpc>
                <a:spcPct val="100000"/>
              </a:lnSpc>
              <a:buNone/>
            </a:pPr>
            <a:endParaRPr lang="pt-BR" sz="20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p:txBody>
      </p:sp>
    </p:spTree>
    <p:extLst>
      <p:ext uri="{BB962C8B-B14F-4D97-AF65-F5344CB8AC3E}">
        <p14:creationId xmlns:p14="http://schemas.microsoft.com/office/powerpoint/2010/main" val="72006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Herança</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492728" y="2059884"/>
            <a:ext cx="8316516" cy="2174127"/>
          </a:xfrm>
        </p:spPr>
        <p:txBody>
          <a:bodyPr>
            <a:noAutofit/>
          </a:bodyPr>
          <a:lstStyle/>
          <a:p>
            <a:pPr marL="0" indent="0">
              <a:lnSpc>
                <a:spcPct val="100000"/>
              </a:lnSpc>
              <a:buNone/>
            </a:pPr>
            <a:r>
              <a:rPr lang="pt-BR" b="1" dirty="0"/>
              <a:t>Herança</a:t>
            </a:r>
            <a:r>
              <a:rPr lang="pt-BR" dirty="0"/>
              <a:t> é um princípio de orientação a </a:t>
            </a:r>
            <a:r>
              <a:rPr lang="pt-BR" b="1" dirty="0"/>
              <a:t>objetos</a:t>
            </a:r>
            <a:r>
              <a:rPr lang="pt-BR" dirty="0"/>
              <a:t>, que permite que classes compartilhem atributos e métodos, através de "</a:t>
            </a:r>
            <a:r>
              <a:rPr lang="pt-BR" b="1" dirty="0"/>
              <a:t>heranças</a:t>
            </a:r>
            <a:r>
              <a:rPr lang="pt-BR" dirty="0"/>
              <a:t>". Ela é usada na intenção de reaproveitar código ou comportamento generalizado ou especializar operações ou atributos. </a:t>
            </a:r>
            <a:endParaRPr lang="pt-BR" sz="1600" dirty="0"/>
          </a:p>
          <a:p>
            <a:pPr marL="0" indent="0">
              <a:lnSpc>
                <a:spcPct val="100000"/>
              </a:lnSpc>
              <a:buNone/>
            </a:pPr>
            <a:endParaRPr lang="pt-BR" sz="1600" dirty="0"/>
          </a:p>
          <a:p>
            <a:pPr marL="0" indent="0">
              <a:lnSpc>
                <a:spcPct val="100000"/>
              </a:lnSpc>
              <a:buNone/>
            </a:pPr>
            <a:endParaRPr lang="pt-BR" sz="1600" dirty="0"/>
          </a:p>
        </p:txBody>
      </p:sp>
    </p:spTree>
    <p:extLst>
      <p:ext uri="{BB962C8B-B14F-4D97-AF65-F5344CB8AC3E}">
        <p14:creationId xmlns:p14="http://schemas.microsoft.com/office/powerpoint/2010/main" val="255005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98BDA156-85EF-4F42-822F-FED9E8C65176}"/>
              </a:ext>
            </a:extLst>
          </p:cNvPr>
          <p:cNvPicPr>
            <a:picLocks noChangeAspect="1"/>
          </p:cNvPicPr>
          <p:nvPr/>
        </p:nvPicPr>
        <p:blipFill rotWithShape="1">
          <a:blip r:embed="rId2"/>
          <a:srcRect l="60730" t="8820" r="13016" b="50475"/>
          <a:stretch/>
        </p:blipFill>
        <p:spPr>
          <a:xfrm>
            <a:off x="0" y="0"/>
            <a:ext cx="10080625" cy="5670551"/>
          </a:xfrm>
          <a:prstGeom prst="rect">
            <a:avLst/>
          </a:prstGeom>
        </p:spPr>
      </p:pic>
    </p:spTree>
    <p:extLst>
      <p:ext uri="{BB962C8B-B14F-4D97-AF65-F5344CB8AC3E}">
        <p14:creationId xmlns:p14="http://schemas.microsoft.com/office/powerpoint/2010/main" val="58652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Atividade</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a:xfrm>
            <a:off x="907256" y="1652953"/>
            <a:ext cx="8316516" cy="2174127"/>
          </a:xfrm>
        </p:spPr>
        <p:txBody>
          <a:bodyPr>
            <a:noAutofit/>
          </a:bodyPr>
          <a:lstStyle/>
          <a:p>
            <a:pPr marL="0" indent="0">
              <a:lnSpc>
                <a:spcPct val="100000"/>
              </a:lnSpc>
              <a:buNone/>
            </a:pPr>
            <a:r>
              <a:rPr lang="pt-BR" sz="2000" dirty="0"/>
              <a:t>Vamos usar agora herança no código do carro e avião</a:t>
            </a:r>
          </a:p>
          <a:p>
            <a:pPr marL="0" indent="0">
              <a:lnSpc>
                <a:spcPct val="100000"/>
              </a:lnSpc>
              <a:buNone/>
            </a:pPr>
            <a:r>
              <a:rPr lang="pt-BR" sz="2000" dirty="0"/>
              <a:t>Criando uma classe veiculo.</a:t>
            </a:r>
          </a:p>
          <a:p>
            <a:pPr marL="0" indent="0">
              <a:lnSpc>
                <a:spcPct val="100000"/>
              </a:lnSpc>
              <a:buNone/>
            </a:pPr>
            <a:r>
              <a:rPr lang="pt-BR" sz="2000" u="sng" dirty="0"/>
              <a:t>Veiculo</a:t>
            </a:r>
          </a:p>
          <a:p>
            <a:pPr marL="0" indent="0">
              <a:lnSpc>
                <a:spcPct val="100000"/>
              </a:lnSpc>
              <a:buNone/>
            </a:pPr>
            <a:r>
              <a:rPr lang="pt-BR" sz="2000" dirty="0"/>
              <a:t>Atributos: velocidade, cor e peso.</a:t>
            </a:r>
          </a:p>
          <a:p>
            <a:pPr marL="0" indent="0">
              <a:lnSpc>
                <a:spcPct val="100000"/>
              </a:lnSpc>
              <a:buNone/>
            </a:pPr>
            <a:r>
              <a:rPr lang="pt-BR" sz="2000" u="sng" dirty="0"/>
              <a:t>Carro</a:t>
            </a:r>
          </a:p>
          <a:p>
            <a:pPr marL="0" indent="0">
              <a:lnSpc>
                <a:spcPct val="100000"/>
              </a:lnSpc>
              <a:buNone/>
            </a:pPr>
            <a:r>
              <a:rPr lang="pt-BR" sz="2000" dirty="0"/>
              <a:t>Atributos: velocidade, cor e peso.</a:t>
            </a:r>
          </a:p>
          <a:p>
            <a:pPr marL="0" indent="0">
              <a:lnSpc>
                <a:spcPct val="100000"/>
              </a:lnSpc>
              <a:buNone/>
            </a:pPr>
            <a:r>
              <a:rPr lang="pt-BR" sz="2000" u="sng" dirty="0"/>
              <a:t>Avião</a:t>
            </a:r>
          </a:p>
          <a:p>
            <a:pPr marL="0" indent="0">
              <a:lnSpc>
                <a:spcPct val="100000"/>
              </a:lnSpc>
              <a:buNone/>
            </a:pPr>
            <a:r>
              <a:rPr lang="pt-BR" sz="2000" dirty="0"/>
              <a:t>Atributos: velocidade, cor, numero de hélices e peso.</a:t>
            </a:r>
          </a:p>
          <a:p>
            <a:pPr marL="0" indent="0">
              <a:lnSpc>
                <a:spcPct val="100000"/>
              </a:lnSpc>
              <a:buNone/>
            </a:pPr>
            <a:endParaRPr lang="pt-BR" sz="20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a:p>
            <a:pPr marL="0" indent="0">
              <a:lnSpc>
                <a:spcPct val="100000"/>
              </a:lnSpc>
              <a:buNone/>
            </a:pPr>
            <a:endParaRPr lang="pt-BR" sz="1600" dirty="0"/>
          </a:p>
        </p:txBody>
      </p:sp>
    </p:spTree>
    <p:extLst>
      <p:ext uri="{BB962C8B-B14F-4D97-AF65-F5344CB8AC3E}">
        <p14:creationId xmlns:p14="http://schemas.microsoft.com/office/powerpoint/2010/main" val="3449584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Classes</a:t>
            </a:r>
          </a:p>
        </p:txBody>
      </p:sp>
      <p:sp>
        <p:nvSpPr>
          <p:cNvPr id="3" name="Espaço Reservado para Conteúdo 2">
            <a:extLst>
              <a:ext uri="{FF2B5EF4-FFF2-40B4-BE49-F238E27FC236}">
                <a16:creationId xmlns:a16="http://schemas.microsoft.com/office/drawing/2014/main" id="{2D61FF5A-FA1B-4A3D-8EE9-6D3B9FA34CB7}"/>
              </a:ext>
            </a:extLst>
          </p:cNvPr>
          <p:cNvSpPr>
            <a:spLocks noGrp="1"/>
          </p:cNvSpPr>
          <p:nvPr>
            <p:ph idx="1"/>
          </p:nvPr>
        </p:nvSpPr>
        <p:spPr/>
        <p:txBody>
          <a:bodyPr/>
          <a:lstStyle/>
          <a:p>
            <a:pPr marL="0" indent="0">
              <a:buNone/>
            </a:pPr>
            <a:r>
              <a:rPr lang="pt-BR" dirty="0"/>
              <a:t>Em orientação a objetos, uma classe é uma descrição que</a:t>
            </a:r>
            <a:r>
              <a:rPr lang="pt-BR" dirty="0">
                <a:solidFill>
                  <a:srgbClr val="FF0000"/>
                </a:solidFill>
              </a:rPr>
              <a:t> abstrai um conjunto de objetos com características similares</a:t>
            </a:r>
            <a:r>
              <a:rPr lang="pt-BR" dirty="0"/>
              <a:t>. Mais formalmente, é um conceito que encapsula abstrações de dados e procedimentos que descrevem o conteúdo e o comportamento de entidades do mundo real, representadas por objetos. De outra forma, uma classe pode ser definida como uma descrição das propriedades ou estados possíveis de um conjunto de objetos, bem como os comportamentos ou ações aplicáveis a estes mesmos objetos.</a:t>
            </a:r>
          </a:p>
          <a:p>
            <a:pPr marL="0" indent="0">
              <a:buNone/>
            </a:pPr>
            <a:r>
              <a:rPr lang="pt-BR" dirty="0"/>
              <a:t>Classe          carro</a:t>
            </a:r>
          </a:p>
          <a:p>
            <a:pPr marL="0" indent="0">
              <a:buNone/>
            </a:pPr>
            <a:r>
              <a:rPr lang="pt-BR" dirty="0"/>
              <a:t>Objeto           corsa</a:t>
            </a:r>
          </a:p>
        </p:txBody>
      </p:sp>
      <p:sp>
        <p:nvSpPr>
          <p:cNvPr id="4" name="Seta: para a Direita 3">
            <a:extLst>
              <a:ext uri="{FF2B5EF4-FFF2-40B4-BE49-F238E27FC236}">
                <a16:creationId xmlns:a16="http://schemas.microsoft.com/office/drawing/2014/main" id="{10111810-13B2-4AC8-8037-2B2B587F4290}"/>
              </a:ext>
            </a:extLst>
          </p:cNvPr>
          <p:cNvSpPr/>
          <p:nvPr/>
        </p:nvSpPr>
        <p:spPr>
          <a:xfrm>
            <a:off x="1910862" y="3938954"/>
            <a:ext cx="316523" cy="22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extLst>
              <a:ext uri="{FF2B5EF4-FFF2-40B4-BE49-F238E27FC236}">
                <a16:creationId xmlns:a16="http://schemas.microsoft.com/office/drawing/2014/main" id="{626CF51F-F2CC-4A18-871A-BE16523D108A}"/>
              </a:ext>
            </a:extLst>
          </p:cNvPr>
          <p:cNvSpPr/>
          <p:nvPr/>
        </p:nvSpPr>
        <p:spPr>
          <a:xfrm>
            <a:off x="1910862" y="4395912"/>
            <a:ext cx="316523" cy="22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6792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D9398F7-7402-40D3-B9BE-816ABD1D2890}"/>
              </a:ext>
            </a:extLst>
          </p:cNvPr>
          <p:cNvSpPr txBox="1">
            <a:spLocks/>
          </p:cNvSpPr>
          <p:nvPr/>
        </p:nvSpPr>
        <p:spPr>
          <a:xfrm>
            <a:off x="1059656" y="389379"/>
            <a:ext cx="8316516" cy="1199561"/>
          </a:xfrm>
          <a:prstGeom prst="rect">
            <a:avLst/>
          </a:prstGeom>
        </p:spPr>
        <p:txBody>
          <a:bodyPr vert="horz" lIns="91440" tIns="45720" rIns="91440" bIns="45720" rtlCol="0" anchor="b">
            <a:normAutofit/>
          </a:bodyPr>
          <a:lstStyle>
            <a:lvl1pPr marL="0" algn="l" defTabSz="756026" rtl="0" eaLnBrk="1" latinLnBrk="0" hangingPunct="1">
              <a:lnSpc>
                <a:spcPct val="85000"/>
              </a:lnSpc>
              <a:spcBef>
                <a:spcPct val="0"/>
              </a:spcBef>
              <a:buNone/>
              <a:defRPr sz="3969" kern="1200" spc="-41" baseline="0">
                <a:solidFill>
                  <a:schemeClr val="tx1">
                    <a:lumMod val="75000"/>
                    <a:lumOff val="25000"/>
                  </a:schemeClr>
                </a:solidFill>
                <a:latin typeface="+mj-lt"/>
                <a:ea typeface="+mj-ea"/>
                <a:cs typeface="+mj-cs"/>
              </a:defRPr>
            </a:lvl1pPr>
          </a:lstStyle>
          <a:p>
            <a:r>
              <a:rPr lang="pt-BR"/>
              <a:t>Classes</a:t>
            </a:r>
            <a:endParaRPr lang="pt-BR" dirty="0"/>
          </a:p>
        </p:txBody>
      </p:sp>
      <p:pic>
        <p:nvPicPr>
          <p:cNvPr id="9" name="Imagem 8">
            <a:extLst>
              <a:ext uri="{FF2B5EF4-FFF2-40B4-BE49-F238E27FC236}">
                <a16:creationId xmlns:a16="http://schemas.microsoft.com/office/drawing/2014/main" id="{88D4F159-23AC-48F2-A18D-996286C86EFF}"/>
              </a:ext>
            </a:extLst>
          </p:cNvPr>
          <p:cNvPicPr>
            <a:picLocks noChangeAspect="1"/>
          </p:cNvPicPr>
          <p:nvPr/>
        </p:nvPicPr>
        <p:blipFill rotWithShape="1">
          <a:blip r:embed="rId2"/>
          <a:srcRect t="17120" r="83818" b="61726"/>
          <a:stretch/>
        </p:blipFill>
        <p:spPr>
          <a:xfrm>
            <a:off x="2652161" y="1660411"/>
            <a:ext cx="3285930" cy="2684795"/>
          </a:xfrm>
          <a:prstGeom prst="rect">
            <a:avLst/>
          </a:prstGeom>
        </p:spPr>
      </p:pic>
    </p:spTree>
    <p:extLst>
      <p:ext uri="{BB962C8B-B14F-4D97-AF65-F5344CB8AC3E}">
        <p14:creationId xmlns:p14="http://schemas.microsoft.com/office/powerpoint/2010/main" val="302326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79136E0-75C6-46A6-98B2-FF3C311881D7}"/>
              </a:ext>
            </a:extLst>
          </p:cNvPr>
          <p:cNvSpPr>
            <a:spLocks noGrp="1"/>
          </p:cNvSpPr>
          <p:nvPr>
            <p:ph type="title"/>
          </p:nvPr>
        </p:nvSpPr>
        <p:spPr>
          <a:xfrm>
            <a:off x="907256" y="236979"/>
            <a:ext cx="8316516" cy="1199561"/>
          </a:xfrm>
        </p:spPr>
        <p:txBody>
          <a:bodyPr/>
          <a:lstStyle/>
          <a:p>
            <a:r>
              <a:rPr lang="pt-BR" dirty="0"/>
              <a:t>Classes</a:t>
            </a:r>
          </a:p>
        </p:txBody>
      </p:sp>
      <p:pic>
        <p:nvPicPr>
          <p:cNvPr id="8" name="Imagem 7">
            <a:extLst>
              <a:ext uri="{FF2B5EF4-FFF2-40B4-BE49-F238E27FC236}">
                <a16:creationId xmlns:a16="http://schemas.microsoft.com/office/drawing/2014/main" id="{B62C03C3-7657-4E4D-B761-8B4A487EE4F6}"/>
              </a:ext>
            </a:extLst>
          </p:cNvPr>
          <p:cNvPicPr>
            <a:picLocks noChangeAspect="1"/>
          </p:cNvPicPr>
          <p:nvPr/>
        </p:nvPicPr>
        <p:blipFill rotWithShape="1">
          <a:blip r:embed="rId2"/>
          <a:srcRect t="16125" r="72040" b="58424"/>
          <a:stretch/>
        </p:blipFill>
        <p:spPr>
          <a:xfrm>
            <a:off x="1991149" y="1806765"/>
            <a:ext cx="5665574" cy="3223221"/>
          </a:xfrm>
          <a:prstGeom prst="rect">
            <a:avLst/>
          </a:prstGeom>
        </p:spPr>
      </p:pic>
    </p:spTree>
    <p:extLst>
      <p:ext uri="{BB962C8B-B14F-4D97-AF65-F5344CB8AC3E}">
        <p14:creationId xmlns:p14="http://schemas.microsoft.com/office/powerpoint/2010/main" val="413702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A76FF7DB-9BBC-4428-AED5-322F323BED1C}"/>
              </a:ext>
            </a:extLst>
          </p:cNvPr>
          <p:cNvSpPr>
            <a:spLocks noGrp="1"/>
          </p:cNvSpPr>
          <p:nvPr>
            <p:ph type="title"/>
          </p:nvPr>
        </p:nvSpPr>
        <p:spPr>
          <a:xfrm>
            <a:off x="907256" y="236979"/>
            <a:ext cx="8316516" cy="1199561"/>
          </a:xfrm>
        </p:spPr>
        <p:txBody>
          <a:bodyPr/>
          <a:lstStyle/>
          <a:p>
            <a:r>
              <a:rPr lang="pt-BR" dirty="0"/>
              <a:t>Classes</a:t>
            </a:r>
          </a:p>
        </p:txBody>
      </p:sp>
      <p:pic>
        <p:nvPicPr>
          <p:cNvPr id="10" name="Imagem 9">
            <a:extLst>
              <a:ext uri="{FF2B5EF4-FFF2-40B4-BE49-F238E27FC236}">
                <a16:creationId xmlns:a16="http://schemas.microsoft.com/office/drawing/2014/main" id="{9CE4A571-CC77-4EE4-8219-B7B6F4EC27F9}"/>
              </a:ext>
            </a:extLst>
          </p:cNvPr>
          <p:cNvPicPr>
            <a:picLocks noChangeAspect="1"/>
          </p:cNvPicPr>
          <p:nvPr/>
        </p:nvPicPr>
        <p:blipFill rotWithShape="1">
          <a:blip r:embed="rId2"/>
          <a:srcRect l="-575" t="16126" r="58562" b="57063"/>
          <a:stretch/>
        </p:blipFill>
        <p:spPr>
          <a:xfrm>
            <a:off x="1322023" y="1795748"/>
            <a:ext cx="6973677" cy="2781409"/>
          </a:xfrm>
          <a:prstGeom prst="rect">
            <a:avLst/>
          </a:prstGeom>
        </p:spPr>
      </p:pic>
    </p:spTree>
    <p:extLst>
      <p:ext uri="{BB962C8B-B14F-4D97-AF65-F5344CB8AC3E}">
        <p14:creationId xmlns:p14="http://schemas.microsoft.com/office/powerpoint/2010/main" val="325088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D52D991-D323-4EC2-A84B-BF3BD0F09715}"/>
              </a:ext>
            </a:extLst>
          </p:cNvPr>
          <p:cNvSpPr>
            <a:spLocks noGrp="1"/>
          </p:cNvSpPr>
          <p:nvPr>
            <p:ph type="title"/>
          </p:nvPr>
        </p:nvSpPr>
        <p:spPr>
          <a:xfrm>
            <a:off x="907256" y="236979"/>
            <a:ext cx="8316516" cy="1199561"/>
          </a:xfrm>
        </p:spPr>
        <p:txBody>
          <a:bodyPr/>
          <a:lstStyle/>
          <a:p>
            <a:r>
              <a:rPr lang="pt-BR" dirty="0"/>
              <a:t>Classes – Código principal</a:t>
            </a:r>
          </a:p>
        </p:txBody>
      </p:sp>
      <p:pic>
        <p:nvPicPr>
          <p:cNvPr id="13" name="Imagem 12">
            <a:extLst>
              <a:ext uri="{FF2B5EF4-FFF2-40B4-BE49-F238E27FC236}">
                <a16:creationId xmlns:a16="http://schemas.microsoft.com/office/drawing/2014/main" id="{16F57CEE-4BCF-4CCA-A244-4B91F58B9C98}"/>
              </a:ext>
            </a:extLst>
          </p:cNvPr>
          <p:cNvPicPr>
            <a:picLocks noChangeAspect="1"/>
          </p:cNvPicPr>
          <p:nvPr/>
        </p:nvPicPr>
        <p:blipFill rotWithShape="1">
          <a:blip r:embed="rId2"/>
          <a:srcRect t="22537" r="68397" b="56309"/>
          <a:stretch/>
        </p:blipFill>
        <p:spPr>
          <a:xfrm>
            <a:off x="907256" y="1817782"/>
            <a:ext cx="7256243" cy="3035727"/>
          </a:xfrm>
          <a:prstGeom prst="rect">
            <a:avLst/>
          </a:prstGeom>
        </p:spPr>
      </p:pic>
    </p:spTree>
    <p:extLst>
      <p:ext uri="{BB962C8B-B14F-4D97-AF65-F5344CB8AC3E}">
        <p14:creationId xmlns:p14="http://schemas.microsoft.com/office/powerpoint/2010/main" val="100008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AB01AB5-E533-4308-9AC5-26D245A84E96}"/>
              </a:ext>
            </a:extLst>
          </p:cNvPr>
          <p:cNvSpPr>
            <a:spLocks noGrp="1"/>
          </p:cNvSpPr>
          <p:nvPr>
            <p:ph type="title"/>
          </p:nvPr>
        </p:nvSpPr>
        <p:spPr>
          <a:xfrm>
            <a:off x="907256" y="236979"/>
            <a:ext cx="8316516" cy="1199561"/>
          </a:xfrm>
        </p:spPr>
        <p:txBody>
          <a:bodyPr/>
          <a:lstStyle/>
          <a:p>
            <a:r>
              <a:rPr lang="pt-BR" dirty="0"/>
              <a:t>Classes</a:t>
            </a:r>
          </a:p>
        </p:txBody>
      </p:sp>
      <p:pic>
        <p:nvPicPr>
          <p:cNvPr id="9" name="Imagem 8">
            <a:extLst>
              <a:ext uri="{FF2B5EF4-FFF2-40B4-BE49-F238E27FC236}">
                <a16:creationId xmlns:a16="http://schemas.microsoft.com/office/drawing/2014/main" id="{C329E932-96DD-40D1-B2C9-13CE4F8FF81C}"/>
              </a:ext>
            </a:extLst>
          </p:cNvPr>
          <p:cNvPicPr>
            <a:picLocks noChangeAspect="1"/>
          </p:cNvPicPr>
          <p:nvPr/>
        </p:nvPicPr>
        <p:blipFill rotWithShape="1">
          <a:blip r:embed="rId2"/>
          <a:srcRect t="21200" r="68640" b="57646"/>
          <a:stretch/>
        </p:blipFill>
        <p:spPr>
          <a:xfrm>
            <a:off x="907255" y="1752960"/>
            <a:ext cx="7079973" cy="2984919"/>
          </a:xfrm>
          <a:prstGeom prst="rect">
            <a:avLst/>
          </a:prstGeom>
        </p:spPr>
      </p:pic>
    </p:spTree>
    <p:extLst>
      <p:ext uri="{BB962C8B-B14F-4D97-AF65-F5344CB8AC3E}">
        <p14:creationId xmlns:p14="http://schemas.microsoft.com/office/powerpoint/2010/main" val="387389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748C24B-903C-4605-ADFE-1AC1E0E1ECD2}"/>
              </a:ext>
            </a:extLst>
          </p:cNvPr>
          <p:cNvSpPr>
            <a:spLocks noGrp="1"/>
          </p:cNvSpPr>
          <p:nvPr>
            <p:ph type="title"/>
          </p:nvPr>
        </p:nvSpPr>
        <p:spPr>
          <a:xfrm>
            <a:off x="907256" y="236979"/>
            <a:ext cx="8316516" cy="1199561"/>
          </a:xfrm>
        </p:spPr>
        <p:txBody>
          <a:bodyPr/>
          <a:lstStyle/>
          <a:p>
            <a:r>
              <a:rPr lang="pt-BR" dirty="0"/>
              <a:t>Classes</a:t>
            </a:r>
          </a:p>
        </p:txBody>
      </p:sp>
      <p:pic>
        <p:nvPicPr>
          <p:cNvPr id="9" name="Imagem 8">
            <a:extLst>
              <a:ext uri="{FF2B5EF4-FFF2-40B4-BE49-F238E27FC236}">
                <a16:creationId xmlns:a16="http://schemas.microsoft.com/office/drawing/2014/main" id="{6150A258-9A65-4DB3-BDDE-D05FBECFF7C9}"/>
              </a:ext>
            </a:extLst>
          </p:cNvPr>
          <p:cNvPicPr>
            <a:picLocks noChangeAspect="1"/>
          </p:cNvPicPr>
          <p:nvPr/>
        </p:nvPicPr>
        <p:blipFill rotWithShape="1">
          <a:blip r:embed="rId2"/>
          <a:srcRect t="21760" r="80175" b="63863"/>
          <a:stretch/>
        </p:blipFill>
        <p:spPr>
          <a:xfrm>
            <a:off x="1473357" y="1762697"/>
            <a:ext cx="5985063" cy="2712762"/>
          </a:xfrm>
          <a:prstGeom prst="rect">
            <a:avLst/>
          </a:prstGeom>
        </p:spPr>
      </p:pic>
    </p:spTree>
    <p:extLst>
      <p:ext uri="{BB962C8B-B14F-4D97-AF65-F5344CB8AC3E}">
        <p14:creationId xmlns:p14="http://schemas.microsoft.com/office/powerpoint/2010/main" val="254110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06DB-4934-4E83-91FF-8F59EA0D53A9}"/>
              </a:ext>
            </a:extLst>
          </p:cNvPr>
          <p:cNvSpPr>
            <a:spLocks noGrp="1"/>
          </p:cNvSpPr>
          <p:nvPr>
            <p:ph type="title"/>
          </p:nvPr>
        </p:nvSpPr>
        <p:spPr/>
        <p:txBody>
          <a:bodyPr/>
          <a:lstStyle/>
          <a:p>
            <a:r>
              <a:rPr lang="pt-BR" dirty="0"/>
              <a:t>Código completo</a:t>
            </a:r>
          </a:p>
        </p:txBody>
      </p:sp>
      <p:pic>
        <p:nvPicPr>
          <p:cNvPr id="7" name="Imagem 6">
            <a:extLst>
              <a:ext uri="{FF2B5EF4-FFF2-40B4-BE49-F238E27FC236}">
                <a16:creationId xmlns:a16="http://schemas.microsoft.com/office/drawing/2014/main" id="{2B5C8356-7C87-4F4D-9D13-CEFF25647333}"/>
              </a:ext>
            </a:extLst>
          </p:cNvPr>
          <p:cNvPicPr>
            <a:picLocks noChangeAspect="1"/>
          </p:cNvPicPr>
          <p:nvPr/>
        </p:nvPicPr>
        <p:blipFill rotWithShape="1">
          <a:blip r:embed="rId2"/>
          <a:srcRect l="-211" t="19234" r="51640" b="34527"/>
          <a:stretch/>
        </p:blipFill>
        <p:spPr>
          <a:xfrm>
            <a:off x="907256" y="1436540"/>
            <a:ext cx="7115984" cy="4234010"/>
          </a:xfrm>
          <a:prstGeom prst="rect">
            <a:avLst/>
          </a:prstGeom>
        </p:spPr>
      </p:pic>
    </p:spTree>
    <p:extLst>
      <p:ext uri="{BB962C8B-B14F-4D97-AF65-F5344CB8AC3E}">
        <p14:creationId xmlns:p14="http://schemas.microsoft.com/office/powerpoint/2010/main" val="2516890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Retrospectiva">
  <a:themeElements>
    <a:clrScheme name="Personalizada 5">
      <a:dk1>
        <a:srgbClr val="000000"/>
      </a:dk1>
      <a:lt1>
        <a:sysClr val="window" lastClr="FFFFFF"/>
      </a:lt1>
      <a:dk2>
        <a:srgbClr val="637052"/>
      </a:dk2>
      <a:lt2>
        <a:srgbClr val="CCDDEA"/>
      </a:lt2>
      <a:accent1>
        <a:srgbClr val="FF6566"/>
      </a:accent1>
      <a:accent2>
        <a:srgbClr val="00B050"/>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lipFill>
          <a:blip xmlns:r="http://schemas.openxmlformats.org/officeDocument/2006/relationships" r:embed="rId1"/>
          <a:stretch>
            <a:fillRect/>
          </a:stretch>
        </a:blip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SLIDEMESTRE</Template>
  <TotalTime>2242</TotalTime>
  <Words>259</Words>
  <Application>Microsoft Office PowerPoint</Application>
  <PresentationFormat>Personalizar</PresentationFormat>
  <Paragraphs>58</Paragraphs>
  <Slides>16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Arial</vt:lpstr>
      <vt:lpstr>Calibri</vt:lpstr>
      <vt:lpstr>Times New Roman</vt:lpstr>
      <vt:lpstr>Trebuchet MS</vt:lpstr>
      <vt:lpstr>Wingdings</vt:lpstr>
      <vt:lpstr>Retrospectiva</vt:lpstr>
      <vt:lpstr>Apresentação do PowerPoint</vt:lpstr>
      <vt:lpstr>Classes</vt:lpstr>
      <vt:lpstr>Apresentação do PowerPoint</vt:lpstr>
      <vt:lpstr>Classes</vt:lpstr>
      <vt:lpstr>Classes</vt:lpstr>
      <vt:lpstr>Classes – Código principal</vt:lpstr>
      <vt:lpstr>Classes</vt:lpstr>
      <vt:lpstr>Classes</vt:lpstr>
      <vt:lpstr>Código completo</vt:lpstr>
      <vt:lpstr>Atividade</vt:lpstr>
      <vt:lpstr>Criando um construtor</vt:lpstr>
      <vt:lpstr>Criando um construtor</vt:lpstr>
      <vt:lpstr>Atividade</vt:lpstr>
      <vt:lpstr>Herança</vt:lpstr>
      <vt:lpstr>Apresentação do PowerPoint</vt:lpstr>
      <vt:lpstr>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rildo</dc:creator>
  <dc:description/>
  <cp:lastModifiedBy>Rildo Oliveira</cp:lastModifiedBy>
  <cp:revision>149</cp:revision>
  <dcterms:created xsi:type="dcterms:W3CDTF">2019-09-09T16:05:57Z</dcterms:created>
  <dcterms:modified xsi:type="dcterms:W3CDTF">2019-11-01T13:10:41Z</dcterms:modified>
  <dc:language>pt-BR</dc:language>
</cp:coreProperties>
</file>