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72" r:id="rId2"/>
    <p:sldId id="274" r:id="rId3"/>
    <p:sldId id="275" r:id="rId4"/>
    <p:sldId id="276" r:id="rId5"/>
    <p:sldId id="277" r:id="rId6"/>
    <p:sldId id="278" r:id="rId7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/windows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ocs/get-started/install/linu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778972" y="2785043"/>
            <a:ext cx="8522677" cy="1911830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Comandos Instalação pacote </a:t>
            </a:r>
            <a:r>
              <a:rPr lang="pt-BR" sz="3200" b="1" dirty="0" err="1">
                <a:solidFill>
                  <a:srgbClr val="00B050"/>
                </a:solidFill>
              </a:rPr>
              <a:t>Flutter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Veja se possui o </a:t>
            </a:r>
            <a:r>
              <a:rPr lang="pt-BR" sz="2400" dirty="0" err="1"/>
              <a:t>Dart</a:t>
            </a:r>
            <a:r>
              <a:rPr lang="pt-BR" sz="2400" dirty="0"/>
              <a:t>. Terminal faça:</a:t>
            </a:r>
          </a:p>
          <a:p>
            <a:pPr marL="0" indent="0">
              <a:buNone/>
            </a:pPr>
            <a:r>
              <a:rPr lang="pt-BR" sz="2400" dirty="0" err="1"/>
              <a:t>Dart</a:t>
            </a:r>
            <a:r>
              <a:rPr lang="pt-BR" sz="2400" dirty="0"/>
              <a:t> --</a:t>
            </a:r>
            <a:r>
              <a:rPr lang="pt-BR" sz="2400" dirty="0" err="1"/>
              <a:t>version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não tenha vá em:</a:t>
            </a:r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https://dart.dev/get-dart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Siga os comandos conforme seu sistema.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381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526149"/>
            <a:ext cx="8316516" cy="14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Ultima versão do Java;</a:t>
            </a:r>
          </a:p>
          <a:p>
            <a:pPr marL="0" indent="0">
              <a:buNone/>
            </a:pPr>
            <a:r>
              <a:rPr lang="pt-BR" sz="2400" dirty="0"/>
              <a:t>Android Studio;</a:t>
            </a:r>
          </a:p>
          <a:p>
            <a:pPr marL="0" indent="0">
              <a:buNone/>
            </a:pPr>
            <a:r>
              <a:rPr lang="pt-BR" sz="2400" dirty="0" err="1"/>
              <a:t>Vscode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483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526148"/>
            <a:ext cx="8316516" cy="3174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Vá ao site:</a:t>
            </a:r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https://flutter.dev/docs/get-started/install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Escolha seu pelo seu sistema operacional.</a:t>
            </a:r>
          </a:p>
          <a:p>
            <a:pPr marL="0" indent="0">
              <a:buNone/>
            </a:pPr>
            <a:r>
              <a:rPr lang="pt-BR" sz="2400" dirty="0"/>
              <a:t>Windows:</a:t>
            </a:r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https://flutter.dev/docs/get-started/install/windows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Linux:</a:t>
            </a:r>
          </a:p>
          <a:p>
            <a:pPr marL="0" indent="0">
              <a:buNone/>
            </a:pPr>
            <a:r>
              <a:rPr lang="pt-BR" sz="2400" dirty="0">
                <a:hlinkClick r:id="rId4"/>
              </a:rPr>
              <a:t>https://flutter.dev/docs/get-started/install/linux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1633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526148"/>
            <a:ext cx="8316516" cy="3174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Com o pacote baixado descompacte e siga as instruções do site do </a:t>
            </a:r>
            <a:r>
              <a:rPr lang="pt-BR" sz="2400" dirty="0" err="1"/>
              <a:t>Flutter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Lembrando de:</a:t>
            </a:r>
          </a:p>
          <a:p>
            <a:r>
              <a:rPr lang="pt-BR" sz="2400" dirty="0"/>
              <a:t>Colocar a pasta em local de fácil acesso sem permissões;</a:t>
            </a:r>
          </a:p>
          <a:p>
            <a:r>
              <a:rPr lang="pt-BR" sz="2400" dirty="0"/>
              <a:t>Colocar o caminho nas variáveis de sistema;</a:t>
            </a:r>
          </a:p>
          <a:p>
            <a:r>
              <a:rPr lang="pt-BR" sz="2400" dirty="0"/>
              <a:t>Chamar no terminal o </a:t>
            </a:r>
            <a:r>
              <a:rPr lang="pt-BR" sz="2400" dirty="0" err="1"/>
              <a:t>flutter</a:t>
            </a:r>
            <a:r>
              <a:rPr lang="pt-BR" sz="2400" dirty="0"/>
              <a:t> </a:t>
            </a:r>
            <a:r>
              <a:rPr lang="pt-BR" sz="2400" dirty="0" err="1"/>
              <a:t>doctor</a:t>
            </a:r>
            <a:r>
              <a:rPr lang="pt-BR" sz="2400" dirty="0"/>
              <a:t>.</a:t>
            </a:r>
          </a:p>
          <a:p>
            <a:r>
              <a:rPr lang="pt-BR" sz="2400" dirty="0"/>
              <a:t>Faça tudo que for pedido no </a:t>
            </a:r>
            <a:r>
              <a:rPr lang="pt-BR" sz="2400" dirty="0" err="1"/>
              <a:t>flutter</a:t>
            </a:r>
            <a:r>
              <a:rPr lang="pt-BR" sz="2400" dirty="0"/>
              <a:t> </a:t>
            </a:r>
            <a:r>
              <a:rPr lang="pt-BR" sz="2400" dirty="0" err="1"/>
              <a:t>doctor</a:t>
            </a:r>
            <a:r>
              <a:rPr lang="pt-BR" sz="2400" dirty="0"/>
              <a:t> 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538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2391508"/>
            <a:ext cx="8316516" cy="2219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labT1sup#CTC</a:t>
            </a:r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82366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2325</TotalTime>
  <Words>171</Words>
  <Application>Microsoft Office PowerPoint</Application>
  <PresentationFormat>Personalizar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Dart</vt:lpstr>
      <vt:lpstr>Pré-requisitos </vt:lpstr>
      <vt:lpstr>Flutter</vt:lpstr>
      <vt:lpstr>Flutter</vt:lpstr>
      <vt:lpstr>Senha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154</cp:revision>
  <dcterms:created xsi:type="dcterms:W3CDTF">2019-09-09T16:05:57Z</dcterms:created>
  <dcterms:modified xsi:type="dcterms:W3CDTF">2019-11-06T13:49:04Z</dcterms:modified>
  <dc:language>pt-BR</dc:language>
</cp:coreProperties>
</file>