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8"/>
  </p:notesMasterIdLst>
  <p:sldIdLst>
    <p:sldId id="272" r:id="rId2"/>
    <p:sldId id="257" r:id="rId3"/>
    <p:sldId id="495" r:id="rId4"/>
    <p:sldId id="464" r:id="rId5"/>
    <p:sldId id="496" r:id="rId6"/>
    <p:sldId id="465" r:id="rId7"/>
    <p:sldId id="466" r:id="rId8"/>
    <p:sldId id="477" r:id="rId9"/>
    <p:sldId id="497" r:id="rId10"/>
    <p:sldId id="499" r:id="rId11"/>
    <p:sldId id="506" r:id="rId12"/>
    <p:sldId id="505" r:id="rId13"/>
    <p:sldId id="504" r:id="rId14"/>
    <p:sldId id="479" r:id="rId15"/>
    <p:sldId id="502" r:id="rId16"/>
    <p:sldId id="508" r:id="rId17"/>
    <p:sldId id="509" r:id="rId18"/>
    <p:sldId id="519" r:id="rId19"/>
    <p:sldId id="520" r:id="rId20"/>
    <p:sldId id="507" r:id="rId21"/>
    <p:sldId id="500" r:id="rId22"/>
    <p:sldId id="521" r:id="rId23"/>
    <p:sldId id="522" r:id="rId24"/>
    <p:sldId id="523" r:id="rId25"/>
    <p:sldId id="524" r:id="rId26"/>
    <p:sldId id="501" r:id="rId27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ildo.oliveira@ifpi.edu.br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r>
              <a:rPr lang="pt-BR" altLang="pt-BR" sz="3200" b="1" dirty="0">
                <a:solidFill>
                  <a:srgbClr val="00B050"/>
                </a:solidFill>
              </a:rPr>
              <a:t>Estruturas Condicionais S</a:t>
            </a:r>
            <a:r>
              <a:rPr lang="pt-BR" altLang="pt-BR" sz="3200" b="1" i="1" dirty="0">
                <a:solidFill>
                  <a:srgbClr val="00B050"/>
                </a:solidFill>
              </a:rPr>
              <a:t>witch</a:t>
            </a:r>
            <a:endParaRPr lang="pt-BR" alt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670979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400" i="1" spc="-120" dirty="0">
                <a:solidFill>
                  <a:srgbClr val="385622"/>
                </a:solidFill>
                <a:latin typeface="Trebuchet MS"/>
                <a:cs typeface="Trebuchet MS"/>
                <a:hlinkClick r:id="rId2"/>
              </a:rPr>
              <a:t>rildo.oliveira@ifpi.edu.br</a:t>
            </a:r>
            <a:endParaRPr lang="pt-BR" sz="1600" dirty="0">
              <a:latin typeface="Trebuchet MS"/>
              <a:cs typeface="Trebuchet MS"/>
            </a:endParaRP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938" y="1612265"/>
            <a:ext cx="8721970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/>
              <a:t>Caso seja menor de 18 anos o status será não, não poderá retirar cartão de credito;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tenha mais de 18 anos o status será sim, poderá retirar cartão de crédito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07DF0F-E5BC-44BC-9DA4-CB13F50CE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1072" r="20909" b="71579"/>
          <a:stretch/>
        </p:blipFill>
        <p:spPr>
          <a:xfrm>
            <a:off x="596655" y="4879241"/>
            <a:ext cx="3744026" cy="7913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E45B3D-5330-4A4F-9DF7-E10EC3D58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6" t="20659" r="19409" b="71579"/>
          <a:stretch/>
        </p:blipFill>
        <p:spPr>
          <a:xfrm>
            <a:off x="678717" y="2912363"/>
            <a:ext cx="4221529" cy="9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E0B769-78DE-4414-AA5F-9896E8069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0" r="69996" b="36318"/>
          <a:stretch/>
        </p:blipFill>
        <p:spPr>
          <a:xfrm>
            <a:off x="3403328" y="236979"/>
            <a:ext cx="6677297" cy="50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12265"/>
            <a:ext cx="7972913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Acrescente ao código anterior as seguintes regras: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Uma variável deverá receber o valor para idade onde existirá uma estrutura de comparação;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Caso seja menor de 18 anos, não poderá retirar cartão de credito;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Caso tenha mais de 18 anos , poderá retirar cartão de crédito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0F6D7B-B0A5-4C40-B9F5-2F93F838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" t="17009" r="57520" b="32626"/>
          <a:stretch/>
        </p:blipFill>
        <p:spPr>
          <a:xfrm>
            <a:off x="3713694" y="0"/>
            <a:ext cx="6366931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1F5BDA1B-1753-4D9F-A96C-44889B3F9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Estruturas Condicionais</a:t>
            </a:r>
            <a:br>
              <a:rPr lang="pt-BR" altLang="pt-BR" b="1"/>
            </a:br>
            <a:r>
              <a:rPr lang="pt-BR" altLang="pt-BR" b="1" i="1"/>
              <a:t>switch</a:t>
            </a:r>
            <a:endParaRPr lang="pt-BR" altLang="pt-BR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D5937A26-B2BC-4E2E-821D-811B89EED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1" y="1535639"/>
            <a:ext cx="7657809" cy="3541872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Regra da porcentagem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2"/>
            <a:ext cx="8733693" cy="290111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Multiplique a porcentagem que você está procurando pelo valor. Por exemplo, se você quer calcular “35% de 500”, multiplique 35 por 500. Fazendo isso você obtém o valor de 35 x 500 = 17500;</a:t>
            </a:r>
          </a:p>
          <a:p>
            <a:r>
              <a:rPr lang="pt-BR" sz="2400" dirty="0">
                <a:solidFill>
                  <a:schemeClr val="tx1"/>
                </a:solidFill>
              </a:rPr>
              <a:t>Divida o resultado obtido por 100. No exemplo, teríamos 17500/100 = 175.</a:t>
            </a:r>
          </a:p>
          <a:p>
            <a:r>
              <a:rPr lang="pt-BR" sz="2400" dirty="0">
                <a:solidFill>
                  <a:schemeClr val="tx1"/>
                </a:solidFill>
              </a:rPr>
              <a:t>Pronto! Você calculou 35% de 500, e o resultado foi 175.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1635712"/>
            <a:ext cx="8733693" cy="351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Teremos uma variável que recebe um valor de produto e outra que recebe a porcentagem para desconto.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Teremos duas opções no switch uma sem desconto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E outra com desconto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422BFC-88AF-438D-9565-11C8E8DE2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2313" r="4175" b="71165"/>
          <a:stretch/>
        </p:blipFill>
        <p:spPr>
          <a:xfrm>
            <a:off x="737331" y="4841631"/>
            <a:ext cx="8123751" cy="8289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26334C-27E2-4071-9130-892CA71C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4" t="21072" r="21037" b="71165"/>
          <a:stretch/>
        </p:blipFill>
        <p:spPr>
          <a:xfrm>
            <a:off x="820615" y="3391071"/>
            <a:ext cx="3933734" cy="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7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84769B3-9491-47B4-BE43-EB2F24C7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6" r="50000" b="21840"/>
          <a:stretch/>
        </p:blipFill>
        <p:spPr>
          <a:xfrm>
            <a:off x="0" y="20160"/>
            <a:ext cx="9167446" cy="5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723" y="1975681"/>
            <a:ext cx="8733693" cy="238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Com o código anterior, agora adicione que haverá três tipos de descontos: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Simples (10%), Master(25%) e Ultra(50%);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Agora em tela devemos ter o tipo do desconto, valor do desconto e o preço do produto após o desconto.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409" t="10792" r="7748" b="12459"/>
          <a:stretch/>
        </p:blipFill>
        <p:spPr>
          <a:xfrm>
            <a:off x="1087179" y="-8692"/>
            <a:ext cx="7677150" cy="56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1856" y="1635712"/>
            <a:ext cx="4151190" cy="3510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Crie um código usando o switch que siga as seguintes regras: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Uma variável deverá receber o nome maria ou </a:t>
            </a:r>
            <a:r>
              <a:rPr lang="pt-BR" sz="2400" dirty="0" err="1">
                <a:solidFill>
                  <a:schemeClr val="tx1"/>
                </a:solidFill>
              </a:rPr>
              <a:t>mario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Teremos três opções de case: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01 para maria;(uma mulher)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01 para </a:t>
            </a:r>
            <a:r>
              <a:rPr lang="pt-BR" sz="2400" dirty="0" err="1">
                <a:solidFill>
                  <a:schemeClr val="tx1"/>
                </a:solidFill>
              </a:rPr>
              <a:t>mario</a:t>
            </a:r>
            <a:r>
              <a:rPr lang="pt-BR" sz="2400" dirty="0">
                <a:solidFill>
                  <a:schemeClr val="tx1"/>
                </a:solidFill>
              </a:rPr>
              <a:t>; (um Homem)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01 para outro nome;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(Não reconhecemos este nome.)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D88A8-8710-44CE-AB67-02314066AE5B}"/>
              </a:ext>
            </a:extLst>
          </p:cNvPr>
          <p:cNvSpPr txBox="1">
            <a:spLocks noChangeArrowheads="1"/>
          </p:cNvSpPr>
          <p:nvPr/>
        </p:nvSpPr>
        <p:spPr>
          <a:xfrm>
            <a:off x="4677507" y="1630193"/>
            <a:ext cx="5111262" cy="33348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02 para maria; (Secretaria)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02 para </a:t>
            </a:r>
            <a:r>
              <a:rPr lang="pt-BR" sz="2400" dirty="0" err="1">
                <a:solidFill>
                  <a:schemeClr val="tx1"/>
                </a:solidFill>
              </a:rPr>
              <a:t>mario</a:t>
            </a:r>
            <a:r>
              <a:rPr lang="pt-BR" sz="2400" dirty="0">
                <a:solidFill>
                  <a:schemeClr val="tx1"/>
                </a:solidFill>
              </a:rPr>
              <a:t>; (Gerente)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02 para outro nome; (Esta pessoa não trabalha em nossa empresa)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03 para maria; (Mora em Teresina)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03 para </a:t>
            </a:r>
            <a:r>
              <a:rPr lang="pt-BR" sz="2400" dirty="0" err="1">
                <a:solidFill>
                  <a:schemeClr val="tx1"/>
                </a:solidFill>
              </a:rPr>
              <a:t>mario</a:t>
            </a:r>
            <a:r>
              <a:rPr lang="pt-BR" sz="2400" dirty="0">
                <a:solidFill>
                  <a:schemeClr val="tx1"/>
                </a:solidFill>
              </a:rPr>
              <a:t>; (Mora em Timon)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03 para outro nome; (Não temos esta informação)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tx1"/>
                </a:solidFill>
              </a:rPr>
              <a:t>Sem esquecer o status default</a:t>
            </a:r>
          </a:p>
        </p:txBody>
      </p:sp>
    </p:spTree>
    <p:extLst>
      <p:ext uri="{BB962C8B-B14F-4D97-AF65-F5344CB8AC3E}">
        <p14:creationId xmlns:p14="http://schemas.microsoft.com/office/powerpoint/2010/main" val="220643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99BF5-DDD7-4B03-AD51-F32EDCB7D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" t="22960" r="60908" b="22958"/>
          <a:stretch/>
        </p:blipFill>
        <p:spPr>
          <a:xfrm>
            <a:off x="0" y="1451521"/>
            <a:ext cx="5263662" cy="42066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3A8EC4-F857-45C6-AD09-BAC8A86D5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52099" r="68484" b="13565"/>
          <a:stretch/>
        </p:blipFill>
        <p:spPr>
          <a:xfrm>
            <a:off x="5392615" y="1723293"/>
            <a:ext cx="4688010" cy="29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8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615" y="2274277"/>
            <a:ext cx="8733693" cy="225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Faça uma calculadora que consiga fazer as quatro operações principais (+ - * /);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Cada operação deverá pegar os dois valores das varáveis criadas e o tipo da operação fara parte de uma estrutura switch.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4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936" y="295594"/>
            <a:ext cx="2785513" cy="1199561"/>
          </a:xfrm>
        </p:spPr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7601CC-4D22-4B80-BB58-7E2A3482E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7" t="10730" r="53832" b="44385"/>
          <a:stretch/>
        </p:blipFill>
        <p:spPr>
          <a:xfrm>
            <a:off x="3268449" y="0"/>
            <a:ext cx="6010958" cy="56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764" y="112065"/>
            <a:ext cx="8316516" cy="703773"/>
          </a:xfrm>
        </p:spPr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488" y="933030"/>
            <a:ext cx="8316516" cy="4627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uma estrutura que mostre os seguinte valores: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13ADF3-88F7-4138-B7C9-B5E33C25FB00}"/>
              </a:ext>
            </a:extLst>
          </p:cNvPr>
          <p:cNvSpPr txBox="1">
            <a:spLocks noChangeArrowheads="1"/>
          </p:cNvSpPr>
          <p:nvPr/>
        </p:nvSpPr>
        <p:spPr>
          <a:xfrm>
            <a:off x="250764" y="1973820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C099-8A50-4BDA-8D1A-47B457BE4147}"/>
              </a:ext>
            </a:extLst>
          </p:cNvPr>
          <p:cNvSpPr txBox="1">
            <a:spLocks noChangeArrowheads="1"/>
          </p:cNvSpPr>
          <p:nvPr/>
        </p:nvSpPr>
        <p:spPr>
          <a:xfrm>
            <a:off x="71481" y="3869157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3BA838-EBD7-43A6-B7B7-B191A7DF5D16}"/>
              </a:ext>
            </a:extLst>
          </p:cNvPr>
          <p:cNvSpPr txBox="1">
            <a:spLocks noChangeArrowheads="1"/>
          </p:cNvSpPr>
          <p:nvPr/>
        </p:nvSpPr>
        <p:spPr>
          <a:xfrm>
            <a:off x="5040312" y="2206764"/>
            <a:ext cx="2407947" cy="46271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Case 03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2D7E9E-D8DE-4D43-80B1-C56D4BB5AC84}"/>
              </a:ext>
            </a:extLst>
          </p:cNvPr>
          <p:cNvSpPr txBox="1">
            <a:spLocks noChangeArrowheads="1"/>
          </p:cNvSpPr>
          <p:nvPr/>
        </p:nvSpPr>
        <p:spPr>
          <a:xfrm>
            <a:off x="6457056" y="3720040"/>
            <a:ext cx="2801815" cy="462719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85000" lnSpcReduction="10000"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Qualquer outro valor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0C157-7776-4DA1-9501-1A0B49413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1693" r="26386" b="63624"/>
          <a:stretch/>
        </p:blipFill>
        <p:spPr>
          <a:xfrm>
            <a:off x="1592041" y="1479176"/>
            <a:ext cx="2816981" cy="1694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84DAF0-EE0E-4BD3-AFDF-0DEAA006C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9" t="21899" r="27898" b="62678"/>
          <a:stretch/>
        </p:blipFill>
        <p:spPr>
          <a:xfrm>
            <a:off x="1592041" y="3436312"/>
            <a:ext cx="2546205" cy="17743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6A0D1A-66B9-4948-94E1-6E078251C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77" t="21693" r="27898" b="62677"/>
          <a:stretch/>
        </p:blipFill>
        <p:spPr>
          <a:xfrm>
            <a:off x="6556701" y="1381379"/>
            <a:ext cx="2801815" cy="18903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5C598D-0D20-4D9C-A565-3679A33F21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78" t="21693" r="28014" b="70143"/>
          <a:stretch/>
        </p:blipFill>
        <p:spPr>
          <a:xfrm>
            <a:off x="6128917" y="4182759"/>
            <a:ext cx="3212087" cy="11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1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B1835B3-4235-4AA5-B699-C87621675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68" r="43947" b="13565"/>
          <a:stretch/>
        </p:blipFill>
        <p:spPr>
          <a:xfrm>
            <a:off x="262487" y="7429"/>
            <a:ext cx="9038492" cy="5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Próxima aula: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Estruturas de Repetição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576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O comando switch case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52954"/>
            <a:ext cx="8316516" cy="3199917"/>
          </a:xfrm>
        </p:spPr>
        <p:txBody>
          <a:bodyPr>
            <a:normAutofit/>
          </a:bodyPr>
          <a:lstStyle/>
          <a:p>
            <a:r>
              <a:rPr lang="pt-BR" sz="2400" dirty="0"/>
              <a:t>É uma forma de </a:t>
            </a:r>
            <a:r>
              <a:rPr lang="pt-BR" sz="2400" dirty="0">
                <a:solidFill>
                  <a:srgbClr val="FF0000"/>
                </a:solidFill>
              </a:rPr>
              <a:t>reduzir a complexidade </a:t>
            </a:r>
            <a:r>
              <a:rPr lang="pt-BR" sz="2400" dirty="0"/>
              <a:t>de vários </a:t>
            </a:r>
            <a:r>
              <a:rPr lang="pt-BR" sz="2400" dirty="0" err="1"/>
              <a:t>if</a:t>
            </a:r>
            <a:r>
              <a:rPr lang="pt-BR" sz="2400" dirty="0"/>
              <a:t> … </a:t>
            </a:r>
            <a:r>
              <a:rPr lang="pt-BR" sz="2400" dirty="0" err="1"/>
              <a:t>else</a:t>
            </a:r>
            <a:r>
              <a:rPr lang="pt-BR" sz="2400" dirty="0"/>
              <a:t> encadeados.</a:t>
            </a:r>
          </a:p>
          <a:p>
            <a:r>
              <a:rPr lang="pt-BR" sz="2400" dirty="0"/>
              <a:t>É muito utilizado, principalmente para uso em </a:t>
            </a:r>
            <a:r>
              <a:rPr lang="pt-BR" sz="2400" dirty="0">
                <a:solidFill>
                  <a:srgbClr val="FF0000"/>
                </a:solidFill>
              </a:rPr>
              <a:t>estruturas de menu</a:t>
            </a:r>
            <a:r>
              <a:rPr lang="pt-BR" sz="2400" dirty="0"/>
              <a:t>.</a:t>
            </a:r>
          </a:p>
          <a:p>
            <a:r>
              <a:rPr lang="pt-BR" sz="2400" dirty="0"/>
              <a:t>O conteúdo de uma variável é comparado com um valor constante, e caso a comparação seja verdadeira, um determinado comando é executado.</a:t>
            </a:r>
          </a:p>
        </p:txBody>
      </p:sp>
    </p:spTree>
    <p:extLst>
      <p:ext uri="{BB962C8B-B14F-4D97-AF65-F5344CB8AC3E}">
        <p14:creationId xmlns:p14="http://schemas.microsoft.com/office/powerpoint/2010/main" val="9853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8D2AD3A-3F08-4449-83FB-1279F937B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600" b="1" dirty="0"/>
              <a:t>Estruturas Condicionais - </a:t>
            </a:r>
            <a:r>
              <a:rPr lang="pt-BR" altLang="pt-BR" sz="3600" b="1" i="1" dirty="0"/>
              <a:t>switch</a:t>
            </a:r>
            <a:endParaRPr lang="pt-BR" altLang="pt-BR" sz="36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5029F53-D216-4C3A-8D6B-0568AD02E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315" dirty="0"/>
              <a:t>O comando switch</a:t>
            </a:r>
            <a:r>
              <a:rPr lang="pt-BR" altLang="pt-BR" sz="2315" b="1" dirty="0"/>
              <a:t> </a:t>
            </a:r>
            <a:r>
              <a:rPr lang="pt-BR" altLang="pt-BR" sz="2315" dirty="0"/>
              <a:t>é próprio para se testar uma variável em </a:t>
            </a:r>
            <a:r>
              <a:rPr lang="pt-BR" altLang="pt-BR" sz="2400" dirty="0"/>
              <a:t>relação a diversos valores pré-estabelecidos.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lvl="1" eaLnBrk="1" hangingPunct="1"/>
            <a:r>
              <a:rPr lang="pt-BR" altLang="pt-BR" sz="2400" dirty="0"/>
              <a:t>Parecido com </a:t>
            </a:r>
            <a:r>
              <a:rPr lang="pt-BR" altLang="pt-BR" sz="2400" dirty="0" err="1"/>
              <a:t>if-else-if</a:t>
            </a:r>
            <a:r>
              <a:rPr lang="pt-BR" altLang="pt-BR" sz="2400" dirty="0"/>
              <a:t>, porém não aceitas expressões, apenas constantes.</a:t>
            </a:r>
          </a:p>
          <a:p>
            <a:pPr lvl="1" eaLnBrk="1" hangingPunct="1"/>
            <a:endParaRPr lang="pt-BR" altLang="pt-BR" sz="2400" dirty="0"/>
          </a:p>
          <a:p>
            <a:pPr lvl="1" eaLnBrk="1" hangingPunct="1"/>
            <a:r>
              <a:rPr lang="pt-BR" altLang="pt-BR" sz="2400" dirty="0"/>
              <a:t>O switch testa a variável e executa a declaração cujo “case” corresponda ao valor atual da variável.</a:t>
            </a:r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O comando switch case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518" y="1635712"/>
            <a:ext cx="5782835" cy="224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Em português estruturado o comando: escolha…caso </a:t>
            </a:r>
          </a:p>
          <a:p>
            <a:pPr marL="0" indent="0">
              <a:buNone/>
            </a:pPr>
            <a:r>
              <a:rPr lang="pt-BR" sz="2400" dirty="0"/>
              <a:t>equivale ao </a:t>
            </a:r>
          </a:p>
          <a:p>
            <a:pPr marL="0" indent="0">
              <a:buNone/>
            </a:pPr>
            <a:r>
              <a:rPr lang="pt-BR" sz="2400" dirty="0"/>
              <a:t>switch…case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2AE27-B190-4B20-969A-3451C7FA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34310" r="76043" b="36318"/>
          <a:stretch/>
        </p:blipFill>
        <p:spPr>
          <a:xfrm>
            <a:off x="6467353" y="1271420"/>
            <a:ext cx="3613272" cy="39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3427168F-CD52-4AD6-83AB-52DAD231C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  <p:pic>
        <p:nvPicPr>
          <p:cNvPr id="34819" name="Espaço Reservado para Conteúdo 3">
            <a:extLst>
              <a:ext uri="{FF2B5EF4-FFF2-40B4-BE49-F238E27FC236}">
                <a16:creationId xmlns:a16="http://schemas.microsoft.com/office/drawing/2014/main" id="{2D96ACA5-7A67-4DDC-A4AE-4DE92F9B8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9006" y="1557642"/>
            <a:ext cx="5822611" cy="365422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Espaço Reservado para Conteúdo 3">
            <a:extLst>
              <a:ext uri="{FF2B5EF4-FFF2-40B4-BE49-F238E27FC236}">
                <a16:creationId xmlns:a16="http://schemas.microsoft.com/office/drawing/2014/main" id="{30FF7FAF-56AA-4E02-809F-D8D7F5D875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062" y="1521438"/>
            <a:ext cx="6040500" cy="365422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C46512-B3E3-428B-9EA7-A4AC6DD6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>
            <a:extLst>
              <a:ext uri="{FF2B5EF4-FFF2-40B4-BE49-F238E27FC236}">
                <a16:creationId xmlns:a16="http://schemas.microsoft.com/office/drawing/2014/main" id="{3DF0DF67-1DB5-4C01-A784-70A4C039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8" y="1782719"/>
            <a:ext cx="9052412" cy="235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A748E70-1946-418F-98F3-586458B5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 altLang="pt-BR" b="1" dirty="0"/>
              <a:t>Estruturas Condicionais - </a:t>
            </a:r>
            <a:r>
              <a:rPr lang="pt-BR" altLang="pt-BR" b="1" i="1" dirty="0"/>
              <a:t>switch</a:t>
            </a:r>
            <a:endParaRPr lang="pt-BR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EFCD23-73D3-4582-BA72-74AB5CE8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71392" b="22874"/>
          <a:stretch/>
        </p:blipFill>
        <p:spPr>
          <a:xfrm>
            <a:off x="3516921" y="-1"/>
            <a:ext cx="5369171" cy="56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3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1320</TotalTime>
  <Words>618</Words>
  <Application>Microsoft Office PowerPoint</Application>
  <PresentationFormat>Personalizar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O comando switch case</vt:lpstr>
      <vt:lpstr>Estruturas Condicionais - switch</vt:lpstr>
      <vt:lpstr>O comando switch case</vt:lpstr>
      <vt:lpstr>Estruturas Condicionais - switch</vt:lpstr>
      <vt:lpstr>Estruturas Condicionais - switch</vt:lpstr>
      <vt:lpstr>Estruturas Condicionais - switch</vt:lpstr>
      <vt:lpstr>Exemplo</vt:lpstr>
      <vt:lpstr>Atividade</vt:lpstr>
      <vt:lpstr>Atividade</vt:lpstr>
      <vt:lpstr>Atividade</vt:lpstr>
      <vt:lpstr>Atividade</vt:lpstr>
      <vt:lpstr>Estruturas Condicionais switch</vt:lpstr>
      <vt:lpstr>Regra da porcentagem</vt:lpstr>
      <vt:lpstr>Atividade</vt:lpstr>
      <vt:lpstr>Apresentação do PowerPoint</vt:lpstr>
      <vt:lpstr>Atividade</vt:lpstr>
      <vt:lpstr>Apresentação do PowerPoint</vt:lpstr>
      <vt:lpstr>Atividade</vt:lpstr>
      <vt:lpstr>Atividade</vt:lpstr>
      <vt:lpstr>Atividade</vt:lpstr>
      <vt:lpstr>Atividade</vt:lpstr>
      <vt:lpstr>Atividade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89</cp:revision>
  <dcterms:created xsi:type="dcterms:W3CDTF">2019-09-09T16:05:57Z</dcterms:created>
  <dcterms:modified xsi:type="dcterms:W3CDTF">2020-03-02T21:30:07Z</dcterms:modified>
  <dc:language>pt-BR</dc:language>
</cp:coreProperties>
</file>