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1"/>
  </p:notesMasterIdLst>
  <p:sldIdLst>
    <p:sldId id="272" r:id="rId2"/>
    <p:sldId id="257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0080625" cy="567055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612E0-1606-4F08-B737-58017A511C4F}" type="datetimeFigureOut">
              <a:rPr lang="pt-BR" smtClean="0"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4F96C-DCAA-4989-A608-8B32F185F3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89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256" y="627541"/>
            <a:ext cx="8316516" cy="294868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14" spc="-4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3684137"/>
            <a:ext cx="8316516" cy="94509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 algn="ctr">
              <a:buNone/>
              <a:defRPr sz="1984"/>
            </a:lvl2pPr>
            <a:lvl3pPr marL="756026" indent="0" algn="ctr">
              <a:buNone/>
              <a:defRPr sz="1984"/>
            </a:lvl3pPr>
            <a:lvl4pPr marL="1134039" indent="0" algn="ctr">
              <a:buNone/>
              <a:defRPr sz="1654"/>
            </a:lvl4pPr>
            <a:lvl5pPr marL="1512052" indent="0" algn="ctr">
              <a:buNone/>
              <a:defRPr sz="1654"/>
            </a:lvl5pPr>
            <a:lvl6pPr marL="1890065" indent="0" algn="ctr">
              <a:buNone/>
              <a:defRPr sz="1654"/>
            </a:lvl6pPr>
            <a:lvl7pPr marL="2268078" indent="0" algn="ctr">
              <a:buNone/>
              <a:defRPr sz="1654"/>
            </a:lvl7pPr>
            <a:lvl8pPr marL="2646091" indent="0" algn="ctr">
              <a:buNone/>
              <a:defRPr sz="1654"/>
            </a:lvl8pPr>
            <a:lvl9pPr marL="3024104" indent="0" algn="ctr">
              <a:buNone/>
              <a:defRPr sz="165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601B79A7-61DF-4262-B542-D6EFFAF248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6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42960"/>
            <a:ext cx="2173635" cy="476053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42960"/>
            <a:ext cx="6394896" cy="4760535"/>
          </a:xfrm>
        </p:spPr>
        <p:txBody>
          <a:bodyPr vert="eaVert" lIns="45720" tIns="0" rIns="45720" bIns="0"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0A5900D-732F-4309-8D03-AF13FC5DC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5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430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32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4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627541"/>
            <a:ext cx="8316516" cy="294868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14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3682077"/>
            <a:ext cx="8316516" cy="94509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984" cap="all" spc="165" baseline="0">
                <a:solidFill>
                  <a:schemeClr val="tx1"/>
                </a:solidFill>
                <a:latin typeface="+mj-lt"/>
              </a:defRPr>
            </a:lvl1pPr>
            <a:lvl2pPr marL="378013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98519" y="3591348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22588AB0-9E5E-442F-BFB5-A6ACB5204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5" y="1526148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526149"/>
            <a:ext cx="4082653" cy="3326723"/>
          </a:xfr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26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526412"/>
            <a:ext cx="4082653" cy="60879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654" b="0" cap="all" baseline="0">
                <a:solidFill>
                  <a:schemeClr val="tx2"/>
                </a:solidFill>
              </a:defRPr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135208"/>
            <a:ext cx="4082653" cy="2793271"/>
          </a:xfrm>
        </p:spPr>
        <p:txBody>
          <a:bodyPr/>
          <a:lstStyle>
            <a:lvl1pPr marL="75603" indent="-75603"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31753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46873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619941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771146" indent="-151205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775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240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5" y="5292513"/>
            <a:ext cx="10078000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5237541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258ABDC-9885-43DF-BBFA-72DC2CF40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84397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3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349287" cy="567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5670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491447"/>
            <a:ext cx="2646164" cy="1890183"/>
          </a:xfrm>
        </p:spPr>
        <p:txBody>
          <a:bodyPr anchor="b">
            <a:norm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9246" y="604859"/>
            <a:ext cx="5367933" cy="4347422"/>
          </a:xfrm>
        </p:spPr>
        <p:txBody>
          <a:bodyPr/>
          <a:lstStyle>
            <a:lvl2pPr marL="31753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46873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619941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771146" indent="-151205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2419435"/>
            <a:ext cx="2646164" cy="279403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5341286"/>
            <a:ext cx="2165044" cy="301904"/>
          </a:xfrm>
        </p:spPr>
        <p:txBody>
          <a:bodyPr/>
          <a:lstStyle>
            <a:lvl1pPr algn="l">
              <a:defRPr/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5341286"/>
            <a:ext cx="3843238" cy="30190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559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095397"/>
            <a:ext cx="10078000" cy="1575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064040"/>
            <a:ext cx="10078000" cy="52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4196207"/>
            <a:ext cx="8361878" cy="680466"/>
          </a:xfrm>
        </p:spPr>
        <p:txBody>
          <a:bodyPr lIns="91440" tIns="0" rIns="91440" bIns="0" anchor="b">
            <a:noAutofit/>
          </a:bodyPr>
          <a:lstStyle>
            <a:lvl1pPr>
              <a:defRPr sz="2976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" y="0"/>
            <a:ext cx="10080613" cy="4064040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646">
                <a:solidFill>
                  <a:schemeClr val="bg1"/>
                </a:solidFill>
              </a:defRPr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6" y="4884233"/>
            <a:ext cx="8361878" cy="49144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96"/>
              </a:spcAft>
              <a:buNone/>
              <a:defRPr sz="1240">
                <a:solidFill>
                  <a:srgbClr val="FFFFFF"/>
                </a:solidFill>
              </a:defRPr>
            </a:lvl1pPr>
            <a:lvl2pPr marL="378013" indent="0">
              <a:buNone/>
              <a:defRPr sz="992"/>
            </a:lvl2pPr>
            <a:lvl3pPr marL="756026" indent="0">
              <a:buNone/>
              <a:defRPr sz="827"/>
            </a:lvl3pPr>
            <a:lvl4pPr marL="1134039" indent="0">
              <a:buNone/>
              <a:defRPr sz="744"/>
            </a:lvl4pPr>
            <a:lvl5pPr marL="1512052" indent="0">
              <a:buNone/>
              <a:defRPr sz="744"/>
            </a:lvl5pPr>
            <a:lvl6pPr marL="1890065" indent="0">
              <a:buNone/>
              <a:defRPr sz="744"/>
            </a:lvl6pPr>
            <a:lvl7pPr marL="2268078" indent="0">
              <a:buNone/>
              <a:defRPr sz="744"/>
            </a:lvl7pPr>
            <a:lvl8pPr marL="2646091" indent="0">
              <a:buNone/>
              <a:defRPr sz="744"/>
            </a:lvl8pPr>
            <a:lvl9pPr marL="3024104" indent="0">
              <a:buNone/>
              <a:defRPr sz="7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F43D3F-A8E5-4166-A602-63AA632CFF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292513"/>
            <a:ext cx="10080625" cy="378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5237541"/>
            <a:ext cx="10080626" cy="5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236979"/>
            <a:ext cx="8316516" cy="119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526148"/>
            <a:ext cx="8316516" cy="33267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257" y="5341286"/>
            <a:ext cx="2044130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rgbClr val="FFFFFF"/>
                </a:solidFill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2" y="5341286"/>
            <a:ext cx="398760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 cap="all" baseline="0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5926" y="5341286"/>
            <a:ext cx="1084812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8">
                <a:solidFill>
                  <a:srgbClr val="FFFFFF"/>
                </a:solidFill>
              </a:defRPr>
            </a:lvl1pPr>
          </a:lstStyle>
          <a:p>
            <a:pPr algn="r"/>
            <a:fld id="{67116A77-A5DC-4499-A0C3-92C780FCB624}" type="slidenum">
              <a:rPr lang="pt-BR" sz="1400" b="0" strike="noStrike" spc="-1" smtClean="0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436940"/>
            <a:ext cx="824091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EF271FF7-7E1C-4F17-AB89-2946B48FC21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420" y="92821"/>
            <a:ext cx="664205" cy="5712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9305D85-4FD1-463F-AC81-2FC3769AA80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538" y="5273596"/>
            <a:ext cx="834592" cy="3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4" r:id="rId12"/>
    <p:sldLayoutId id="2147483675" r:id="rId13"/>
  </p:sldLayoutIdLst>
  <p:txStyles>
    <p:titleStyle>
      <a:lvl1pPr algn="l" defTabSz="756026" rtl="0" eaLnBrk="1" latinLnBrk="0" hangingPunct="1">
        <a:lnSpc>
          <a:spcPct val="85000"/>
        </a:lnSpc>
        <a:spcBef>
          <a:spcPct val="0"/>
        </a:spcBef>
        <a:buNone/>
        <a:defRPr sz="3969" kern="1200" spc="-4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75603" indent="-75603" algn="l" defTabSz="756026" rtl="0" eaLnBrk="1" latinLnBrk="0" hangingPunct="1">
        <a:lnSpc>
          <a:spcPct val="90000"/>
        </a:lnSpc>
        <a:spcBef>
          <a:spcPts val="992"/>
        </a:spcBef>
        <a:spcAft>
          <a:spcPts val="165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1753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65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6873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619941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71146" indent="-151205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90948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07484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24020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405560" indent="-189006" algn="l" defTabSz="756026" rtl="0" eaLnBrk="1" latinLnBrk="0" hangingPunct="1">
        <a:lnSpc>
          <a:spcPct val="90000"/>
        </a:lnSpc>
        <a:spcBef>
          <a:spcPts val="165"/>
        </a:spcBef>
        <a:spcAft>
          <a:spcPts val="331"/>
        </a:spcAft>
        <a:buClr>
          <a:schemeClr val="accent1"/>
        </a:buClr>
        <a:buFont typeface="Calibri" pitchFamily="34" charset="0"/>
        <a:buChar char="◦"/>
        <a:defRPr sz="115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rildo.oliveira@ifpi.edu.br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1" y="2079228"/>
            <a:ext cx="10080625" cy="2016125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88"/>
          </a:p>
        </p:txBody>
      </p:sp>
      <p:sp>
        <p:nvSpPr>
          <p:cNvPr id="3" name="object 3"/>
          <p:cNvSpPr txBox="1"/>
          <p:nvPr/>
        </p:nvSpPr>
        <p:spPr>
          <a:xfrm>
            <a:off x="2091174" y="2835275"/>
            <a:ext cx="6337718" cy="2322198"/>
          </a:xfrm>
          <a:prstGeom prst="rect">
            <a:avLst/>
          </a:prstGeom>
        </p:spPr>
        <p:txBody>
          <a:bodyPr vert="horz" wrap="square" lIns="0" tIns="59460" rIns="0" bIns="0" rtlCol="0">
            <a:spAutoFit/>
          </a:bodyPr>
          <a:lstStyle/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r>
              <a:rPr sz="3969" spc="-168" dirty="0">
                <a:solidFill>
                  <a:schemeClr val="bg1"/>
                </a:solidFill>
                <a:latin typeface="Trebuchet MS"/>
                <a:cs typeface="Trebuchet MS"/>
              </a:rPr>
              <a:t>Programação </a:t>
            </a:r>
            <a:r>
              <a:rPr sz="3969" spc="-174" dirty="0">
                <a:solidFill>
                  <a:schemeClr val="bg1"/>
                </a:solidFill>
                <a:latin typeface="Trebuchet MS"/>
                <a:cs typeface="Trebuchet MS"/>
              </a:rPr>
              <a:t>para</a:t>
            </a:r>
            <a:r>
              <a:rPr sz="3969" spc="-422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pt-BR" sz="3969" spc="-131" dirty="0">
                <a:solidFill>
                  <a:schemeClr val="bg1"/>
                </a:solidFill>
                <a:latin typeface="Trebuchet MS"/>
                <a:cs typeface="Trebuchet MS"/>
              </a:rPr>
              <a:t>Dispositivos </a:t>
            </a:r>
            <a:r>
              <a:rPr lang="pt-BR" sz="3969" spc="-59" dirty="0">
                <a:solidFill>
                  <a:schemeClr val="bg1"/>
                </a:solidFill>
                <a:latin typeface="Trebuchet MS"/>
                <a:cs typeface="Trebuchet MS"/>
              </a:rPr>
              <a:t>Móveis</a:t>
            </a:r>
            <a:endParaRPr lang="pt-BR" sz="3969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marL="1747916" marR="3150" indent="-1740435">
              <a:lnSpc>
                <a:spcPts val="3212"/>
              </a:lnSpc>
              <a:spcBef>
                <a:spcPts val="468"/>
              </a:spcBef>
            </a:pPr>
            <a:endParaRPr lang="pt-BR" sz="3969" spc="-149" dirty="0">
              <a:latin typeface="Trebuchet MS"/>
              <a:cs typeface="Trebuchet MS"/>
            </a:endParaRPr>
          </a:p>
          <a:p>
            <a:pPr algn="ctr"/>
            <a:r>
              <a:rPr lang="pt-BR" sz="3200" b="1" dirty="0">
                <a:solidFill>
                  <a:srgbClr val="00B050"/>
                </a:solidFill>
              </a:rPr>
              <a:t>1° Resolução de Atividades</a:t>
            </a:r>
            <a:endParaRPr lang="pt-BR" sz="3200" dirty="0">
              <a:solidFill>
                <a:srgbClr val="00B05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29" y="779625"/>
            <a:ext cx="2498026" cy="763312"/>
          </a:xfrm>
          <a:prstGeom prst="rect">
            <a:avLst/>
          </a:prstGeom>
        </p:spPr>
        <p:txBody>
          <a:bodyPr vert="horz" wrap="square" lIns="0" tIns="4725" rIns="0" bIns="0" rtlCol="0">
            <a:spAutoFit/>
          </a:bodyPr>
          <a:lstStyle/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r>
              <a:rPr lang="it-IT" b="1" spc="-115" dirty="0">
                <a:solidFill>
                  <a:srgbClr val="385622"/>
                </a:solidFill>
                <a:latin typeface="Trebuchet MS"/>
                <a:cs typeface="Trebuchet MS"/>
              </a:rPr>
              <a:t>Prof. </a:t>
            </a:r>
            <a:r>
              <a:rPr lang="it-IT" b="1" spc="-41" dirty="0">
                <a:solidFill>
                  <a:srgbClr val="385622"/>
                </a:solidFill>
                <a:latin typeface="Trebuchet MS"/>
                <a:cs typeface="Trebuchet MS"/>
              </a:rPr>
              <a:t>Rildo Oliveira</a:t>
            </a:r>
          </a:p>
          <a:p>
            <a:pPr marL="12700" marR="5080" indent="245745" algn="r">
              <a:lnSpc>
                <a:spcPct val="101400"/>
              </a:lnSpc>
              <a:spcBef>
                <a:spcPts val="60"/>
              </a:spcBef>
            </a:pPr>
            <a:r>
              <a:rPr lang="it-IT" sz="1600" i="1" spc="-120" dirty="0">
                <a:solidFill>
                  <a:srgbClr val="385622"/>
                </a:solidFill>
                <a:latin typeface="Trebuchet MS"/>
                <a:cs typeface="Trebuchet MS"/>
                <a:hlinkClick r:id="rId2"/>
              </a:rPr>
              <a:t>rildo.oliveira@ifpi.edu.br</a:t>
            </a:r>
            <a:endParaRPr lang="it-IT" dirty="0">
              <a:latin typeface="Trebuchet MS"/>
              <a:cs typeface="Trebuchet MS"/>
            </a:endParaRPr>
          </a:p>
          <a:p>
            <a:pPr marL="7875" marR="3150" indent="152387" algn="ctr">
              <a:lnSpc>
                <a:spcPct val="101400"/>
              </a:lnSpc>
              <a:spcBef>
                <a:spcPts val="37"/>
              </a:spcBef>
            </a:pPr>
            <a:endParaRPr sz="1488" dirty="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8C92DA-DD14-4D8B-A316-2A35F12B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15" y="199752"/>
            <a:ext cx="2705283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1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1889306"/>
            <a:ext cx="8194431" cy="15321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0" strike="noStrike" spc="-1" dirty="0">
              <a:latin typeface="Arial"/>
            </a:endParaRPr>
          </a:p>
          <a:p>
            <a:r>
              <a:rPr lang="pt-BR" sz="2400" dirty="0"/>
              <a:t>Escreva um algoritmo que possua dois números inteiros e exiba o valor soma seguido pelo maior deles.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2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Faça um algoritmo que converta Celsius para Fahrenheit.</a:t>
            </a:r>
          </a:p>
          <a:p>
            <a:r>
              <a:rPr lang="pt-BR" sz="2400" dirty="0"/>
              <a:t>Formula: (0</a:t>
            </a:r>
            <a:r>
              <a:rPr lang="pt-BR" sz="2400" b="1" dirty="0"/>
              <a:t> °C</a:t>
            </a:r>
            <a:r>
              <a:rPr lang="pt-BR" sz="2400" dirty="0"/>
              <a:t> × 9/5) + 32 = 32</a:t>
            </a:r>
            <a:r>
              <a:rPr lang="pt-BR" sz="2400" b="1" dirty="0"/>
              <a:t> </a:t>
            </a:r>
            <a:r>
              <a:rPr lang="pt-BR" sz="2400" b="1" dirty="0" err="1"/>
              <a:t>°F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546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3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943096" y="2121876"/>
            <a:ext cx="8194431" cy="12995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Tabela de notas - Escreva um programa que produza a seguinte saída na tela </a:t>
            </a:r>
            <a:r>
              <a:rPr lang="pt-BR" sz="2400"/>
              <a:t>com uso de lista: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BAFE9C-80BF-4D0E-B21B-59309939BE4C}"/>
              </a:ext>
            </a:extLst>
          </p:cNvPr>
          <p:cNvPicPr/>
          <p:nvPr/>
        </p:nvPicPr>
        <p:blipFill rotWithShape="1">
          <a:blip r:embed="rId2"/>
          <a:srcRect l="39158" t="49885" r="47436" b="34742"/>
          <a:stretch/>
        </p:blipFill>
        <p:spPr bwMode="auto">
          <a:xfrm>
            <a:off x="3002693" y="3211054"/>
            <a:ext cx="3714629" cy="23942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63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4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1552377"/>
            <a:ext cx="9132277" cy="36643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000" b="1" dirty="0"/>
              <a:t>Menu</a:t>
            </a:r>
            <a:r>
              <a:rPr lang="pt-BR" sz="2000" dirty="0"/>
              <a:t> - Elabore um programa que mostre o seguinte menu na tela:</a:t>
            </a:r>
          </a:p>
          <a:p>
            <a:r>
              <a:rPr lang="pt-BR" sz="2000" dirty="0"/>
              <a:t>Menu de restaurante</a:t>
            </a:r>
          </a:p>
          <a:p>
            <a:r>
              <a:rPr lang="pt-BR" sz="2000" dirty="0"/>
              <a:t>Você é cliente vip</a:t>
            </a:r>
          </a:p>
          <a:p>
            <a:pPr lvl="0"/>
            <a:r>
              <a:rPr lang="pt-BR" sz="2000" dirty="0"/>
              <a:t>Sim (cliente terá 20% desconto)</a:t>
            </a:r>
          </a:p>
          <a:p>
            <a:pPr lvl="0"/>
            <a:r>
              <a:rPr lang="pt-BR" sz="2000" dirty="0"/>
              <a:t>Não (sem desconto)</a:t>
            </a:r>
          </a:p>
          <a:p>
            <a:r>
              <a:rPr lang="pt-BR" sz="2000" dirty="0"/>
              <a:t>0 – Saladas (simples  - R$12,00 / Mista – R$18,50)</a:t>
            </a:r>
          </a:p>
          <a:p>
            <a:r>
              <a:rPr lang="pt-BR" sz="2000" dirty="0"/>
              <a:t>1 – Sopas (Sopa de Cebola  - R$18,00 /, Ao Molho de Fígado – R$22,50)</a:t>
            </a:r>
          </a:p>
          <a:p>
            <a:r>
              <a:rPr lang="pt-BR" sz="2000" dirty="0"/>
              <a:t>2 – Frutos do Mar (Camarão a milanesa – R$36,00 / Bacalhau ao </a:t>
            </a:r>
            <a:r>
              <a:rPr lang="pt-BR" sz="2000" dirty="0" err="1"/>
              <a:t>noir</a:t>
            </a:r>
            <a:r>
              <a:rPr lang="pt-BR" sz="2000" dirty="0"/>
              <a:t> – R$48,50)</a:t>
            </a:r>
          </a:p>
          <a:p>
            <a:r>
              <a:rPr lang="pt-BR" sz="2000" dirty="0"/>
              <a:t>3 – Sanduiches ( Triplo X – R$16,50/</a:t>
            </a:r>
            <a:r>
              <a:rPr lang="pt-BR" sz="2000" dirty="0" err="1"/>
              <a:t>Calderone</a:t>
            </a:r>
            <a:r>
              <a:rPr lang="pt-BR" sz="2000" dirty="0"/>
              <a:t> – R$11,50/ </a:t>
            </a:r>
            <a:r>
              <a:rPr lang="pt-BR" sz="2000" dirty="0" err="1"/>
              <a:t>XRasputin</a:t>
            </a:r>
            <a:r>
              <a:rPr lang="pt-BR" sz="2000" dirty="0"/>
              <a:t>– R$14,50)</a:t>
            </a:r>
          </a:p>
          <a:p>
            <a:r>
              <a:rPr lang="pt-BR" sz="2000" dirty="0"/>
              <a:t>4 – Sucos (Frutas naturais – R$6,50 /Vitaminas – R$8,50)</a:t>
            </a:r>
          </a:p>
        </p:txBody>
      </p:sp>
    </p:spTree>
    <p:extLst>
      <p:ext uri="{BB962C8B-B14F-4D97-AF65-F5344CB8AC3E}">
        <p14:creationId xmlns:p14="http://schemas.microsoft.com/office/powerpoint/2010/main" val="209689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5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leia um número inteiro e verifique se o número é divisível por 5 e por 3 ao mesmo tempo.</a:t>
            </a:r>
          </a:p>
        </p:txBody>
      </p:sp>
    </p:spTree>
    <p:extLst>
      <p:ext uri="{BB962C8B-B14F-4D97-AF65-F5344CB8AC3E}">
        <p14:creationId xmlns:p14="http://schemas.microsoft.com/office/powerpoint/2010/main" val="424224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6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Dados quatro números distintos, desenvolver um algoritmo que determine e imprima a soma dos três menores. Não deve aceitar números iguais.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1768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7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62708" y="2227385"/>
            <a:ext cx="8159261" cy="1746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Desenvolver um algoritmo que mostra a idade de uma pessoa pelo ano de nascimento. Este ano deve estar iniciado dentro de uma variável.</a:t>
            </a:r>
          </a:p>
        </p:txBody>
      </p:sp>
    </p:spTree>
    <p:extLst>
      <p:ext uri="{BB962C8B-B14F-4D97-AF65-F5344CB8AC3E}">
        <p14:creationId xmlns:p14="http://schemas.microsoft.com/office/powerpoint/2010/main" val="49411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79846" y="605937"/>
            <a:ext cx="8042123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pt-BR" sz="4400" dirty="0"/>
              <a:t>Exercício 8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492370" y="1641231"/>
            <a:ext cx="8956430" cy="32941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400" dirty="0"/>
              <a:t>Uma locadora de filmes tem a seguinte regra para aluguel de fitas.</a:t>
            </a:r>
            <a:br>
              <a:rPr lang="pt-BR" sz="2400" dirty="0"/>
            </a:br>
            <a:r>
              <a:rPr lang="pt-BR" sz="2400" dirty="0"/>
              <a:t>– As segundas, terças e quintas (2, 3 e 5): um desconto de 40% em cima do preço normal;</a:t>
            </a:r>
            <a:br>
              <a:rPr lang="pt-BR" sz="2400" dirty="0"/>
            </a:br>
            <a:r>
              <a:rPr lang="pt-BR" sz="2400" dirty="0"/>
              <a:t>– As quartas, sextas, sábados e domingos (4, 6, 7 e 1): preço normal;</a:t>
            </a:r>
            <a:br>
              <a:rPr lang="pt-BR" sz="2400" dirty="0"/>
            </a:br>
            <a:r>
              <a:rPr lang="pt-BR" sz="2400" dirty="0"/>
              <a:t>– Aluguel de fitas comuns: preço normal e aluguel de lançamentos: acréscimo de 15% em cima do preço normal.</a:t>
            </a:r>
          </a:p>
        </p:txBody>
      </p:sp>
    </p:spTree>
    <p:extLst>
      <p:ext uri="{BB962C8B-B14F-4D97-AF65-F5344CB8AC3E}">
        <p14:creationId xmlns:p14="http://schemas.microsoft.com/office/powerpoint/2010/main" val="200557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Retrospectiva">
  <a:themeElements>
    <a:clrScheme name="Personalizada 5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blipFill>
          <a:blip xmlns:r="http://schemas.openxmlformats.org/officeDocument/2006/relationships" r:embed="rId1"/>
          <a:stretch>
            <a:fillRect/>
          </a:stretch>
        </a:blipFill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SLIDEMESTRE</Template>
  <TotalTime>1602</TotalTime>
  <Words>389</Words>
  <Application>Microsoft Office PowerPoint</Application>
  <PresentationFormat>Personalizar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</vt:lpstr>
      <vt:lpstr>Retrospectiva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rildo</dc:creator>
  <dc:description/>
  <cp:lastModifiedBy>Rildo Oliveira</cp:lastModifiedBy>
  <cp:revision>109</cp:revision>
  <dcterms:created xsi:type="dcterms:W3CDTF">2019-09-09T16:05:57Z</dcterms:created>
  <dcterms:modified xsi:type="dcterms:W3CDTF">2020-03-09T12:39:10Z</dcterms:modified>
  <dc:language>pt-BR</dc:language>
</cp:coreProperties>
</file>