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272" r:id="rId2"/>
    <p:sldId id="257" r:id="rId3"/>
    <p:sldId id="280" r:id="rId4"/>
    <p:sldId id="273" r:id="rId5"/>
    <p:sldId id="281" r:id="rId6"/>
    <p:sldId id="274" r:id="rId7"/>
    <p:sldId id="282" r:id="rId8"/>
    <p:sldId id="275" r:id="rId9"/>
    <p:sldId id="285" r:id="rId10"/>
    <p:sldId id="286" r:id="rId11"/>
    <p:sldId id="276" r:id="rId12"/>
    <p:sldId id="284" r:id="rId13"/>
    <p:sldId id="277" r:id="rId14"/>
    <p:sldId id="283" r:id="rId15"/>
    <p:sldId id="278" r:id="rId16"/>
    <p:sldId id="287" r:id="rId17"/>
    <p:sldId id="279" r:id="rId18"/>
    <p:sldId id="288" r:id="rId19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ildo.oliveira@ifpi.edu.br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1° Resolução de Atividades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531005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it-IT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it-IT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12700" marR="5080" indent="245745" algn="r">
              <a:lnSpc>
                <a:spcPct val="101400"/>
              </a:lnSpc>
              <a:spcBef>
                <a:spcPts val="60"/>
              </a:spcBef>
            </a:pPr>
            <a:r>
              <a:rPr lang="it-IT" sz="1600" i="1" spc="-120" dirty="0">
                <a:solidFill>
                  <a:srgbClr val="385622"/>
                </a:solidFill>
                <a:latin typeface="Trebuchet MS"/>
                <a:cs typeface="Trebuchet MS"/>
                <a:hlinkClick r:id="rId2"/>
              </a:rPr>
              <a:t>rildo.oliveira@ifpi.edu.br</a:t>
            </a:r>
            <a:endParaRPr lang="it-IT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416" y="1508614"/>
            <a:ext cx="2368154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200" dirty="0"/>
              <a:t>Exercício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B4A517-0657-408F-BBE8-FCFF7BDD0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97" r="75462" b="10778"/>
          <a:stretch/>
        </p:blipFill>
        <p:spPr>
          <a:xfrm>
            <a:off x="3011640" y="-392"/>
            <a:ext cx="7068986" cy="56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5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leia um número inteiro e verifique se o número é divisível por 5 e por 3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42422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5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0C589A-0677-4BB3-8913-5D73480F8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1" r="66275" b="50000"/>
          <a:stretch/>
        </p:blipFill>
        <p:spPr>
          <a:xfrm>
            <a:off x="762000" y="1711569"/>
            <a:ext cx="8042123" cy="35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6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Dados quatro números distintos, desenvolver um algoritmo que determine e imprima a soma dos três menores. Não deve aceitar números iguais.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76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08" y="1888835"/>
            <a:ext cx="227437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dirty="0"/>
              <a:t>Exercício 6 -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E8A13D-DEF6-44D8-A5A4-C62296DB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81" r="57320" b="18529"/>
          <a:stretch/>
        </p:blipFill>
        <p:spPr>
          <a:xfrm>
            <a:off x="2540436" y="1"/>
            <a:ext cx="754018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7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mostra a idade de uma pessoa pelo ano de nascimento. Este ano deve estar iniciado dentro de uma variável.</a:t>
            </a:r>
          </a:p>
        </p:txBody>
      </p:sp>
    </p:spTree>
    <p:extLst>
      <p:ext uri="{BB962C8B-B14F-4D97-AF65-F5344CB8AC3E}">
        <p14:creationId xmlns:p14="http://schemas.microsoft.com/office/powerpoint/2010/main" val="49411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7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86604-2EF5-48B7-B19C-DE284C2F7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2" r="79067" b="38770"/>
          <a:stretch/>
        </p:blipFill>
        <p:spPr>
          <a:xfrm>
            <a:off x="1242645" y="1552377"/>
            <a:ext cx="6564924" cy="36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1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8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92370" y="1641231"/>
            <a:ext cx="8956430" cy="32941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Uma locadora de filmes tem a seguinte regra para aluguel de fitas.</a:t>
            </a:r>
            <a:br>
              <a:rPr lang="pt-BR" sz="2400" dirty="0"/>
            </a:br>
            <a:r>
              <a:rPr lang="pt-BR" sz="2400" dirty="0"/>
              <a:t>– As segundas, terças e quintas (2, 3 e 5): um desconto de 40% em cima do preço normal;</a:t>
            </a:r>
            <a:br>
              <a:rPr lang="pt-BR" sz="2400" dirty="0"/>
            </a:br>
            <a:r>
              <a:rPr lang="pt-BR" sz="2400" dirty="0"/>
              <a:t>– As quartas, sextas, sábados e domingos (4, 6, 7 e 1): preço normal;</a:t>
            </a:r>
            <a:br>
              <a:rPr lang="pt-BR" sz="2400" dirty="0"/>
            </a:br>
            <a:r>
              <a:rPr lang="pt-BR" sz="2400" dirty="0"/>
              <a:t>– Aluguel de fitas comuns: preço normal e aluguel de lançamentos: acréscimo de 15% em cima do preço normal.</a:t>
            </a:r>
          </a:p>
        </p:txBody>
      </p:sp>
    </p:spTree>
    <p:extLst>
      <p:ext uri="{BB962C8B-B14F-4D97-AF65-F5344CB8AC3E}">
        <p14:creationId xmlns:p14="http://schemas.microsoft.com/office/powerpoint/2010/main" val="20055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8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015D1-93B1-47A7-8BCF-23B0A911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8" r="80579" b="11053"/>
          <a:stretch/>
        </p:blipFill>
        <p:spPr>
          <a:xfrm>
            <a:off x="4370357" y="0"/>
            <a:ext cx="5709139" cy="56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1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1889306"/>
            <a:ext cx="8194431" cy="1532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latin typeface="Arial"/>
            </a:endParaRPr>
          </a:p>
          <a:p>
            <a:r>
              <a:rPr lang="pt-BR" sz="2400" dirty="0"/>
              <a:t>Escreva um algoritmo que possua dois números inteiros e exiba o valor soma seguido pelo maior deles.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EB1546-0F08-44E2-80BD-BEB0E1303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5" r="50000" b="41696"/>
          <a:stretch/>
        </p:blipFill>
        <p:spPr>
          <a:xfrm>
            <a:off x="4" y="1552377"/>
            <a:ext cx="10080621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2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Faça um algoritmo que converta Celsius para Fahrenheit.</a:t>
            </a:r>
          </a:p>
          <a:p>
            <a:r>
              <a:rPr lang="pt-BR" sz="2400" dirty="0"/>
              <a:t>Formula: (0</a:t>
            </a:r>
            <a:r>
              <a:rPr lang="pt-BR" sz="2400" b="1" dirty="0"/>
              <a:t> °C</a:t>
            </a:r>
            <a:r>
              <a:rPr lang="pt-BR" sz="2400" dirty="0"/>
              <a:t> × 9/5) + 32 = 32</a:t>
            </a:r>
            <a:r>
              <a:rPr lang="pt-BR" sz="2400" b="1" dirty="0"/>
              <a:t> </a:t>
            </a:r>
            <a:r>
              <a:rPr lang="pt-BR" sz="2400" b="1" dirty="0" err="1"/>
              <a:t>°F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46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53C3B3-52B7-45E1-96E3-E8DF0265E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1" r="62579" b="53486"/>
          <a:stretch/>
        </p:blipFill>
        <p:spPr>
          <a:xfrm>
            <a:off x="0" y="1599269"/>
            <a:ext cx="10080625" cy="34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3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Tabela de notas - Escreva um programa que produza a seguinte saída na tela </a:t>
            </a:r>
            <a:r>
              <a:rPr lang="pt-BR" sz="2400"/>
              <a:t>com uso de lista: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BAFE9C-80BF-4D0E-B21B-59309939BE4C}"/>
              </a:ext>
            </a:extLst>
          </p:cNvPr>
          <p:cNvPicPr/>
          <p:nvPr/>
        </p:nvPicPr>
        <p:blipFill rotWithShape="1">
          <a:blip r:embed="rId2"/>
          <a:srcRect l="39158" t="49885" r="47436" b="34742"/>
          <a:stretch/>
        </p:blipFill>
        <p:spPr bwMode="auto">
          <a:xfrm>
            <a:off x="3002693" y="3211054"/>
            <a:ext cx="3714629" cy="239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63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3CF717-E252-4BCF-8424-D5F95C6F7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5" r="53250" b="46660"/>
          <a:stretch/>
        </p:blipFill>
        <p:spPr>
          <a:xfrm>
            <a:off x="0" y="1535966"/>
            <a:ext cx="10060393" cy="35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4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1552377"/>
            <a:ext cx="9132277" cy="3664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000" b="1" dirty="0"/>
              <a:t>Menu</a:t>
            </a:r>
            <a:r>
              <a:rPr lang="pt-BR" sz="2000" dirty="0"/>
              <a:t> - Elabore um programa que mostre o seguinte menu na tela:</a:t>
            </a:r>
          </a:p>
          <a:p>
            <a:r>
              <a:rPr lang="pt-BR" sz="2000" dirty="0"/>
              <a:t>Menu de restaurante</a:t>
            </a:r>
          </a:p>
          <a:p>
            <a:r>
              <a:rPr lang="pt-BR" sz="2000" dirty="0"/>
              <a:t>Você é cliente vip</a:t>
            </a:r>
          </a:p>
          <a:p>
            <a:pPr lvl="0"/>
            <a:r>
              <a:rPr lang="pt-BR" sz="2000" dirty="0"/>
              <a:t>Sim (cliente terá 20% desconto)</a:t>
            </a:r>
          </a:p>
          <a:p>
            <a:pPr lvl="0"/>
            <a:r>
              <a:rPr lang="pt-BR" sz="2000" dirty="0"/>
              <a:t>Não (sem desconto)</a:t>
            </a:r>
          </a:p>
          <a:p>
            <a:r>
              <a:rPr lang="pt-BR" sz="2000" dirty="0"/>
              <a:t>0 – Saladas (simples  - R$12,00 / Mista – R$18,50)</a:t>
            </a:r>
          </a:p>
          <a:p>
            <a:r>
              <a:rPr lang="pt-BR" sz="2000" dirty="0"/>
              <a:t>1 – Sopas (Sopa de Cebola  - R$18,00 /, Ao Molho de Fígado – R$22,50)</a:t>
            </a:r>
          </a:p>
          <a:p>
            <a:r>
              <a:rPr lang="pt-BR" sz="2000" dirty="0"/>
              <a:t>2 – Frutos do Mar (Camarão a milanesa – R$36,00 / Bacalhau ao </a:t>
            </a:r>
            <a:r>
              <a:rPr lang="pt-BR" sz="2000" dirty="0" err="1"/>
              <a:t>noir</a:t>
            </a:r>
            <a:r>
              <a:rPr lang="pt-BR" sz="2000" dirty="0"/>
              <a:t> – R$48,50)</a:t>
            </a:r>
          </a:p>
          <a:p>
            <a:r>
              <a:rPr lang="pt-BR" sz="2000" dirty="0"/>
              <a:t>3 – Sanduiches ( Triplo X – R$16,50/</a:t>
            </a:r>
            <a:r>
              <a:rPr lang="pt-BR" sz="2000" dirty="0" err="1"/>
              <a:t>Calderone</a:t>
            </a:r>
            <a:r>
              <a:rPr lang="pt-BR" sz="2000" dirty="0"/>
              <a:t> – R$11,50/ </a:t>
            </a:r>
            <a:r>
              <a:rPr lang="pt-BR" sz="2000" dirty="0" err="1"/>
              <a:t>XRasputin</a:t>
            </a:r>
            <a:r>
              <a:rPr lang="pt-BR" sz="2000" dirty="0"/>
              <a:t>– R$14,50)</a:t>
            </a:r>
          </a:p>
          <a:p>
            <a:r>
              <a:rPr lang="pt-BR" sz="2000" dirty="0"/>
              <a:t>4 – Sucos (Frutas naturais – R$6,50 /Vitaminas – R$8,50)</a:t>
            </a:r>
          </a:p>
        </p:txBody>
      </p:sp>
    </p:spTree>
    <p:extLst>
      <p:ext uri="{BB962C8B-B14F-4D97-AF65-F5344CB8AC3E}">
        <p14:creationId xmlns:p14="http://schemas.microsoft.com/office/powerpoint/2010/main" val="209689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416" y="1508614"/>
            <a:ext cx="2368154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200" dirty="0"/>
              <a:t>Exercício 4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667D9B-44BA-47F4-8FD0-8F11DFE3F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4" r="74416" b="13556"/>
          <a:stretch/>
        </p:blipFill>
        <p:spPr>
          <a:xfrm>
            <a:off x="2281102" y="0"/>
            <a:ext cx="7799523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1601</TotalTime>
  <Words>408</Words>
  <Application>Microsoft Office PowerPoint</Application>
  <PresentationFormat>Personalizar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109</cp:revision>
  <dcterms:created xsi:type="dcterms:W3CDTF">2019-09-09T16:05:57Z</dcterms:created>
  <dcterms:modified xsi:type="dcterms:W3CDTF">2020-03-09T12:39:31Z</dcterms:modified>
  <dc:language>pt-BR</dc:language>
</cp:coreProperties>
</file>