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7"/>
  </p:notesMasterIdLst>
  <p:sldIdLst>
    <p:sldId id="272" r:id="rId2"/>
    <p:sldId id="274" r:id="rId3"/>
    <p:sldId id="275" r:id="rId4"/>
    <p:sldId id="276" r:id="rId5"/>
    <p:sldId id="277" r:id="rId6"/>
  </p:sldIdLst>
  <p:sldSz cx="10080625" cy="567055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612E0-1606-4F08-B737-58017A511C4F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4F96C-DCAA-4989-A608-8B32F185F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899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627541"/>
            <a:ext cx="8316516" cy="294868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14" spc="-4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3684137"/>
            <a:ext cx="8316516" cy="94509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984" cap="all" spc="165" baseline="0">
                <a:solidFill>
                  <a:schemeClr val="tx1"/>
                </a:solidFill>
                <a:latin typeface="+mj-lt"/>
              </a:defRPr>
            </a:lvl1pPr>
            <a:lvl2pPr marL="378013" indent="0" algn="ctr">
              <a:buNone/>
              <a:defRPr sz="1984"/>
            </a:lvl2pPr>
            <a:lvl3pPr marL="756026" indent="0" algn="ctr">
              <a:buNone/>
              <a:defRPr sz="1984"/>
            </a:lvl3pPr>
            <a:lvl4pPr marL="1134039" indent="0" algn="ctr">
              <a:buNone/>
              <a:defRPr sz="1654"/>
            </a:lvl4pPr>
            <a:lvl5pPr marL="1512052" indent="0" algn="ctr">
              <a:buNone/>
              <a:defRPr sz="1654"/>
            </a:lvl5pPr>
            <a:lvl6pPr marL="1890065" indent="0" algn="ctr">
              <a:buNone/>
              <a:defRPr sz="1654"/>
            </a:lvl6pPr>
            <a:lvl7pPr marL="2268078" indent="0" algn="ctr">
              <a:buNone/>
              <a:defRPr sz="1654"/>
            </a:lvl7pPr>
            <a:lvl8pPr marL="2646091" indent="0" algn="ctr">
              <a:buNone/>
              <a:defRPr sz="1654"/>
            </a:lvl8pPr>
            <a:lvl9pPr marL="3024104" indent="0" algn="ctr">
              <a:buNone/>
              <a:defRPr sz="165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8519" y="3591348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601B79A7-61DF-4262-B542-D6EFFAF248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84397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2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260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342960"/>
            <a:ext cx="2173635" cy="476053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342960"/>
            <a:ext cx="6394896" cy="4760535"/>
          </a:xfrm>
        </p:spPr>
        <p:txBody>
          <a:bodyPr vert="eaVert" lIns="45720" tIns="0" rIns="45720" bIns="0"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0A5900D-732F-4309-8D03-AF13FC5DCD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58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322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441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627541"/>
            <a:ext cx="8316516" cy="294868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14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3682077"/>
            <a:ext cx="8316516" cy="94509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984" cap="all" spc="165" baseline="0">
                <a:solidFill>
                  <a:schemeClr val="tx1"/>
                </a:solidFill>
                <a:latin typeface="+mj-lt"/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8519" y="3591348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22588AB0-9E5E-442F-BFB5-A6ACB52044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1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5" y="1526148"/>
            <a:ext cx="4082653" cy="3326723"/>
          </a:xfrm>
        </p:spPr>
        <p:txBody>
          <a:bodyPr/>
          <a:lstStyle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1526149"/>
            <a:ext cx="4082653" cy="3326723"/>
          </a:xfrm>
        </p:spPr>
        <p:txBody>
          <a:bodyPr/>
          <a:lstStyle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026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1526412"/>
            <a:ext cx="4082653" cy="6087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4" b="0" cap="all" baseline="0">
                <a:solidFill>
                  <a:schemeClr val="tx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135208"/>
            <a:ext cx="4082653" cy="2793271"/>
          </a:xfrm>
        </p:spPr>
        <p:txBody>
          <a:bodyPr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1526412"/>
            <a:ext cx="4082653" cy="6087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4" b="0" cap="all" baseline="0">
                <a:solidFill>
                  <a:schemeClr val="tx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135208"/>
            <a:ext cx="4082653" cy="2793271"/>
          </a:xfrm>
        </p:spPr>
        <p:txBody>
          <a:bodyPr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775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24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258ABDC-9885-43DF-BBFA-72DC2CF40C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84397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3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349287" cy="567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5670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491447"/>
            <a:ext cx="2646164" cy="1890183"/>
          </a:xfrm>
        </p:spPr>
        <p:txBody>
          <a:bodyPr anchor="b">
            <a:normAutofit/>
          </a:bodyPr>
          <a:lstStyle>
            <a:lvl1pPr>
              <a:defRPr sz="2976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9246" y="604859"/>
            <a:ext cx="5367933" cy="4347422"/>
          </a:xfrm>
        </p:spPr>
        <p:txBody>
          <a:bodyPr/>
          <a:lstStyle>
            <a:lvl2pPr marL="317531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2pPr>
            <a:lvl3pPr marL="468736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3pPr>
            <a:lvl4pPr marL="619941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4pPr>
            <a:lvl5pPr marL="771146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2419435"/>
            <a:ext cx="2646164" cy="279403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5341286"/>
            <a:ext cx="2165044" cy="30190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5341286"/>
            <a:ext cx="3843238" cy="30190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559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095397"/>
            <a:ext cx="10078000" cy="1575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064040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4196207"/>
            <a:ext cx="8361878" cy="680466"/>
          </a:xfrm>
        </p:spPr>
        <p:txBody>
          <a:bodyPr lIns="91440" tIns="0" rIns="91440" bIns="0" anchor="b">
            <a:noAutofit/>
          </a:bodyPr>
          <a:lstStyle>
            <a:lvl1pPr>
              <a:defRPr sz="2976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10080613" cy="4064040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646">
                <a:solidFill>
                  <a:schemeClr val="bg1"/>
                </a:solidFill>
              </a:defRPr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6" y="4884233"/>
            <a:ext cx="8361878" cy="49144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96"/>
              </a:spcAft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DF43D3F-A8E5-4166-A602-63AA632CFF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2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292513"/>
            <a:ext cx="10080625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5237541"/>
            <a:ext cx="10080626" cy="5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1526148"/>
            <a:ext cx="8316516" cy="33267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7" y="5341286"/>
            <a:ext cx="204413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rgbClr val="FFFFFF"/>
                </a:solidFill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2" y="5341286"/>
            <a:ext cx="3987605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 cap="all" baseline="0">
                <a:solidFill>
                  <a:srgbClr val="FFFFFF"/>
                </a:solidFill>
              </a:defRPr>
            </a:lvl1pPr>
          </a:lstStyle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5341286"/>
            <a:ext cx="1084812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rgbClr val="FFFFFF"/>
                </a:solidFill>
              </a:defRPr>
            </a:lvl1pPr>
          </a:lstStyle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436940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EF271FF7-7E1C-4F17-AB89-2946B48FC21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420" y="92821"/>
            <a:ext cx="664205" cy="57123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9305D85-4FD1-463F-AC81-2FC3769AA80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6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5" r:id="rId12"/>
  </p:sldLayoutIdLst>
  <p:txStyles>
    <p:titleStyle>
      <a:lvl1pPr algn="l" defTabSz="756026" rtl="0" eaLnBrk="1" latinLnBrk="0" hangingPunct="1">
        <a:lnSpc>
          <a:spcPct val="85000"/>
        </a:lnSpc>
        <a:spcBef>
          <a:spcPct val="0"/>
        </a:spcBef>
        <a:buNone/>
        <a:defRPr sz="3969" kern="1200" spc="-4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75603" indent="-75603" algn="l" defTabSz="756026" rtl="0" eaLnBrk="1" latinLnBrk="0" hangingPunct="1">
        <a:lnSpc>
          <a:spcPct val="90000"/>
        </a:lnSpc>
        <a:spcBef>
          <a:spcPts val="992"/>
        </a:spcBef>
        <a:spcAft>
          <a:spcPts val="165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17531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65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68736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19941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71146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90948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07484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24020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40556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rt.dev/get-dar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get-started/install/windows" TargetMode="External"/><Relationship Id="rId2" Type="http://schemas.openxmlformats.org/officeDocument/2006/relationships/hyperlink" Target="https://flutter.dev/docs/get-started/inst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utter.dev/docs/get-started/install/linu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" y="2079228"/>
            <a:ext cx="10080625" cy="201612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88"/>
          </a:p>
        </p:txBody>
      </p:sp>
      <p:sp>
        <p:nvSpPr>
          <p:cNvPr id="3" name="object 3"/>
          <p:cNvSpPr txBox="1"/>
          <p:nvPr/>
        </p:nvSpPr>
        <p:spPr>
          <a:xfrm>
            <a:off x="778972" y="2785043"/>
            <a:ext cx="8522677" cy="1911830"/>
          </a:xfrm>
          <a:prstGeom prst="rect">
            <a:avLst/>
          </a:prstGeom>
        </p:spPr>
        <p:txBody>
          <a:bodyPr vert="horz" wrap="square" lIns="0" tIns="59460" rIns="0" bIns="0" rtlCol="0">
            <a:spAutoFit/>
          </a:bodyPr>
          <a:lstStyle/>
          <a:p>
            <a:pPr marL="1747916" marR="3150" indent="-1740435" algn="ctr">
              <a:lnSpc>
                <a:spcPts val="3212"/>
              </a:lnSpc>
              <a:spcBef>
                <a:spcPts val="468"/>
              </a:spcBef>
            </a:pPr>
            <a:r>
              <a:rPr sz="3969" spc="-168" dirty="0">
                <a:solidFill>
                  <a:schemeClr val="bg1"/>
                </a:solidFill>
                <a:latin typeface="Trebuchet MS"/>
                <a:cs typeface="Trebuchet MS"/>
              </a:rPr>
              <a:t>Programação </a:t>
            </a:r>
            <a:r>
              <a:rPr sz="3969" spc="-174" dirty="0">
                <a:solidFill>
                  <a:schemeClr val="bg1"/>
                </a:solidFill>
                <a:latin typeface="Trebuchet MS"/>
                <a:cs typeface="Trebuchet MS"/>
              </a:rPr>
              <a:t>para</a:t>
            </a:r>
            <a:r>
              <a:rPr sz="3969" spc="-422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pt-BR" sz="3969" spc="-131" dirty="0">
                <a:solidFill>
                  <a:schemeClr val="bg1"/>
                </a:solidFill>
                <a:latin typeface="Trebuchet MS"/>
                <a:cs typeface="Trebuchet MS"/>
              </a:rPr>
              <a:t>Dispositivos </a:t>
            </a:r>
            <a:r>
              <a:rPr lang="pt-BR" sz="3969" spc="-59" dirty="0">
                <a:solidFill>
                  <a:schemeClr val="bg1"/>
                </a:solidFill>
                <a:latin typeface="Trebuchet MS"/>
                <a:cs typeface="Trebuchet MS"/>
              </a:rPr>
              <a:t>Móveis</a:t>
            </a:r>
            <a:endParaRPr lang="pt-BR" sz="3969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747916" marR="3150" indent="-1740435" algn="ctr">
              <a:lnSpc>
                <a:spcPts val="3212"/>
              </a:lnSpc>
              <a:spcBef>
                <a:spcPts val="468"/>
              </a:spcBef>
            </a:pPr>
            <a:endParaRPr lang="pt-BR" sz="3969" spc="-149" dirty="0">
              <a:latin typeface="Trebuchet MS"/>
              <a:cs typeface="Trebuchet MS"/>
            </a:endParaRPr>
          </a:p>
          <a:p>
            <a:pPr marL="1747916" marR="3150" indent="-1740435" algn="ctr">
              <a:lnSpc>
                <a:spcPts val="3212"/>
              </a:lnSpc>
              <a:spcBef>
                <a:spcPts val="468"/>
              </a:spcBef>
            </a:pPr>
            <a:endParaRPr lang="pt-BR" sz="3969" spc="-149" dirty="0">
              <a:latin typeface="Trebuchet MS"/>
              <a:cs typeface="Trebuchet MS"/>
            </a:endParaRPr>
          </a:p>
          <a:p>
            <a:pPr algn="ctr"/>
            <a:r>
              <a:rPr lang="pt-BR" sz="3200" b="1" dirty="0">
                <a:solidFill>
                  <a:srgbClr val="00B050"/>
                </a:solidFill>
              </a:rPr>
              <a:t>Comandos Instalação pacote </a:t>
            </a:r>
            <a:r>
              <a:rPr lang="pt-BR" sz="3200" b="1" dirty="0" err="1">
                <a:solidFill>
                  <a:srgbClr val="00B050"/>
                </a:solidFill>
              </a:rPr>
              <a:t>Flutter</a:t>
            </a:r>
            <a:endParaRPr lang="pt-BR" sz="3200" dirty="0">
              <a:solidFill>
                <a:srgbClr val="00B05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0429" y="779625"/>
            <a:ext cx="2498026" cy="417128"/>
          </a:xfrm>
          <a:prstGeom prst="rect">
            <a:avLst/>
          </a:prstGeom>
        </p:spPr>
        <p:txBody>
          <a:bodyPr vert="horz" wrap="square" lIns="0" tIns="4725" rIns="0" bIns="0" rtlCol="0">
            <a:spAutoFit/>
          </a:bodyPr>
          <a:lstStyle/>
          <a:p>
            <a:pPr marL="7875" marR="3150" indent="152387" algn="ctr">
              <a:lnSpc>
                <a:spcPct val="101400"/>
              </a:lnSpc>
              <a:spcBef>
                <a:spcPts val="37"/>
              </a:spcBef>
            </a:pPr>
            <a:r>
              <a:rPr sz="1488" b="1" spc="-115" dirty="0">
                <a:solidFill>
                  <a:srgbClr val="385622"/>
                </a:solidFill>
                <a:latin typeface="Trebuchet MS"/>
                <a:cs typeface="Trebuchet MS"/>
              </a:rPr>
              <a:t>Prof. </a:t>
            </a:r>
            <a:r>
              <a:rPr lang="pt-BR" sz="1488" b="1" spc="-41" dirty="0">
                <a:solidFill>
                  <a:srgbClr val="385622"/>
                </a:solidFill>
                <a:latin typeface="Trebuchet MS"/>
                <a:cs typeface="Trebuchet MS"/>
              </a:rPr>
              <a:t>Rildo Oliveira</a:t>
            </a:r>
          </a:p>
          <a:p>
            <a:pPr marL="7875" marR="3150" indent="152387" algn="ctr">
              <a:lnSpc>
                <a:spcPct val="101400"/>
              </a:lnSpc>
              <a:spcBef>
                <a:spcPts val="37"/>
              </a:spcBef>
            </a:pPr>
            <a:r>
              <a:rPr lang="pt-BR" sz="1240" i="1" spc="-74" dirty="0">
                <a:solidFill>
                  <a:srgbClr val="385622"/>
                </a:solidFill>
                <a:latin typeface="Trebuchet MS"/>
                <a:cs typeface="Trebuchet MS"/>
              </a:rPr>
              <a:t>rildexter@hotmail.com</a:t>
            </a:r>
            <a:endParaRPr sz="1488" dirty="0">
              <a:latin typeface="Trebuchet MS"/>
              <a:cs typeface="Trebuchet M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8C92DA-DD14-4D8B-A316-2A35F12BF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5" y="199752"/>
            <a:ext cx="2705283" cy="127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9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BE2D2-A991-4070-98C0-6FA19947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AE36D-150D-4707-83DF-9A8680A9F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Veja se possui o </a:t>
            </a:r>
            <a:r>
              <a:rPr lang="pt-BR" sz="2400" dirty="0" err="1"/>
              <a:t>Dart</a:t>
            </a:r>
            <a:r>
              <a:rPr lang="pt-BR" sz="2400" dirty="0"/>
              <a:t>. Terminal faça:</a:t>
            </a:r>
          </a:p>
          <a:p>
            <a:pPr marL="0" indent="0">
              <a:buNone/>
            </a:pPr>
            <a:r>
              <a:rPr lang="pt-BR" sz="2400" dirty="0" err="1"/>
              <a:t>Dart</a:t>
            </a:r>
            <a:r>
              <a:rPr lang="pt-BR" sz="2400" dirty="0"/>
              <a:t> --</a:t>
            </a:r>
            <a:r>
              <a:rPr lang="pt-BR" sz="2400" dirty="0" err="1"/>
              <a:t>version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Caso não tenha vá em:</a:t>
            </a:r>
          </a:p>
          <a:p>
            <a:pPr marL="0" indent="0">
              <a:buNone/>
            </a:pPr>
            <a:r>
              <a:rPr lang="pt-BR" sz="2400" dirty="0">
                <a:hlinkClick r:id="rId2"/>
              </a:rPr>
              <a:t>https://dart.dev/get-dart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 Siga os comandos conforme seu sistema.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0381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BE2D2-A991-4070-98C0-6FA19947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Pré-requisitos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AE36D-150D-4707-83DF-9A8680A9F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256" y="1526149"/>
            <a:ext cx="8316516" cy="1451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Ultima versão do Java;</a:t>
            </a:r>
          </a:p>
          <a:p>
            <a:pPr marL="0" indent="0">
              <a:buNone/>
            </a:pPr>
            <a:r>
              <a:rPr lang="pt-BR" sz="2400" dirty="0"/>
              <a:t>Android Studio;</a:t>
            </a:r>
          </a:p>
          <a:p>
            <a:pPr marL="0" indent="0">
              <a:buNone/>
            </a:pPr>
            <a:r>
              <a:rPr lang="pt-BR" sz="2400" dirty="0" err="1"/>
              <a:t>Vscode</a:t>
            </a:r>
            <a:r>
              <a:rPr lang="pt-BR" sz="2400" dirty="0"/>
              <a:t>;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4836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BE2D2-A991-4070-98C0-6FA19947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Flutter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AE36D-150D-4707-83DF-9A8680A9F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256" y="1526148"/>
            <a:ext cx="8316516" cy="31748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Vá ao site:</a:t>
            </a:r>
          </a:p>
          <a:p>
            <a:pPr marL="0" indent="0">
              <a:buNone/>
            </a:pPr>
            <a:r>
              <a:rPr lang="pt-BR" sz="2400" dirty="0">
                <a:hlinkClick r:id="rId2"/>
              </a:rPr>
              <a:t>https://flutter.dev/docs/get-started/install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Escolha seu pelo seu sistema operacional.</a:t>
            </a:r>
          </a:p>
          <a:p>
            <a:pPr marL="0" indent="0">
              <a:buNone/>
            </a:pPr>
            <a:r>
              <a:rPr lang="pt-BR" sz="2400" dirty="0"/>
              <a:t>Windows:</a:t>
            </a:r>
          </a:p>
          <a:p>
            <a:pPr marL="0" indent="0">
              <a:buNone/>
            </a:pPr>
            <a:r>
              <a:rPr lang="pt-BR" sz="2400" dirty="0">
                <a:hlinkClick r:id="rId3"/>
              </a:rPr>
              <a:t>https://flutter.dev/docs/get-started/install/windows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Linux:</a:t>
            </a:r>
          </a:p>
          <a:p>
            <a:pPr marL="0" indent="0">
              <a:buNone/>
            </a:pPr>
            <a:r>
              <a:rPr lang="pt-BR" sz="2400" dirty="0">
                <a:hlinkClick r:id="rId4"/>
              </a:rPr>
              <a:t>https://flutter.dev/docs/get-started/install/linux</a:t>
            </a: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1633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BE2D2-A991-4070-98C0-6FA19947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Flutter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AE36D-150D-4707-83DF-9A8680A9F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256" y="1526148"/>
            <a:ext cx="8316516" cy="31748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Com o pacote baixado descompacte e siga as instruções do site do </a:t>
            </a:r>
            <a:r>
              <a:rPr lang="pt-BR" sz="2400" dirty="0" err="1"/>
              <a:t>Flutter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Lembrando de:</a:t>
            </a:r>
          </a:p>
          <a:p>
            <a:r>
              <a:rPr lang="pt-BR" sz="2400" dirty="0"/>
              <a:t>Colocar a pasta em local de fácil acesso sem permissões;</a:t>
            </a:r>
          </a:p>
          <a:p>
            <a:r>
              <a:rPr lang="pt-BR" sz="2400" dirty="0"/>
              <a:t>Colocar o caminho nas variáveis de sistema;</a:t>
            </a:r>
          </a:p>
          <a:p>
            <a:r>
              <a:rPr lang="pt-BR" sz="2400" dirty="0"/>
              <a:t>Chamar no terminal o </a:t>
            </a:r>
            <a:r>
              <a:rPr lang="pt-BR" sz="2400" dirty="0" err="1"/>
              <a:t>flutter</a:t>
            </a:r>
            <a:r>
              <a:rPr lang="pt-BR" sz="2400" dirty="0"/>
              <a:t> </a:t>
            </a:r>
            <a:r>
              <a:rPr lang="pt-BR" sz="2400" dirty="0" err="1"/>
              <a:t>doctor</a:t>
            </a:r>
            <a:r>
              <a:rPr lang="pt-BR" sz="2400" dirty="0"/>
              <a:t>.</a:t>
            </a:r>
          </a:p>
          <a:p>
            <a:r>
              <a:rPr lang="pt-BR" sz="2400" dirty="0"/>
              <a:t>Faça tudo que for pedido no </a:t>
            </a:r>
            <a:r>
              <a:rPr lang="pt-BR" sz="2400" dirty="0" err="1"/>
              <a:t>flutter</a:t>
            </a:r>
            <a:r>
              <a:rPr lang="pt-BR" sz="2400" dirty="0"/>
              <a:t> </a:t>
            </a:r>
            <a:r>
              <a:rPr lang="pt-BR" sz="2400" dirty="0" err="1"/>
              <a:t>doctor</a:t>
            </a:r>
            <a:r>
              <a:rPr lang="pt-BR" sz="2400" dirty="0"/>
              <a:t> 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85385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Retrospectiva">
  <a:themeElements>
    <a:clrScheme name="Personalizada 5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6566"/>
      </a:accent1>
      <a:accent2>
        <a:srgbClr val="00B05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blipFill>
          <a:blip xmlns:r="http://schemas.openxmlformats.org/officeDocument/2006/relationships" r:embed="rId1"/>
          <a:stretch>
            <a:fillRect/>
          </a:stretch>
        </a:blipFill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SLIDEMESTRE</Template>
  <TotalTime>2335</TotalTime>
  <Words>167</Words>
  <Application>Microsoft Office PowerPoint</Application>
  <PresentationFormat>Personalizar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Wingdings</vt:lpstr>
      <vt:lpstr>Retrospectiva</vt:lpstr>
      <vt:lpstr>Apresentação do PowerPoint</vt:lpstr>
      <vt:lpstr>Dart</vt:lpstr>
      <vt:lpstr>Pré-requisitos </vt:lpstr>
      <vt:lpstr>Flutter</vt:lpstr>
      <vt:lpstr>Flutter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rildo</dc:creator>
  <dc:description/>
  <cp:lastModifiedBy>Rildo Oliveira</cp:lastModifiedBy>
  <cp:revision>156</cp:revision>
  <dcterms:created xsi:type="dcterms:W3CDTF">2019-09-09T16:05:57Z</dcterms:created>
  <dcterms:modified xsi:type="dcterms:W3CDTF">2020-02-28T13:11:35Z</dcterms:modified>
  <dc:language>pt-BR</dc:language>
</cp:coreProperties>
</file>