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8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1D0237-C324-482A-865F-4F4BB1D54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E3D213B-4B5E-4A37-908B-03CBE8B4C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DC60F1-0D66-4368-AAE3-1CA1F27C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D734CF-779C-40B8-BBE0-A14A5599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BA0DCC-E38F-4804-BC9C-A66311EA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1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2348E1-FD48-42E5-8EFA-8ACB8FA9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8F77135-DD24-4831-8BC3-A6DB37F1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1557E8-993B-4767-9602-680461F5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C362EA-8B62-461E-A422-BE6649AE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7D92D7-03B6-4998-838A-392A5CF6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70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9124F72-62E3-4E1E-AF9E-B4B45A6BF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DC3768-91EC-455C-A129-AA2BE3D6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FBD635-0B66-4C36-8752-C2B034F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993F92-962E-4ED8-98B9-64398BBC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ADC41D-1F81-4E49-BAFE-5C349A8F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80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CF1513-B761-4634-81B3-51A5ED18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14D9BD-369E-4802-A5A6-C3A9C6F3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E4FACD-4725-4F79-9EB0-6DB1FC2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A1684D-F476-4D3B-9F3D-57EF617E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8B251D-C2CF-4796-944F-7E3B3A77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99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10777A-D749-41C7-9D7F-481ADDB0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75E480-C386-4D7B-8BAC-0B571B8F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3EE8F7-BFB8-46B5-8E76-E0E4FA5D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818C64-7E81-43B8-A7D7-7FC973A6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41DE74-9E25-40DC-9530-E1F99114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67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3286F-584F-42C9-89CE-80807F06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A364DE-6DCD-462A-B2AF-4AF19C3F7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DE1811-0A04-4904-AE05-21DA2130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F61938-DA2A-46E1-8B66-C8343C8D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CDDE7DC-C534-479B-985B-ED10E7A4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4E474C-A980-4401-9266-E9FA15A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7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3FC73-2C99-4C6E-BC42-8F22D15B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FECE60F-F9C3-41B0-87CC-F80A47821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A7F3B4-0611-4532-AE81-6D7F0524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1B78F3-EAF6-4C90-BD89-96E29ECF2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09E1D4C-CACC-4975-8D63-14C132BE4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8E09443-5242-498D-AA2C-6638009C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6082D16-3DDE-4240-8C31-2F6C1EE1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5250B01-B771-4689-9680-7D36CF2C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946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70760A-7F25-40B7-8A27-5F77A32E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5C746A-B70F-4654-AAA0-7C3BFE83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315427B-2726-4B08-84ED-1485FD31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633C12-8E40-49EB-9FE4-C5980514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76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5F3F231-2ECA-4C22-B034-FEC40638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E899E0D-5593-486B-86D4-680BE25A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BA93148-BB6A-408C-A0FB-8A88DDD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370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CEBA81-6CC1-4745-A634-7C8DBD1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13BC2D-B6E1-4C59-BDDF-5116C493C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856A652-89A8-4F06-B9C7-687AC5C5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1F3FB78-529F-41D4-B954-E4F9076D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23B373-556E-4815-A4E5-52DC7C34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ADA11F-5798-42CA-BA0F-1ED6DB26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09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294B9-65D6-41F7-8045-CB1DD30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F6B5127-F487-4E4E-876F-F3E60849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4128DAD-E716-45FA-AE3F-D497B1FD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E6B70E-11EC-489F-9C75-173A46FE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448837-DC89-4721-B91D-1A86C612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8382BB-C7EB-428C-841F-8981628A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99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9A64DA8-7960-44A1-8E1F-103ECEB5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19E3D6-FCBB-4684-828A-22431170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402910-2C10-432C-9ED3-44FA89653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A1F8-3FAC-4B9D-9781-E549F9769E3A}" type="datetimeFigureOut">
              <a:rPr lang="pl-PL" smtClean="0"/>
              <a:t>14.06.2018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9F8FC0-25D2-4F24-83DA-5414A8882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A6A860-7044-4151-B849-B08FA0D2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487-E3AA-4B80-8DC2-F10D9D3AAB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74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550BF7-1504-4631-9209-C3A08A922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Temat pracy: System kontroli wilgotności i temperatury z archiwizacją, prezentacją i alarmowaniem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458FF1-9441-4808-8ACA-26F5C1A7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6778"/>
            <a:ext cx="9144000" cy="1151021"/>
          </a:xfrm>
        </p:spPr>
        <p:txBody>
          <a:bodyPr/>
          <a:lstStyle/>
          <a:p>
            <a:r>
              <a:rPr lang="pl-PL" dirty="0"/>
              <a:t>Autorzy: Wojciech Harasymowicz, Rafał </a:t>
            </a:r>
            <a:r>
              <a:rPr lang="pl-PL" dirty="0" err="1"/>
              <a:t>Ileczko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77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4C97AD-7C3B-488F-BB7B-F413C68A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6F824-95EF-4FD1-8057-16831974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4233"/>
            <a:ext cx="10515600" cy="380273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Celem projektu jest zbudowanie systemu  czujników wilgotności i temperatury sczytującego dane z pomieszczeń hali produkcyjnej. Zapisane w bazie dane będą wizualizowane w przygotowanej aplikacji internetowej. System docelowo zostanie użyty w istniejącym przedsiębiorstwie </a:t>
            </a:r>
            <a:r>
              <a:rPr lang="pl-PL" i="1" dirty="0" err="1"/>
              <a:t>Colorland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4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F3945E-51B1-4395-9B91-3D39D5C0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 – schemat blokowy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5D0E5D2-734D-432F-B0AB-ABAB0642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88" y="2305987"/>
            <a:ext cx="7561560" cy="32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1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82EF8C-0673-46AF-9163-9AC37630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 – Sprzęt i oprogramowanie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8DCEE9-EF64-4896-89E1-DCBDE948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RaspberryPi</a:t>
            </a:r>
            <a:r>
              <a:rPr lang="pl-PL" dirty="0"/>
              <a:t> – urządzenie obsługujące czujnik i komunikację</a:t>
            </a:r>
          </a:p>
          <a:p>
            <a:r>
              <a:rPr lang="pl-PL" dirty="0"/>
              <a:t>DHT22 – czujnik wilgotności i temperatury</a:t>
            </a:r>
          </a:p>
          <a:p>
            <a:r>
              <a:rPr lang="pl-PL" dirty="0" err="1"/>
              <a:t>PostgreSQL</a:t>
            </a:r>
            <a:r>
              <a:rPr lang="pl-PL" dirty="0"/>
              <a:t> - baza danych</a:t>
            </a:r>
          </a:p>
          <a:p>
            <a:r>
              <a:rPr lang="pl-PL" dirty="0" err="1"/>
              <a:t>Python</a:t>
            </a:r>
            <a:r>
              <a:rPr lang="pl-PL" dirty="0"/>
              <a:t>, </a:t>
            </a:r>
            <a:r>
              <a:rPr lang="pl-PL" dirty="0" err="1"/>
              <a:t>Javascript</a:t>
            </a:r>
            <a:r>
              <a:rPr lang="pl-PL" dirty="0"/>
              <a:t> – języki programowania</a:t>
            </a:r>
          </a:p>
          <a:p>
            <a:r>
              <a:rPr lang="pl-PL" dirty="0"/>
              <a:t>Wifi, </a:t>
            </a:r>
            <a:r>
              <a:rPr lang="pl-PL" dirty="0" err="1"/>
              <a:t>RestAPI</a:t>
            </a:r>
            <a:r>
              <a:rPr lang="pl-PL" dirty="0"/>
              <a:t>, </a:t>
            </a:r>
            <a:r>
              <a:rPr lang="pl-PL" dirty="0" err="1"/>
              <a:t>WebSockets</a:t>
            </a:r>
            <a:r>
              <a:rPr lang="pl-PL" dirty="0"/>
              <a:t> – komunikacja</a:t>
            </a:r>
          </a:p>
          <a:p>
            <a:r>
              <a:rPr lang="pl-PL" dirty="0"/>
              <a:t>strona WWW prezentująca wykresy z pomiarami z bazy</a:t>
            </a:r>
          </a:p>
        </p:txBody>
      </p:sp>
    </p:spTree>
    <p:extLst>
      <p:ext uri="{BB962C8B-B14F-4D97-AF65-F5344CB8AC3E}">
        <p14:creationId xmlns:p14="http://schemas.microsoft.com/office/powerpoint/2010/main" val="37323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951AC-0E07-42F0-BFA3-8DF8A025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ERD bazy danych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AF4AD87D-EFBD-44A5-B9E1-13BB1CC95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875"/>
            <a:ext cx="10515600" cy="1832037"/>
          </a:xfrm>
        </p:spPr>
      </p:pic>
    </p:spTree>
    <p:extLst>
      <p:ext uri="{BB962C8B-B14F-4D97-AF65-F5344CB8AC3E}">
        <p14:creationId xmlns:p14="http://schemas.microsoft.com/office/powerpoint/2010/main" val="167647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065BC-3B87-4433-A50F-7AFC0C8E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Czujnik z </a:t>
            </a:r>
            <a:r>
              <a:rPr lang="pl-PL" dirty="0" err="1"/>
              <a:t>RaspberryPI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5D3EB2-1262-43C0-B896-7F03623B8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80" y="1838172"/>
            <a:ext cx="6990735" cy="39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9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D3BB8E-8840-4EDC-A50E-8E163C6C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WWW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CB97717-EFA3-4892-B15F-646E58ED9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34" y="1825625"/>
            <a:ext cx="9981132" cy="4351338"/>
          </a:xfrm>
        </p:spPr>
      </p:pic>
    </p:spTree>
    <p:extLst>
      <p:ext uri="{BB962C8B-B14F-4D97-AF65-F5344CB8AC3E}">
        <p14:creationId xmlns:p14="http://schemas.microsoft.com/office/powerpoint/2010/main" val="73382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BD2BCE-1A97-4FB3-8541-3891EE7B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1318134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119</Words>
  <Application>Microsoft Office PowerPoint</Application>
  <PresentationFormat>Panoramiczny</PresentationFormat>
  <Paragraphs>16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Temat pracy: System kontroli wilgotności i temperatury z archiwizacją, prezentacją i alarmowaniem</vt:lpstr>
      <vt:lpstr>Cel projektu</vt:lpstr>
      <vt:lpstr>Architektura systemu – schemat blokowy</vt:lpstr>
      <vt:lpstr>Architektura systemu – Sprzęt i oprogramowanie</vt:lpstr>
      <vt:lpstr>ERD bazy danych</vt:lpstr>
      <vt:lpstr>Czujnik z RaspberryPI</vt:lpstr>
      <vt:lpstr>Interfejs WWW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Temat pracy: System pomiaru wilgotności i temperatury</dc:title>
  <dc:creator>Rafcio</dc:creator>
  <cp:lastModifiedBy>Rafcio</cp:lastModifiedBy>
  <cp:revision>11</cp:revision>
  <dcterms:created xsi:type="dcterms:W3CDTF">2018-04-12T09:53:22Z</dcterms:created>
  <dcterms:modified xsi:type="dcterms:W3CDTF">2018-06-13T22:53:22Z</dcterms:modified>
</cp:coreProperties>
</file>