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8" r:id="rId2"/>
    <p:sldId id="259" r:id="rId3"/>
    <p:sldId id="263" r:id="rId4"/>
    <p:sldId id="261" r:id="rId5"/>
    <p:sldId id="262" r:id="rId6"/>
    <p:sldId id="264" r:id="rId7"/>
    <p:sldId id="265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39AAC1"/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DAF70-7EA5-DB48-9B3A-37079EDC40EA}" v="5" dt="2023-09-13T12:30:1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/>
    <p:restoredTop sz="94684"/>
  </p:normalViewPr>
  <p:slideViewPr>
    <p:cSldViewPr snapToGrid="0">
      <p:cViewPr varScale="1">
        <p:scale>
          <a:sx n="71" d="100"/>
          <a:sy n="71" d="100"/>
        </p:scale>
        <p:origin x="66" y="234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_FINAL_SLIDE" userDrawn="1">
  <p:cSld name="END_SLID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A9C0-522C-1ABD-D14A-7299E05376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4423718"/>
            <a:ext cx="18288000" cy="58632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CEABAFD-74D6-51C2-98C1-CCA5795CCD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0678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49"/>
            <a:ext cx="13997562" cy="271046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43500"/>
            <a:ext cx="146356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43" name="Google Shape;43;p7"/>
          <p:cNvSpPr>
            <a:spLocks noGrp="1"/>
          </p:cNvSpPr>
          <p:nvPr>
            <p:ph type="pic" idx="2" hasCustomPrompt="1"/>
          </p:nvPr>
        </p:nvSpPr>
        <p:spPr>
          <a:xfrm>
            <a:off x="15565050" y="1027450"/>
            <a:ext cx="180870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1" name="Google Shape;17;p3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AD0F-8252-A92E-A4DF-B071AD590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_V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TEXT" userDrawn="1">
  <p:cSld name="HEADING_LEFT_CONTENT_RIGH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A552A79-B159-5259-79DF-C48F82B0D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915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E20F-F2E2-7BD3-CA85-528A005F52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7" name="Google Shape;24;p4">
            <a:extLst>
              <a:ext uri="{FF2B5EF4-FFF2-40B4-BE49-F238E27FC236}">
                <a16:creationId xmlns:a16="http://schemas.microsoft.com/office/drawing/2014/main" id="{80117613-6917-EF6F-BF4D-A48C702D8D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8" name="Google Shape;8;p1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6" r:id="rId3"/>
    <p:sldLayoutId id="2147483662" r:id="rId4"/>
    <p:sldLayoutId id="2147483664" r:id="rId5"/>
    <p:sldLayoutId id="2147483650" r:id="rId6"/>
    <p:sldLayoutId id="2147483660" r:id="rId7"/>
    <p:sldLayoutId id="2147483657" r:id="rId8"/>
    <p:sldLayoutId id="2147483665" r:id="rId9"/>
    <p:sldLayoutId id="2147483658" r:id="rId10"/>
    <p:sldLayoutId id="2147483661" r:id="rId11"/>
    <p:sldLayoutId id="2147483653" r:id="rId12"/>
    <p:sldLayoutId id="2147483655" r:id="rId13"/>
    <p:sldLayoutId id="2147483659" r:id="rId14"/>
    <p:sldLayoutId id="214748365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inscience.org/exercis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rPr lang="en-AU" dirty="0"/>
              <a:t>Welcome!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D610995-9410-4D02-811A-6E73BED8474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rPr lang="en-AU" dirty="0"/>
              <a:t>About Me!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About to graduate from the University of Queensland studying Computer Science (majoring in Machine Learning)</a:t>
            </a:r>
          </a:p>
          <a:p>
            <a:pPr lvl="1"/>
            <a:r>
              <a:rPr lang="en-AU" dirty="0"/>
              <a:t>For a long time I didn’t know what I wanted to do!</a:t>
            </a:r>
          </a:p>
          <a:p>
            <a:pPr lvl="1"/>
            <a:endParaRPr lang="en-AU" dirty="0"/>
          </a:p>
          <a:p>
            <a:r>
              <a:rPr lang="en-AU" dirty="0"/>
              <a:t>Never coded during school!</a:t>
            </a:r>
          </a:p>
          <a:p>
            <a:endParaRPr lang="en-AU" dirty="0"/>
          </a:p>
          <a:p>
            <a:r>
              <a:rPr lang="en-AU" dirty="0"/>
              <a:t>My dream is to create a company, or multiple!</a:t>
            </a:r>
          </a:p>
          <a:p>
            <a:endParaRPr lang="en-AU" dirty="0"/>
          </a:p>
          <a:p>
            <a:endParaRPr lang="en-AU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B45541-A10E-CF51-9D53-B0BA4D71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126" y="3057085"/>
            <a:ext cx="8192395" cy="4172827"/>
          </a:xfrm>
          <a:prstGeom prst="rect">
            <a:avLst/>
          </a:prstGeom>
        </p:spPr>
      </p:pic>
      <p:pic>
        <p:nvPicPr>
          <p:cNvPr id="1026" name="Picture 2" descr="What is Wordle? The new viral word game delighting the internet | Games |  The Guardian">
            <a:extLst>
              <a:ext uri="{FF2B5EF4-FFF2-40B4-BE49-F238E27FC236}">
                <a16:creationId xmlns:a16="http://schemas.microsoft.com/office/drawing/2014/main" id="{91A93E2B-2F80-7966-12F1-CCD758394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7730" r="14529" b="8366"/>
          <a:stretch/>
        </p:blipFill>
        <p:spPr bwMode="auto">
          <a:xfrm>
            <a:off x="753035" y="2605087"/>
            <a:ext cx="4262717" cy="498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48 - Challenging Number Puzzle Game • ABCya!">
            <a:extLst>
              <a:ext uri="{FF2B5EF4-FFF2-40B4-BE49-F238E27FC236}">
                <a16:creationId xmlns:a16="http://schemas.microsoft.com/office/drawing/2014/main" id="{98BEA5E4-2BB6-1611-CD88-C345A37E1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39" y="2605087"/>
            <a:ext cx="381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8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Installing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dirty="0"/>
              <a:t>Step 1: Download Python Installer</a:t>
            </a:r>
          </a:p>
          <a:p>
            <a:r>
              <a:rPr dirty="0"/>
              <a:t>Navigate to Python Downloads </a:t>
            </a:r>
            <a:r>
              <a:rPr dirty="0">
                <a:hlinkClick r:id="rId2"/>
              </a:rPr>
              <a:t>https://www.python.org/downloads/</a:t>
            </a:r>
            <a:r>
              <a:rPr lang="en-AU" dirty="0"/>
              <a:t>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Step 2: Run the Installer</a:t>
            </a:r>
          </a:p>
          <a:p>
            <a:r>
              <a:rPr dirty="0"/>
              <a:t>Double-click the downloaded file.</a:t>
            </a:r>
          </a:p>
          <a:p>
            <a:r>
              <a:rPr dirty="0"/>
              <a:t>Ensure “Add Python to PATH” is checked.</a:t>
            </a:r>
          </a:p>
          <a:p>
            <a:r>
              <a:rPr dirty="0"/>
              <a:t>Click "Install Now".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5A60C2-8E8E-079D-900C-E75CDE89D8F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883B0-B128-FE7B-4A08-581B5FFE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145" y="4568414"/>
            <a:ext cx="7641480" cy="3173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rPr dirty="0"/>
              <a:t>Installing VS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dirty="0"/>
              <a:t>Step 1: Download VS Code Installer</a:t>
            </a:r>
          </a:p>
          <a:p>
            <a:r>
              <a:rPr dirty="0"/>
              <a:t>Navigate to VS Code Downloads </a:t>
            </a:r>
            <a:r>
              <a:rPr dirty="0">
                <a:hlinkClick r:id="rId2"/>
              </a:rPr>
              <a:t>https://code.visualstudio.com/Download</a:t>
            </a:r>
            <a:r>
              <a:rPr lang="en-AU" dirty="0"/>
              <a:t> </a:t>
            </a:r>
          </a:p>
          <a:p>
            <a:endParaRPr dirty="0"/>
          </a:p>
          <a:p>
            <a:r>
              <a:rPr dirty="0"/>
              <a:t>Click the download button for your OS.</a:t>
            </a:r>
          </a:p>
          <a:p>
            <a:pPr marL="76200" indent="0">
              <a:buNone/>
            </a:pPr>
            <a:r>
              <a:rPr dirty="0"/>
              <a:t>Step 2: Run the Installer</a:t>
            </a:r>
          </a:p>
          <a:p>
            <a:r>
              <a:rPr dirty="0"/>
              <a:t>Follow the prompts in the setup wizard.</a:t>
            </a:r>
            <a:endParaRPr lang="en-AU" dirty="0"/>
          </a:p>
          <a:p>
            <a:endParaRPr dirty="0"/>
          </a:p>
          <a:p>
            <a:pPr marL="76200" indent="0">
              <a:buNone/>
            </a:pPr>
            <a:r>
              <a:rPr dirty="0"/>
              <a:t>Step 3: Verify Installation</a:t>
            </a:r>
          </a:p>
          <a:p>
            <a:r>
              <a:rPr dirty="0"/>
              <a:t>Open VS Code to ensure it installed correctly.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AC62F0-809B-E6F0-4ECE-9587939EDCA0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DB6541-B514-7A83-D828-82592620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134" y="4370256"/>
            <a:ext cx="6316157" cy="36397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93EB-BE6D-D66D-882C-28EA1CFD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8500EA"/>
                </a:solidFill>
              </a:rPr>
              <a:t>Let’s See If It Worked!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F403C-15E2-D5AA-5EF4-BFE5AC86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074" y="2277035"/>
            <a:ext cx="13025526" cy="7324190"/>
          </a:xfrm>
        </p:spPr>
        <p:txBody>
          <a:bodyPr/>
          <a:lstStyle/>
          <a:p>
            <a:r>
              <a:rPr lang="en-AU" dirty="0"/>
              <a:t>Up the top click </a:t>
            </a:r>
            <a:r>
              <a:rPr lang="en-AU" b="1" dirty="0"/>
              <a:t>File</a:t>
            </a:r>
            <a:r>
              <a:rPr lang="en-AU" dirty="0"/>
              <a:t> and then click </a:t>
            </a:r>
            <a:r>
              <a:rPr lang="en-AU" b="1" dirty="0"/>
              <a:t>Open Folder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dirty="0"/>
              <a:t>Create a new folder called </a:t>
            </a:r>
            <a:r>
              <a:rPr lang="en-AU" b="1" dirty="0"/>
              <a:t>Playtech</a:t>
            </a:r>
            <a:endParaRPr lang="en-AU" dirty="0"/>
          </a:p>
          <a:p>
            <a:endParaRPr lang="en-AU" dirty="0"/>
          </a:p>
          <a:p>
            <a:r>
              <a:rPr lang="en-AU" dirty="0"/>
              <a:t>Create a file in there called </a:t>
            </a:r>
            <a:r>
              <a:rPr lang="en-AU" b="1" dirty="0"/>
              <a:t>week1.py</a:t>
            </a:r>
          </a:p>
          <a:p>
            <a:endParaRPr lang="en-AU" dirty="0"/>
          </a:p>
          <a:p>
            <a:r>
              <a:rPr lang="en-AU" dirty="0"/>
              <a:t>Write: 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AU" dirty="0"/>
              <a:t>and then press </a:t>
            </a:r>
            <a:r>
              <a:rPr lang="en-AU" b="1" dirty="0"/>
              <a:t>ctrl + s </a:t>
            </a:r>
            <a:r>
              <a:rPr lang="en-AU" dirty="0"/>
              <a:t>to save</a:t>
            </a: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AU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AU" dirty="0"/>
              <a:t>Up the top click </a:t>
            </a:r>
            <a:r>
              <a:rPr lang="en-AU" b="1" dirty="0"/>
              <a:t>Terminal </a:t>
            </a:r>
            <a:r>
              <a:rPr lang="en-AU" dirty="0"/>
              <a:t>and then click </a:t>
            </a:r>
            <a:r>
              <a:rPr lang="en-AU" b="1" dirty="0"/>
              <a:t>New Terminal</a:t>
            </a:r>
          </a:p>
          <a:p>
            <a:endParaRPr lang="en-AU" b="1" dirty="0"/>
          </a:p>
          <a:p>
            <a:r>
              <a:rPr lang="en-AU" dirty="0"/>
              <a:t>Now type </a:t>
            </a:r>
            <a:r>
              <a:rPr lang="en-AU" b="1" dirty="0"/>
              <a:t>python week1.py</a:t>
            </a:r>
            <a:r>
              <a:rPr lang="en-AU" dirty="0"/>
              <a:t> to run the code!</a:t>
            </a:r>
          </a:p>
          <a:p>
            <a:endParaRPr lang="en-AU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AU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D182F7-F304-58A2-84F0-151E459994B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90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D424-585E-4FA3-715B-6D074A05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8500EA"/>
                </a:solidFill>
              </a:rPr>
              <a:t>Exercises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2887F-860A-7D36-E525-786E3B95A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AU" dirty="0">
                <a:hlinkClick r:id="rId2"/>
              </a:rPr>
              <a:t>https://www.hackinscience.org/exercises/</a:t>
            </a:r>
            <a:r>
              <a:rPr lang="en-AU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8013E4D-B210-A7DF-1546-E15E455E8D5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117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237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Roboto Light</vt:lpstr>
      <vt:lpstr>Consolas</vt:lpstr>
      <vt:lpstr>Smart Slides v1</vt:lpstr>
      <vt:lpstr>think-cell Slide</vt:lpstr>
      <vt:lpstr>Welcome!</vt:lpstr>
      <vt:lpstr>About Me!</vt:lpstr>
      <vt:lpstr>PowerPoint Presentation</vt:lpstr>
      <vt:lpstr>Installing Python</vt:lpstr>
      <vt:lpstr>Installing VS Code</vt:lpstr>
      <vt:lpstr>Let’s See If It Worked!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Riley Ball</dc:creator>
  <cp:lastModifiedBy>Riley Ball</cp:lastModifiedBy>
  <cp:revision>32</cp:revision>
  <dcterms:modified xsi:type="dcterms:W3CDTF">2023-10-09T05:05:11Z</dcterms:modified>
</cp:coreProperties>
</file>