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257" r:id="rId5"/>
    <p:sldId id="476" r:id="rId6"/>
    <p:sldId id="479" r:id="rId7"/>
    <p:sldId id="485" r:id="rId8"/>
    <p:sldId id="484" r:id="rId9"/>
    <p:sldId id="494" r:id="rId10"/>
    <p:sldId id="473" r:id="rId11"/>
    <p:sldId id="475" r:id="rId12"/>
    <p:sldId id="480" r:id="rId13"/>
    <p:sldId id="481" r:id="rId14"/>
    <p:sldId id="488" r:id="rId15"/>
    <p:sldId id="489" r:id="rId16"/>
    <p:sldId id="490" r:id="rId17"/>
    <p:sldId id="493" r:id="rId1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13" userDrawn="1">
          <p15:clr>
            <a:srgbClr val="A4A3A4"/>
          </p15:clr>
        </p15:guide>
        <p15:guide id="2" pos="560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dows User" initials="WU"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4DC"/>
    <a:srgbClr val="D6D2C4"/>
    <a:srgbClr val="A619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3CBBF6-A0DD-4095-E3E2-EDAEADCC3484}" v="45" dt="2024-10-28T12:18:12.133"/>
    <p1510:client id="{1BA7E620-F245-16A5-31F3-347C426EC737}" v="1556" dt="2024-10-28T03:01:10.342"/>
    <p1510:client id="{36340540-6897-FA21-DDA9-64570953F371}" v="413" dt="2024-10-28T13:36:50.143"/>
    <p1510:client id="{5CFE92CE-7F16-13CA-6DC0-C5696BED47B4}" v="34" dt="2024-10-29T02:00:40.597"/>
    <p1510:client id="{644CB28F-A277-4A1D-86FC-53BEDFE498C2}" v="2776" dt="2024-10-28T13:53:52.094"/>
    <p1510:client id="{6B424910-AEA1-8901-D3B7-85BD9D075E23}" v="1262" dt="2024-10-29T00:44:54.560"/>
    <p1510:client id="{75C5184D-4734-5FBB-850F-8AB2E0702759}" v="4888" dt="2024-10-28T02:51:37.505"/>
    <p1510:client id="{8A81711F-61C9-4AA7-A2A5-EEE708540267}" v="1246" dt="2024-10-29T01:55:26.572"/>
    <p1510:client id="{ADC4DB7B-5FF1-9955-DF4F-97292CDCF935}" v="35" dt="2024-10-28T23:55:05.742"/>
    <p1510:client id="{BDF71B65-893E-A87B-FD95-AC24BB1C0866}" v="2" dt="2024-10-28T03:38:53.256"/>
    <p1510:client id="{C6D69B4D-4462-5159-E2D5-AC753881F3B0}" v="1060" dt="2024-10-28T06:40:42.305"/>
    <p1510:client id="{DC02DD2C-963B-3EC7-064A-EC7B7B8D228C}" v="4353" dt="2024-10-29T00:45:19.1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1836" y="108"/>
      </p:cViewPr>
      <p:guideLst>
        <p:guide orient="horz" pos="913"/>
        <p:guide pos="5602"/>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cho Quiroz" userId="S::jericho.quiroz@students.mq.edu.au::d7a5e793-416c-47a5-ae21-47c14ab2bf2f" providerId="AD" clId="Web-{824DECAC-4B7F-1005-81DC-C38ECEE40295}"/>
    <pc:docChg chg="modSld">
      <pc:chgData name="Jericho Quiroz" userId="S::jericho.quiroz@students.mq.edu.au::d7a5e793-416c-47a5-ae21-47c14ab2bf2f" providerId="AD" clId="Web-{824DECAC-4B7F-1005-81DC-C38ECEE40295}" dt="2024-10-27T23:28:25.729" v="68" actId="20577"/>
      <pc:docMkLst>
        <pc:docMk/>
      </pc:docMkLst>
      <pc:sldChg chg="modSp">
        <pc:chgData name="Jericho Quiroz" userId="S::jericho.quiroz@students.mq.edu.au::d7a5e793-416c-47a5-ae21-47c14ab2bf2f" providerId="AD" clId="Web-{824DECAC-4B7F-1005-81DC-C38ECEE40295}" dt="2024-10-27T23:23:06.424" v="56"/>
        <pc:sldMkLst>
          <pc:docMk/>
          <pc:sldMk cId="3524347736" sldId="476"/>
        </pc:sldMkLst>
        <pc:graphicFrameChg chg="mod modGraphic">
          <ac:chgData name="Jericho Quiroz" userId="S::jericho.quiroz@students.mq.edu.au::d7a5e793-416c-47a5-ae21-47c14ab2bf2f" providerId="AD" clId="Web-{824DECAC-4B7F-1005-81DC-C38ECEE40295}" dt="2024-10-27T23:23:06.424" v="56"/>
          <ac:graphicFrameMkLst>
            <pc:docMk/>
            <pc:sldMk cId="3524347736" sldId="476"/>
            <ac:graphicFrameMk id="7" creationId="{AA1B4AD4-8A3B-A37B-4ECD-A917CC405557}"/>
          </ac:graphicFrameMkLst>
        </pc:graphicFrameChg>
      </pc:sldChg>
      <pc:sldChg chg="modSp">
        <pc:chgData name="Jericho Quiroz" userId="S::jericho.quiroz@students.mq.edu.au::d7a5e793-416c-47a5-ae21-47c14ab2bf2f" providerId="AD" clId="Web-{824DECAC-4B7F-1005-81DC-C38ECEE40295}" dt="2024-10-27T23:16:06.225" v="34" actId="20577"/>
        <pc:sldMkLst>
          <pc:docMk/>
          <pc:sldMk cId="3209768739" sldId="481"/>
        </pc:sldMkLst>
        <pc:spChg chg="mod">
          <ac:chgData name="Jericho Quiroz" userId="S::jericho.quiroz@students.mq.edu.au::d7a5e793-416c-47a5-ae21-47c14ab2bf2f" providerId="AD" clId="Web-{824DECAC-4B7F-1005-81DC-C38ECEE40295}" dt="2024-10-27T23:16:06.225" v="34" actId="20577"/>
          <ac:spMkLst>
            <pc:docMk/>
            <pc:sldMk cId="3209768739" sldId="481"/>
            <ac:spMk id="7" creationId="{A5CE858D-E70D-3AF7-98DF-F309CCED9D9F}"/>
          </ac:spMkLst>
        </pc:spChg>
      </pc:sldChg>
      <pc:sldChg chg="modSp">
        <pc:chgData name="Jericho Quiroz" userId="S::jericho.quiroz@students.mq.edu.au::d7a5e793-416c-47a5-ae21-47c14ab2bf2f" providerId="AD" clId="Web-{824DECAC-4B7F-1005-81DC-C38ECEE40295}" dt="2024-10-27T23:25:31.428" v="60" actId="20577"/>
        <pc:sldMkLst>
          <pc:docMk/>
          <pc:sldMk cId="1867223738" sldId="482"/>
        </pc:sldMkLst>
      </pc:sldChg>
    </pc:docChg>
  </pc:docChgLst>
  <pc:docChgLst>
    <pc:chgData name="Chau Anh Cong" userId="7f28b364-fe8f-43d9-b7a5-2749ac11f461" providerId="ADAL" clId="{644CB28F-A277-4A1D-86FC-53BEDFE498C2}"/>
    <pc:docChg chg="undo redo custSel addSld delSld modSld sldOrd">
      <pc:chgData name="Chau Anh Cong" userId="7f28b364-fe8f-43d9-b7a5-2749ac11f461" providerId="ADAL" clId="{644CB28F-A277-4A1D-86FC-53BEDFE498C2}" dt="2024-10-29T02:45:59.513" v="3536" actId="20577"/>
      <pc:docMkLst>
        <pc:docMk/>
      </pc:docMkLst>
      <pc:sldChg chg="modSp mod">
        <pc:chgData name="Chau Anh Cong" userId="7f28b364-fe8f-43d9-b7a5-2749ac11f461" providerId="ADAL" clId="{644CB28F-A277-4A1D-86FC-53BEDFE498C2}" dt="2024-10-27T22:35:28.674" v="1710" actId="790"/>
        <pc:sldMkLst>
          <pc:docMk/>
          <pc:sldMk cId="819476024" sldId="257"/>
        </pc:sldMkLst>
        <pc:spChg chg="mod">
          <ac:chgData name="Chau Anh Cong" userId="7f28b364-fe8f-43d9-b7a5-2749ac11f461" providerId="ADAL" clId="{644CB28F-A277-4A1D-86FC-53BEDFE498C2}" dt="2024-10-27T22:35:28.674" v="1710" actId="790"/>
          <ac:spMkLst>
            <pc:docMk/>
            <pc:sldMk cId="819476024" sldId="257"/>
            <ac:spMk id="2" creationId="{524BE737-1854-E949-971A-D4A21B91893C}"/>
          </ac:spMkLst>
        </pc:spChg>
        <pc:spChg chg="mod">
          <ac:chgData name="Chau Anh Cong" userId="7f28b364-fe8f-43d9-b7a5-2749ac11f461" providerId="ADAL" clId="{644CB28F-A277-4A1D-86FC-53BEDFE498C2}" dt="2024-10-27T22:35:28.674" v="1710" actId="790"/>
          <ac:spMkLst>
            <pc:docMk/>
            <pc:sldMk cId="819476024" sldId="257"/>
            <ac:spMk id="3" creationId="{00000000-0000-0000-0000-000000000000}"/>
          </ac:spMkLst>
        </pc:spChg>
        <pc:spChg chg="mod">
          <ac:chgData name="Chau Anh Cong" userId="7f28b364-fe8f-43d9-b7a5-2749ac11f461" providerId="ADAL" clId="{644CB28F-A277-4A1D-86FC-53BEDFE498C2}" dt="2024-10-27T22:35:28.674" v="1710" actId="790"/>
          <ac:spMkLst>
            <pc:docMk/>
            <pc:sldMk cId="819476024" sldId="257"/>
            <ac:spMk id="5" creationId="{57E2C8B3-F5A5-2A80-6A65-8DA4A1FB00D7}"/>
          </ac:spMkLst>
        </pc:spChg>
        <pc:spChg chg="mod">
          <ac:chgData name="Chau Anh Cong" userId="7f28b364-fe8f-43d9-b7a5-2749ac11f461" providerId="ADAL" clId="{644CB28F-A277-4A1D-86FC-53BEDFE498C2}" dt="2024-10-27T22:35:28.674" v="1710" actId="790"/>
          <ac:spMkLst>
            <pc:docMk/>
            <pc:sldMk cId="819476024" sldId="257"/>
            <ac:spMk id="6" creationId="{5F5C31FC-48E5-5212-8C52-7EB455896717}"/>
          </ac:spMkLst>
        </pc:spChg>
      </pc:sldChg>
      <pc:sldChg chg="modSp mod">
        <pc:chgData name="Chau Anh Cong" userId="7f28b364-fe8f-43d9-b7a5-2749ac11f461" providerId="ADAL" clId="{644CB28F-A277-4A1D-86FC-53BEDFE498C2}" dt="2024-10-27T22:35:28.674" v="1710" actId="790"/>
        <pc:sldMkLst>
          <pc:docMk/>
          <pc:sldMk cId="3918121904" sldId="472"/>
        </pc:sldMkLst>
      </pc:sldChg>
      <pc:sldChg chg="modSp add mod">
        <pc:chgData name="Chau Anh Cong" userId="7f28b364-fe8f-43d9-b7a5-2749ac11f461" providerId="ADAL" clId="{644CB28F-A277-4A1D-86FC-53BEDFE498C2}" dt="2024-10-28T13:53:07.194" v="3525" actId="20577"/>
        <pc:sldMkLst>
          <pc:docMk/>
          <pc:sldMk cId="307692478" sldId="473"/>
        </pc:sldMkLst>
        <pc:spChg chg="mod">
          <ac:chgData name="Chau Anh Cong" userId="7f28b364-fe8f-43d9-b7a5-2749ac11f461" providerId="ADAL" clId="{644CB28F-A277-4A1D-86FC-53BEDFE498C2}" dt="2024-10-27T22:35:28.674" v="1710" actId="790"/>
          <ac:spMkLst>
            <pc:docMk/>
            <pc:sldMk cId="307692478" sldId="473"/>
            <ac:spMk id="2" creationId="{5940DA02-54F6-86E7-9F64-AD4E7E8D5C36}"/>
          </ac:spMkLst>
        </pc:spChg>
        <pc:spChg chg="mod">
          <ac:chgData name="Chau Anh Cong" userId="7f28b364-fe8f-43d9-b7a5-2749ac11f461" providerId="ADAL" clId="{644CB28F-A277-4A1D-86FC-53BEDFE498C2}" dt="2024-10-27T22:35:28.674" v="1710" actId="790"/>
          <ac:spMkLst>
            <pc:docMk/>
            <pc:sldMk cId="307692478" sldId="473"/>
            <ac:spMk id="4" creationId="{BE0DE7D0-4381-8CD0-6C98-2206B9BDF10B}"/>
          </ac:spMkLst>
        </pc:spChg>
        <pc:spChg chg="mod">
          <ac:chgData name="Chau Anh Cong" userId="7f28b364-fe8f-43d9-b7a5-2749ac11f461" providerId="ADAL" clId="{644CB28F-A277-4A1D-86FC-53BEDFE498C2}" dt="2024-10-27T22:35:28.674" v="1710" actId="790"/>
          <ac:spMkLst>
            <pc:docMk/>
            <pc:sldMk cId="307692478" sldId="473"/>
            <ac:spMk id="5" creationId="{721074BC-9BB1-C05C-6598-5FA6B7D1BE8B}"/>
          </ac:spMkLst>
        </pc:spChg>
        <pc:spChg chg="mod">
          <ac:chgData name="Chau Anh Cong" userId="7f28b364-fe8f-43d9-b7a5-2749ac11f461" providerId="ADAL" clId="{644CB28F-A277-4A1D-86FC-53BEDFE498C2}" dt="2024-10-27T22:35:28.674" v="1710" actId="790"/>
          <ac:spMkLst>
            <pc:docMk/>
            <pc:sldMk cId="307692478" sldId="473"/>
            <ac:spMk id="6" creationId="{B4B5143F-FB5E-1125-8C2C-70D6053A815A}"/>
          </ac:spMkLst>
        </pc:spChg>
        <pc:graphicFrameChg chg="mod modGraphic">
          <ac:chgData name="Chau Anh Cong" userId="7f28b364-fe8f-43d9-b7a5-2749ac11f461" providerId="ADAL" clId="{644CB28F-A277-4A1D-86FC-53BEDFE498C2}" dt="2024-10-28T13:53:07.194" v="3525" actId="20577"/>
          <ac:graphicFrameMkLst>
            <pc:docMk/>
            <pc:sldMk cId="307692478" sldId="473"/>
            <ac:graphicFrameMk id="7" creationId="{AA1B4AD4-8A3B-A37B-4ECD-A917CC405557}"/>
          </ac:graphicFrameMkLst>
        </pc:graphicFrameChg>
      </pc:sldChg>
      <pc:sldChg chg="add">
        <pc:chgData name="Chau Anh Cong" userId="7f28b364-fe8f-43d9-b7a5-2749ac11f461" providerId="ADAL" clId="{644CB28F-A277-4A1D-86FC-53BEDFE498C2}" dt="2024-10-27T05:02:37.852" v="5" actId="2890"/>
        <pc:sldMkLst>
          <pc:docMk/>
          <pc:sldMk cId="903670057" sldId="474"/>
        </pc:sldMkLst>
      </pc:sldChg>
      <pc:sldChg chg="addSp delSp modSp add mod">
        <pc:chgData name="Chau Anh Cong" userId="7f28b364-fe8f-43d9-b7a5-2749ac11f461" providerId="ADAL" clId="{644CB28F-A277-4A1D-86FC-53BEDFE498C2}" dt="2024-10-28T04:56:06.016" v="3441" actId="20577"/>
        <pc:sldMkLst>
          <pc:docMk/>
          <pc:sldMk cId="3236964376" sldId="475"/>
        </pc:sldMkLst>
        <pc:spChg chg="mod">
          <ac:chgData name="Chau Anh Cong" userId="7f28b364-fe8f-43d9-b7a5-2749ac11f461" providerId="ADAL" clId="{644CB28F-A277-4A1D-86FC-53BEDFE498C2}" dt="2024-10-27T22:35:28.674" v="1710" actId="790"/>
          <ac:spMkLst>
            <pc:docMk/>
            <pc:sldMk cId="3236964376" sldId="475"/>
            <ac:spMk id="2" creationId="{7C8E26F5-F569-447F-C142-4800843ECF64}"/>
          </ac:spMkLst>
        </pc:spChg>
        <pc:spChg chg="add">
          <ac:chgData name="Chau Anh Cong" userId="7f28b364-fe8f-43d9-b7a5-2749ac11f461" providerId="ADAL" clId="{644CB28F-A277-4A1D-86FC-53BEDFE498C2}" dt="2024-10-28T04:42:13.466" v="3424"/>
          <ac:spMkLst>
            <pc:docMk/>
            <pc:sldMk cId="3236964376" sldId="475"/>
            <ac:spMk id="3" creationId="{65455B92-8374-0F3F-0CE9-350E2CAB6841}"/>
          </ac:spMkLst>
        </pc:spChg>
        <pc:spChg chg="mod">
          <ac:chgData name="Chau Anh Cong" userId="7f28b364-fe8f-43d9-b7a5-2749ac11f461" providerId="ADAL" clId="{644CB28F-A277-4A1D-86FC-53BEDFE498C2}" dt="2024-10-27T22:35:28.674" v="1710" actId="790"/>
          <ac:spMkLst>
            <pc:docMk/>
            <pc:sldMk cId="3236964376" sldId="475"/>
            <ac:spMk id="4" creationId="{C3D4C8E8-56B7-4225-6985-1B6E522AAC7A}"/>
          </ac:spMkLst>
        </pc:spChg>
        <pc:spChg chg="mod">
          <ac:chgData name="Chau Anh Cong" userId="7f28b364-fe8f-43d9-b7a5-2749ac11f461" providerId="ADAL" clId="{644CB28F-A277-4A1D-86FC-53BEDFE498C2}" dt="2024-10-27T22:35:28.674" v="1710" actId="790"/>
          <ac:spMkLst>
            <pc:docMk/>
            <pc:sldMk cId="3236964376" sldId="475"/>
            <ac:spMk id="5" creationId="{61BC58C7-3513-3DF9-53F4-4EE6511D14B9}"/>
          </ac:spMkLst>
        </pc:spChg>
        <pc:spChg chg="mod">
          <ac:chgData name="Chau Anh Cong" userId="7f28b364-fe8f-43d9-b7a5-2749ac11f461" providerId="ADAL" clId="{644CB28F-A277-4A1D-86FC-53BEDFE498C2}" dt="2024-10-28T00:24:30.694" v="2403" actId="20577"/>
          <ac:spMkLst>
            <pc:docMk/>
            <pc:sldMk cId="3236964376" sldId="475"/>
            <ac:spMk id="6" creationId="{F41D5ACE-9632-1C6D-9D4E-603F6F7D382D}"/>
          </ac:spMkLst>
        </pc:spChg>
        <pc:spChg chg="add mod">
          <ac:chgData name="Chau Anh Cong" userId="7f28b364-fe8f-43d9-b7a5-2749ac11f461" providerId="ADAL" clId="{644CB28F-A277-4A1D-86FC-53BEDFE498C2}" dt="2024-10-28T04:56:06.016" v="3441" actId="20577"/>
          <ac:spMkLst>
            <pc:docMk/>
            <pc:sldMk cId="3236964376" sldId="475"/>
            <ac:spMk id="7" creationId="{15009571-3360-2A36-B922-1F5A4DA3E6E2}"/>
          </ac:spMkLst>
        </pc:spChg>
      </pc:sldChg>
      <pc:sldChg chg="modSp mod">
        <pc:chgData name="Chau Anh Cong" userId="7f28b364-fe8f-43d9-b7a5-2749ac11f461" providerId="ADAL" clId="{644CB28F-A277-4A1D-86FC-53BEDFE498C2}" dt="2024-10-29T02:45:59.513" v="3536" actId="20577"/>
        <pc:sldMkLst>
          <pc:docMk/>
          <pc:sldMk cId="3524347736" sldId="476"/>
        </pc:sldMkLst>
        <pc:spChg chg="mod">
          <ac:chgData name="Chau Anh Cong" userId="7f28b364-fe8f-43d9-b7a5-2749ac11f461" providerId="ADAL" clId="{644CB28F-A277-4A1D-86FC-53BEDFE498C2}" dt="2024-10-27T22:35:28.674" v="1710" actId="790"/>
          <ac:spMkLst>
            <pc:docMk/>
            <pc:sldMk cId="3524347736" sldId="476"/>
            <ac:spMk id="2" creationId="{5940DA02-54F6-86E7-9F64-AD4E7E8D5C36}"/>
          </ac:spMkLst>
        </pc:spChg>
        <pc:spChg chg="mod">
          <ac:chgData name="Chau Anh Cong" userId="7f28b364-fe8f-43d9-b7a5-2749ac11f461" providerId="ADAL" clId="{644CB28F-A277-4A1D-86FC-53BEDFE498C2}" dt="2024-10-27T22:35:28.674" v="1710" actId="790"/>
          <ac:spMkLst>
            <pc:docMk/>
            <pc:sldMk cId="3524347736" sldId="476"/>
            <ac:spMk id="4" creationId="{BE0DE7D0-4381-8CD0-6C98-2206B9BDF10B}"/>
          </ac:spMkLst>
        </pc:spChg>
        <pc:spChg chg="mod">
          <ac:chgData name="Chau Anh Cong" userId="7f28b364-fe8f-43d9-b7a5-2749ac11f461" providerId="ADAL" clId="{644CB28F-A277-4A1D-86FC-53BEDFE498C2}" dt="2024-10-27T22:35:28.674" v="1710" actId="790"/>
          <ac:spMkLst>
            <pc:docMk/>
            <pc:sldMk cId="3524347736" sldId="476"/>
            <ac:spMk id="5" creationId="{721074BC-9BB1-C05C-6598-5FA6B7D1BE8B}"/>
          </ac:spMkLst>
        </pc:spChg>
        <pc:spChg chg="mod">
          <ac:chgData name="Chau Anh Cong" userId="7f28b364-fe8f-43d9-b7a5-2749ac11f461" providerId="ADAL" clId="{644CB28F-A277-4A1D-86FC-53BEDFE498C2}" dt="2024-10-27T22:35:28.674" v="1710" actId="790"/>
          <ac:spMkLst>
            <pc:docMk/>
            <pc:sldMk cId="3524347736" sldId="476"/>
            <ac:spMk id="6" creationId="{B4B5143F-FB5E-1125-8C2C-70D6053A815A}"/>
          </ac:spMkLst>
        </pc:spChg>
        <pc:graphicFrameChg chg="modGraphic">
          <ac:chgData name="Chau Anh Cong" userId="7f28b364-fe8f-43d9-b7a5-2749ac11f461" providerId="ADAL" clId="{644CB28F-A277-4A1D-86FC-53BEDFE498C2}" dt="2024-10-29T02:45:59.513" v="3536" actId="20577"/>
          <ac:graphicFrameMkLst>
            <pc:docMk/>
            <pc:sldMk cId="3524347736" sldId="476"/>
            <ac:graphicFrameMk id="7" creationId="{AA1B4AD4-8A3B-A37B-4ECD-A917CC405557}"/>
          </ac:graphicFrameMkLst>
        </pc:graphicFrameChg>
      </pc:sldChg>
      <pc:sldChg chg="modSp mod">
        <pc:chgData name="Chau Anh Cong" userId="7f28b364-fe8f-43d9-b7a5-2749ac11f461" providerId="ADAL" clId="{644CB28F-A277-4A1D-86FC-53BEDFE498C2}" dt="2024-10-28T03:47:35.987" v="3409" actId="123"/>
        <pc:sldMkLst>
          <pc:docMk/>
          <pc:sldMk cId="1333780264" sldId="479"/>
        </pc:sldMkLst>
        <pc:spChg chg="mod">
          <ac:chgData name="Chau Anh Cong" userId="7f28b364-fe8f-43d9-b7a5-2749ac11f461" providerId="ADAL" clId="{644CB28F-A277-4A1D-86FC-53BEDFE498C2}" dt="2024-10-27T22:35:28.674" v="1710" actId="790"/>
          <ac:spMkLst>
            <pc:docMk/>
            <pc:sldMk cId="1333780264" sldId="479"/>
            <ac:spMk id="2" creationId="{7C8E26F5-F569-447F-C142-4800843ECF64}"/>
          </ac:spMkLst>
        </pc:spChg>
        <pc:spChg chg="mod">
          <ac:chgData name="Chau Anh Cong" userId="7f28b364-fe8f-43d9-b7a5-2749ac11f461" providerId="ADAL" clId="{644CB28F-A277-4A1D-86FC-53BEDFE498C2}" dt="2024-10-27T22:35:28.674" v="1710" actId="790"/>
          <ac:spMkLst>
            <pc:docMk/>
            <pc:sldMk cId="1333780264" sldId="479"/>
            <ac:spMk id="4" creationId="{C3D4C8E8-56B7-4225-6985-1B6E522AAC7A}"/>
          </ac:spMkLst>
        </pc:spChg>
        <pc:spChg chg="mod">
          <ac:chgData name="Chau Anh Cong" userId="7f28b364-fe8f-43d9-b7a5-2749ac11f461" providerId="ADAL" clId="{644CB28F-A277-4A1D-86FC-53BEDFE498C2}" dt="2024-10-27T22:35:28.674" v="1710" actId="790"/>
          <ac:spMkLst>
            <pc:docMk/>
            <pc:sldMk cId="1333780264" sldId="479"/>
            <ac:spMk id="5" creationId="{61BC58C7-3513-3DF9-53F4-4EE6511D14B9}"/>
          </ac:spMkLst>
        </pc:spChg>
        <pc:spChg chg="mod">
          <ac:chgData name="Chau Anh Cong" userId="7f28b364-fe8f-43d9-b7a5-2749ac11f461" providerId="ADAL" clId="{644CB28F-A277-4A1D-86FC-53BEDFE498C2}" dt="2024-10-27T22:35:28.674" v="1710" actId="790"/>
          <ac:spMkLst>
            <pc:docMk/>
            <pc:sldMk cId="1333780264" sldId="479"/>
            <ac:spMk id="6" creationId="{F41D5ACE-9632-1C6D-9D4E-603F6F7D382D}"/>
          </ac:spMkLst>
        </pc:spChg>
        <pc:spChg chg="mod">
          <ac:chgData name="Chau Anh Cong" userId="7f28b364-fe8f-43d9-b7a5-2749ac11f461" providerId="ADAL" clId="{644CB28F-A277-4A1D-86FC-53BEDFE498C2}" dt="2024-10-28T03:47:35.987" v="3409" actId="123"/>
          <ac:spMkLst>
            <pc:docMk/>
            <pc:sldMk cId="1333780264" sldId="479"/>
            <ac:spMk id="7" creationId="{15009571-3360-2A36-B922-1F5A4DA3E6E2}"/>
          </ac:spMkLst>
        </pc:spChg>
      </pc:sldChg>
      <pc:sldChg chg="modSp mod">
        <pc:chgData name="Chau Anh Cong" userId="7f28b364-fe8f-43d9-b7a5-2749ac11f461" providerId="ADAL" clId="{644CB28F-A277-4A1D-86FC-53BEDFE498C2}" dt="2024-10-28T13:53:52.094" v="3529" actId="115"/>
        <pc:sldMkLst>
          <pc:docMk/>
          <pc:sldMk cId="297784458" sldId="480"/>
        </pc:sldMkLst>
        <pc:spChg chg="mod">
          <ac:chgData name="Chau Anh Cong" userId="7f28b364-fe8f-43d9-b7a5-2749ac11f461" providerId="ADAL" clId="{644CB28F-A277-4A1D-86FC-53BEDFE498C2}" dt="2024-10-28T03:46:37.605" v="3401" actId="403"/>
          <ac:spMkLst>
            <pc:docMk/>
            <pc:sldMk cId="297784458" sldId="480"/>
            <ac:spMk id="2" creationId="{1D3F110E-144E-06B7-6FB6-47795CA509EA}"/>
          </ac:spMkLst>
        </pc:spChg>
        <pc:spChg chg="mod">
          <ac:chgData name="Chau Anh Cong" userId="7f28b364-fe8f-43d9-b7a5-2749ac11f461" providerId="ADAL" clId="{644CB28F-A277-4A1D-86FC-53BEDFE498C2}" dt="2024-10-28T13:53:52.094" v="3529" actId="115"/>
          <ac:spMkLst>
            <pc:docMk/>
            <pc:sldMk cId="297784458" sldId="480"/>
            <ac:spMk id="3" creationId="{FFA9C3FC-2D7F-15E9-F330-42BF2C8E04F3}"/>
          </ac:spMkLst>
        </pc:spChg>
        <pc:spChg chg="mod">
          <ac:chgData name="Chau Anh Cong" userId="7f28b364-fe8f-43d9-b7a5-2749ac11f461" providerId="ADAL" clId="{644CB28F-A277-4A1D-86FC-53BEDFE498C2}" dt="2024-10-27T22:35:28.674" v="1710" actId="790"/>
          <ac:spMkLst>
            <pc:docMk/>
            <pc:sldMk cId="297784458" sldId="480"/>
            <ac:spMk id="4" creationId="{58FBB017-EDB5-73F5-FFB7-7DCD2A681597}"/>
          </ac:spMkLst>
        </pc:spChg>
        <pc:spChg chg="mod">
          <ac:chgData name="Chau Anh Cong" userId="7f28b364-fe8f-43d9-b7a5-2749ac11f461" providerId="ADAL" clId="{644CB28F-A277-4A1D-86FC-53BEDFE498C2}" dt="2024-10-27T22:35:28.674" v="1710" actId="790"/>
          <ac:spMkLst>
            <pc:docMk/>
            <pc:sldMk cId="297784458" sldId="480"/>
            <ac:spMk id="5" creationId="{59D50E7E-B74B-7ED3-94E1-21AD7EC5535B}"/>
          </ac:spMkLst>
        </pc:spChg>
        <pc:spChg chg="mod">
          <ac:chgData name="Chau Anh Cong" userId="7f28b364-fe8f-43d9-b7a5-2749ac11f461" providerId="ADAL" clId="{644CB28F-A277-4A1D-86FC-53BEDFE498C2}" dt="2024-10-27T22:35:28.674" v="1710" actId="790"/>
          <ac:spMkLst>
            <pc:docMk/>
            <pc:sldMk cId="297784458" sldId="480"/>
            <ac:spMk id="6" creationId="{63B28242-9F1B-BB93-B5A9-37AD9CD81DEB}"/>
          </ac:spMkLst>
        </pc:spChg>
      </pc:sldChg>
      <pc:sldChg chg="modSp mod ord">
        <pc:chgData name="Chau Anh Cong" userId="7f28b364-fe8f-43d9-b7a5-2749ac11f461" providerId="ADAL" clId="{644CB28F-A277-4A1D-86FC-53BEDFE498C2}" dt="2024-10-28T13:53:29.839" v="3527" actId="12"/>
        <pc:sldMkLst>
          <pc:docMk/>
          <pc:sldMk cId="3209768739" sldId="481"/>
        </pc:sldMkLst>
        <pc:spChg chg="mod">
          <ac:chgData name="Chau Anh Cong" userId="7f28b364-fe8f-43d9-b7a5-2749ac11f461" providerId="ADAL" clId="{644CB28F-A277-4A1D-86FC-53BEDFE498C2}" dt="2024-10-27T22:35:28.674" v="1710" actId="790"/>
          <ac:spMkLst>
            <pc:docMk/>
            <pc:sldMk cId="3209768739" sldId="481"/>
            <ac:spMk id="2" creationId="{096687C6-E835-AB2E-7136-67AE28C8B2A9}"/>
          </ac:spMkLst>
        </pc:spChg>
        <pc:spChg chg="mod">
          <ac:chgData name="Chau Anh Cong" userId="7f28b364-fe8f-43d9-b7a5-2749ac11f461" providerId="ADAL" clId="{644CB28F-A277-4A1D-86FC-53BEDFE498C2}" dt="2024-10-27T22:35:28.674" v="1710" actId="790"/>
          <ac:spMkLst>
            <pc:docMk/>
            <pc:sldMk cId="3209768739" sldId="481"/>
            <ac:spMk id="4" creationId="{ADD8113A-C87B-5B9E-2FC5-642AC643F1E0}"/>
          </ac:spMkLst>
        </pc:spChg>
        <pc:spChg chg="mod">
          <ac:chgData name="Chau Anh Cong" userId="7f28b364-fe8f-43d9-b7a5-2749ac11f461" providerId="ADAL" clId="{644CB28F-A277-4A1D-86FC-53BEDFE498C2}" dt="2024-10-27T22:35:28.674" v="1710" actId="790"/>
          <ac:spMkLst>
            <pc:docMk/>
            <pc:sldMk cId="3209768739" sldId="481"/>
            <ac:spMk id="5" creationId="{4783DA4C-9DC3-6F9B-42B6-B7FCEF96374B}"/>
          </ac:spMkLst>
        </pc:spChg>
        <pc:spChg chg="mod">
          <ac:chgData name="Chau Anh Cong" userId="7f28b364-fe8f-43d9-b7a5-2749ac11f461" providerId="ADAL" clId="{644CB28F-A277-4A1D-86FC-53BEDFE498C2}" dt="2024-10-28T13:53:29.839" v="3527" actId="12"/>
          <ac:spMkLst>
            <pc:docMk/>
            <pc:sldMk cId="3209768739" sldId="481"/>
            <ac:spMk id="7" creationId="{A5CE858D-E70D-3AF7-98DF-F309CCED9D9F}"/>
          </ac:spMkLst>
        </pc:spChg>
      </pc:sldChg>
      <pc:sldChg chg="modSp mod">
        <pc:chgData name="Chau Anh Cong" userId="7f28b364-fe8f-43d9-b7a5-2749ac11f461" providerId="ADAL" clId="{644CB28F-A277-4A1D-86FC-53BEDFE498C2}" dt="2024-10-28T02:25:06.751" v="2461" actId="20577"/>
        <pc:sldMkLst>
          <pc:docMk/>
          <pc:sldMk cId="1867223738" sldId="482"/>
        </pc:sldMkLst>
        <pc:spChg chg="mod">
          <ac:chgData name="Chau Anh Cong" userId="7f28b364-fe8f-43d9-b7a5-2749ac11f461" providerId="ADAL" clId="{644CB28F-A277-4A1D-86FC-53BEDFE498C2}" dt="2024-10-28T02:21:47.565" v="2418" actId="14100"/>
          <ac:spMkLst>
            <pc:docMk/>
            <pc:sldMk cId="1867223738" sldId="482"/>
            <ac:spMk id="2" creationId="{1D3F110E-144E-06B7-6FB6-47795CA509EA}"/>
          </ac:spMkLst>
        </pc:spChg>
        <pc:spChg chg="mod">
          <ac:chgData name="Chau Anh Cong" userId="7f28b364-fe8f-43d9-b7a5-2749ac11f461" providerId="ADAL" clId="{644CB28F-A277-4A1D-86FC-53BEDFE498C2}" dt="2024-10-28T02:25:06.751" v="2461" actId="20577"/>
          <ac:spMkLst>
            <pc:docMk/>
            <pc:sldMk cId="1867223738" sldId="482"/>
            <ac:spMk id="6" creationId="{63B28242-9F1B-BB93-B5A9-37AD9CD81DEB}"/>
          </ac:spMkLst>
        </pc:spChg>
      </pc:sldChg>
      <pc:sldChg chg="modSp del mod">
        <pc:chgData name="Chau Anh Cong" userId="7f28b364-fe8f-43d9-b7a5-2749ac11f461" providerId="ADAL" clId="{644CB28F-A277-4A1D-86FC-53BEDFE498C2}" dt="2024-10-27T22:45:18.810" v="1979" actId="2696"/>
        <pc:sldMkLst>
          <pc:docMk/>
          <pc:sldMk cId="609033891" sldId="483"/>
        </pc:sldMkLst>
      </pc:sldChg>
      <pc:sldChg chg="modSp mod">
        <pc:chgData name="Chau Anh Cong" userId="7f28b364-fe8f-43d9-b7a5-2749ac11f461" providerId="ADAL" clId="{644CB28F-A277-4A1D-86FC-53BEDFE498C2}" dt="2024-10-29T02:37:56.760" v="3535" actId="20577"/>
        <pc:sldMkLst>
          <pc:docMk/>
          <pc:sldMk cId="1636307612" sldId="484"/>
        </pc:sldMkLst>
        <pc:spChg chg="mod">
          <ac:chgData name="Chau Anh Cong" userId="7f28b364-fe8f-43d9-b7a5-2749ac11f461" providerId="ADAL" clId="{644CB28F-A277-4A1D-86FC-53BEDFE498C2}" dt="2024-10-29T02:37:56.760" v="3535" actId="20577"/>
          <ac:spMkLst>
            <pc:docMk/>
            <pc:sldMk cId="1636307612" sldId="484"/>
            <ac:spMk id="2" creationId="{7C8E26F5-F569-447F-C142-4800843ECF64}"/>
          </ac:spMkLst>
        </pc:spChg>
        <pc:spChg chg="mod">
          <ac:chgData name="Chau Anh Cong" userId="7f28b364-fe8f-43d9-b7a5-2749ac11f461" providerId="ADAL" clId="{644CB28F-A277-4A1D-86FC-53BEDFE498C2}" dt="2024-10-27T22:35:28.674" v="1710" actId="790"/>
          <ac:spMkLst>
            <pc:docMk/>
            <pc:sldMk cId="1636307612" sldId="484"/>
            <ac:spMk id="4" creationId="{C3D4C8E8-56B7-4225-6985-1B6E522AAC7A}"/>
          </ac:spMkLst>
        </pc:spChg>
        <pc:spChg chg="mod">
          <ac:chgData name="Chau Anh Cong" userId="7f28b364-fe8f-43d9-b7a5-2749ac11f461" providerId="ADAL" clId="{644CB28F-A277-4A1D-86FC-53BEDFE498C2}" dt="2024-10-27T22:35:28.674" v="1710" actId="790"/>
          <ac:spMkLst>
            <pc:docMk/>
            <pc:sldMk cId="1636307612" sldId="484"/>
            <ac:spMk id="5" creationId="{61BC58C7-3513-3DF9-53F4-4EE6511D14B9}"/>
          </ac:spMkLst>
        </pc:spChg>
        <pc:spChg chg="mod">
          <ac:chgData name="Chau Anh Cong" userId="7f28b364-fe8f-43d9-b7a5-2749ac11f461" providerId="ADAL" clId="{644CB28F-A277-4A1D-86FC-53BEDFE498C2}" dt="2024-10-27T22:35:28.674" v="1710" actId="790"/>
          <ac:spMkLst>
            <pc:docMk/>
            <pc:sldMk cId="1636307612" sldId="484"/>
            <ac:spMk id="6" creationId="{F41D5ACE-9632-1C6D-9D4E-603F6F7D382D}"/>
          </ac:spMkLst>
        </pc:spChg>
        <pc:spChg chg="mod">
          <ac:chgData name="Chau Anh Cong" userId="7f28b364-fe8f-43d9-b7a5-2749ac11f461" providerId="ADAL" clId="{644CB28F-A277-4A1D-86FC-53BEDFE498C2}" dt="2024-10-28T03:47:20.410" v="3405" actId="123"/>
          <ac:spMkLst>
            <pc:docMk/>
            <pc:sldMk cId="1636307612" sldId="484"/>
            <ac:spMk id="7" creationId="{15009571-3360-2A36-B922-1F5A4DA3E6E2}"/>
          </ac:spMkLst>
        </pc:spChg>
      </pc:sldChg>
      <pc:sldChg chg="modSp mod">
        <pc:chgData name="Chau Anh Cong" userId="7f28b364-fe8f-43d9-b7a5-2749ac11f461" providerId="ADAL" clId="{644CB28F-A277-4A1D-86FC-53BEDFE498C2}" dt="2024-10-27T22:35:28.674" v="1710" actId="790"/>
        <pc:sldMkLst>
          <pc:docMk/>
          <pc:sldMk cId="329642225" sldId="485"/>
        </pc:sldMkLst>
        <pc:spChg chg="mod">
          <ac:chgData name="Chau Anh Cong" userId="7f28b364-fe8f-43d9-b7a5-2749ac11f461" providerId="ADAL" clId="{644CB28F-A277-4A1D-86FC-53BEDFE498C2}" dt="2024-10-27T22:35:28.674" v="1710" actId="790"/>
          <ac:spMkLst>
            <pc:docMk/>
            <pc:sldMk cId="329642225" sldId="485"/>
            <ac:spMk id="2" creationId="{5940DA02-54F6-86E7-9F64-AD4E7E8D5C36}"/>
          </ac:spMkLst>
        </pc:spChg>
        <pc:spChg chg="mod">
          <ac:chgData name="Chau Anh Cong" userId="7f28b364-fe8f-43d9-b7a5-2749ac11f461" providerId="ADAL" clId="{644CB28F-A277-4A1D-86FC-53BEDFE498C2}" dt="2024-10-27T22:35:28.674" v="1710" actId="790"/>
          <ac:spMkLst>
            <pc:docMk/>
            <pc:sldMk cId="329642225" sldId="485"/>
            <ac:spMk id="4" creationId="{BE0DE7D0-4381-8CD0-6C98-2206B9BDF10B}"/>
          </ac:spMkLst>
        </pc:spChg>
        <pc:spChg chg="mod">
          <ac:chgData name="Chau Anh Cong" userId="7f28b364-fe8f-43d9-b7a5-2749ac11f461" providerId="ADAL" clId="{644CB28F-A277-4A1D-86FC-53BEDFE498C2}" dt="2024-10-27T22:35:28.674" v="1710" actId="790"/>
          <ac:spMkLst>
            <pc:docMk/>
            <pc:sldMk cId="329642225" sldId="485"/>
            <ac:spMk id="5" creationId="{721074BC-9BB1-C05C-6598-5FA6B7D1BE8B}"/>
          </ac:spMkLst>
        </pc:spChg>
        <pc:spChg chg="mod">
          <ac:chgData name="Chau Anh Cong" userId="7f28b364-fe8f-43d9-b7a5-2749ac11f461" providerId="ADAL" clId="{644CB28F-A277-4A1D-86FC-53BEDFE498C2}" dt="2024-10-27T22:35:28.674" v="1710" actId="790"/>
          <ac:spMkLst>
            <pc:docMk/>
            <pc:sldMk cId="329642225" sldId="485"/>
            <ac:spMk id="6" creationId="{B4B5143F-FB5E-1125-8C2C-70D6053A815A}"/>
          </ac:spMkLst>
        </pc:spChg>
        <pc:graphicFrameChg chg="modGraphic">
          <ac:chgData name="Chau Anh Cong" userId="7f28b364-fe8f-43d9-b7a5-2749ac11f461" providerId="ADAL" clId="{644CB28F-A277-4A1D-86FC-53BEDFE498C2}" dt="2024-10-27T22:35:28.674" v="1710" actId="790"/>
          <ac:graphicFrameMkLst>
            <pc:docMk/>
            <pc:sldMk cId="329642225" sldId="485"/>
            <ac:graphicFrameMk id="7" creationId="{AA1B4AD4-8A3B-A37B-4ECD-A917CC405557}"/>
          </ac:graphicFrameMkLst>
        </pc:graphicFrameChg>
      </pc:sldChg>
      <pc:sldChg chg="del">
        <pc:chgData name="Chau Anh Cong" userId="7f28b364-fe8f-43d9-b7a5-2749ac11f461" providerId="ADAL" clId="{644CB28F-A277-4A1D-86FC-53BEDFE498C2}" dt="2024-10-28T02:24:23.579" v="2425" actId="2696"/>
        <pc:sldMkLst>
          <pc:docMk/>
          <pc:sldMk cId="2311941042" sldId="486"/>
        </pc:sldMkLst>
      </pc:sldChg>
      <pc:sldChg chg="modSp mod">
        <pc:chgData name="Chau Anh Cong" userId="7f28b364-fe8f-43d9-b7a5-2749ac11f461" providerId="ADAL" clId="{644CB28F-A277-4A1D-86FC-53BEDFE498C2}" dt="2024-10-28T02:21:02.585" v="2416" actId="20577"/>
        <pc:sldMkLst>
          <pc:docMk/>
          <pc:sldMk cId="3180429240" sldId="487"/>
        </pc:sldMkLst>
        <pc:spChg chg="mod">
          <ac:chgData name="Chau Anh Cong" userId="7f28b364-fe8f-43d9-b7a5-2749ac11f461" providerId="ADAL" clId="{644CB28F-A277-4A1D-86FC-53BEDFE498C2}" dt="2024-10-28T02:21:02.585" v="2416" actId="20577"/>
          <ac:spMkLst>
            <pc:docMk/>
            <pc:sldMk cId="3180429240" sldId="487"/>
            <ac:spMk id="2" creationId="{7C8E26F5-F569-447F-C142-4800843ECF64}"/>
          </ac:spMkLst>
        </pc:spChg>
      </pc:sldChg>
      <pc:sldChg chg="addSp delSp modSp new mod ord">
        <pc:chgData name="Chau Anh Cong" userId="7f28b364-fe8f-43d9-b7a5-2749ac11f461" providerId="ADAL" clId="{644CB28F-A277-4A1D-86FC-53BEDFE498C2}" dt="2024-10-28T13:46:06.799" v="3506" actId="14734"/>
        <pc:sldMkLst>
          <pc:docMk/>
          <pc:sldMk cId="146924556" sldId="488"/>
        </pc:sldMkLst>
        <pc:spChg chg="mod">
          <ac:chgData name="Chau Anh Cong" userId="7f28b364-fe8f-43d9-b7a5-2749ac11f461" providerId="ADAL" clId="{644CB28F-A277-4A1D-86FC-53BEDFE498C2}" dt="2024-10-28T02:25:56.349" v="2475" actId="20577"/>
          <ac:spMkLst>
            <pc:docMk/>
            <pc:sldMk cId="146924556" sldId="488"/>
            <ac:spMk id="2" creationId="{2F143B84-E8DD-6C9A-1A49-4A7AAEA4A43C}"/>
          </ac:spMkLst>
        </pc:spChg>
        <pc:spChg chg="del">
          <ac:chgData name="Chau Anh Cong" userId="7f28b364-fe8f-43d9-b7a5-2749ac11f461" providerId="ADAL" clId="{644CB28F-A277-4A1D-86FC-53BEDFE498C2}" dt="2024-10-28T02:26:42.101" v="2530" actId="3680"/>
          <ac:spMkLst>
            <pc:docMk/>
            <pc:sldMk cId="146924556" sldId="488"/>
            <ac:spMk id="3" creationId="{9BC060B1-45B0-6482-845F-A6191C4316FA}"/>
          </ac:spMkLst>
        </pc:spChg>
        <pc:spChg chg="add del mod">
          <ac:chgData name="Chau Anh Cong" userId="7f28b364-fe8f-43d9-b7a5-2749ac11f461" providerId="ADAL" clId="{644CB28F-A277-4A1D-86FC-53BEDFE498C2}" dt="2024-10-28T02:26:20.574" v="2529" actId="20577"/>
          <ac:spMkLst>
            <pc:docMk/>
            <pc:sldMk cId="146924556" sldId="488"/>
            <ac:spMk id="6" creationId="{19637694-2BC9-3E3B-FD81-1F05B641C3F3}"/>
          </ac:spMkLst>
        </pc:spChg>
        <pc:graphicFrameChg chg="add mod ord modGraphic">
          <ac:chgData name="Chau Anh Cong" userId="7f28b364-fe8f-43d9-b7a5-2749ac11f461" providerId="ADAL" clId="{644CB28F-A277-4A1D-86FC-53BEDFE498C2}" dt="2024-10-28T13:46:06.799" v="3506" actId="14734"/>
          <ac:graphicFrameMkLst>
            <pc:docMk/>
            <pc:sldMk cId="146924556" sldId="488"/>
            <ac:graphicFrameMk id="7" creationId="{46C13DD3-B307-EB48-DD36-DD6541D79E60}"/>
          </ac:graphicFrameMkLst>
        </pc:graphicFrameChg>
      </pc:sldChg>
      <pc:sldChg chg="modSp mod">
        <pc:chgData name="Chau Anh Cong" userId="7f28b364-fe8f-43d9-b7a5-2749ac11f461" providerId="ADAL" clId="{644CB28F-A277-4A1D-86FC-53BEDFE498C2}" dt="2024-10-28T13:45:46.525" v="3502" actId="14100"/>
        <pc:sldMkLst>
          <pc:docMk/>
          <pc:sldMk cId="3975004868" sldId="489"/>
        </pc:sldMkLst>
        <pc:graphicFrameChg chg="mod modGraphic">
          <ac:chgData name="Chau Anh Cong" userId="7f28b364-fe8f-43d9-b7a5-2749ac11f461" providerId="ADAL" clId="{644CB28F-A277-4A1D-86FC-53BEDFE498C2}" dt="2024-10-28T13:45:46.525" v="3502" actId="14100"/>
          <ac:graphicFrameMkLst>
            <pc:docMk/>
            <pc:sldMk cId="3975004868" sldId="489"/>
            <ac:graphicFrameMk id="7" creationId="{46C13DD3-B307-EB48-DD36-DD6541D79E60}"/>
          </ac:graphicFrameMkLst>
        </pc:graphicFrameChg>
      </pc:sldChg>
      <pc:sldChg chg="modSp mod ord">
        <pc:chgData name="Chau Anh Cong" userId="7f28b364-fe8f-43d9-b7a5-2749ac11f461" providerId="ADAL" clId="{644CB28F-A277-4A1D-86FC-53BEDFE498C2}" dt="2024-10-28T13:45:26.089" v="3499" actId="14100"/>
        <pc:sldMkLst>
          <pc:docMk/>
          <pc:sldMk cId="437913969" sldId="490"/>
        </pc:sldMkLst>
        <pc:graphicFrameChg chg="mod modGraphic">
          <ac:chgData name="Chau Anh Cong" userId="7f28b364-fe8f-43d9-b7a5-2749ac11f461" providerId="ADAL" clId="{644CB28F-A277-4A1D-86FC-53BEDFE498C2}" dt="2024-10-28T13:45:26.089" v="3499" actId="14100"/>
          <ac:graphicFrameMkLst>
            <pc:docMk/>
            <pc:sldMk cId="437913969" sldId="490"/>
            <ac:graphicFrameMk id="7" creationId="{46C13DD3-B307-EB48-DD36-DD6541D79E60}"/>
          </ac:graphicFrameMkLst>
        </pc:graphicFrameChg>
      </pc:sldChg>
      <pc:sldChg chg="addSp delSp modSp new mod">
        <pc:chgData name="Chau Anh Cong" userId="7f28b364-fe8f-43d9-b7a5-2749ac11f461" providerId="ADAL" clId="{644CB28F-A277-4A1D-86FC-53BEDFE498C2}" dt="2024-10-28T04:56:20.644" v="3447" actId="20577"/>
        <pc:sldMkLst>
          <pc:docMk/>
          <pc:sldMk cId="646257688" sldId="491"/>
        </pc:sldMkLst>
        <pc:spChg chg="mod">
          <ac:chgData name="Chau Anh Cong" userId="7f28b364-fe8f-43d9-b7a5-2749ac11f461" providerId="ADAL" clId="{644CB28F-A277-4A1D-86FC-53BEDFE498C2}" dt="2024-10-28T03:42:46.939" v="3381" actId="20577"/>
          <ac:spMkLst>
            <pc:docMk/>
            <pc:sldMk cId="646257688" sldId="491"/>
            <ac:spMk id="2" creationId="{DFDF70ED-34F6-7C33-2C12-3A8E26F5793F}"/>
          </ac:spMkLst>
        </pc:spChg>
        <pc:spChg chg="add del mod">
          <ac:chgData name="Chau Anh Cong" userId="7f28b364-fe8f-43d9-b7a5-2749ac11f461" providerId="ADAL" clId="{644CB28F-A277-4A1D-86FC-53BEDFE498C2}" dt="2024-10-28T04:56:20.644" v="3447" actId="20577"/>
          <ac:spMkLst>
            <pc:docMk/>
            <pc:sldMk cId="646257688" sldId="491"/>
            <ac:spMk id="3" creationId="{6A22A0AC-ADA2-CB1D-2EC5-A5F2A082277E}"/>
          </ac:spMkLst>
        </pc:spChg>
        <pc:spChg chg="add mod">
          <ac:chgData name="Chau Anh Cong" userId="7f28b364-fe8f-43d9-b7a5-2749ac11f461" providerId="ADAL" clId="{644CB28F-A277-4A1D-86FC-53BEDFE498C2}" dt="2024-10-28T04:56:13.220" v="3443"/>
          <ac:spMkLst>
            <pc:docMk/>
            <pc:sldMk cId="646257688" sldId="491"/>
            <ac:spMk id="7" creationId="{DE5F7453-4747-6B0C-1F46-DA6A1F94A46B}"/>
          </ac:spMkLst>
        </pc:spChg>
      </pc:sldChg>
    </pc:docChg>
  </pc:docChgLst>
  <pc:docChgLst>
    <pc:chgData name="Tran Tuan Huy Bui" userId="S::trantuanhuy.bui@students.mq.edu.au::3a6e0df5-67bd-42a7-9d73-9035914f93d0" providerId="AD" clId="Web-{6B424910-AEA1-8901-D3B7-85BD9D075E23}"/>
    <pc:docChg chg="modSld sldOrd">
      <pc:chgData name="Tran Tuan Huy Bui" userId="S::trantuanhuy.bui@students.mq.edu.au::3a6e0df5-67bd-42a7-9d73-9035914f93d0" providerId="AD" clId="Web-{6B424910-AEA1-8901-D3B7-85BD9D075E23}" dt="2024-10-29T00:44:54.560" v="628"/>
      <pc:docMkLst>
        <pc:docMk/>
      </pc:docMkLst>
      <pc:sldChg chg="modSp">
        <pc:chgData name="Tran Tuan Huy Bui" userId="S::trantuanhuy.bui@students.mq.edu.au::3a6e0df5-67bd-42a7-9d73-9035914f93d0" providerId="AD" clId="Web-{6B424910-AEA1-8901-D3B7-85BD9D075E23}" dt="2024-10-29T00:32:51.951" v="151" actId="20577"/>
        <pc:sldMkLst>
          <pc:docMk/>
          <pc:sldMk cId="307692478" sldId="473"/>
        </pc:sldMkLst>
        <pc:spChg chg="mod">
          <ac:chgData name="Tran Tuan Huy Bui" userId="S::trantuanhuy.bui@students.mq.edu.au::3a6e0df5-67bd-42a7-9d73-9035914f93d0" providerId="AD" clId="Web-{6B424910-AEA1-8901-D3B7-85BD9D075E23}" dt="2024-10-29T00:32:51.951" v="151" actId="20577"/>
          <ac:spMkLst>
            <pc:docMk/>
            <pc:sldMk cId="307692478" sldId="473"/>
            <ac:spMk id="2" creationId="{5940DA02-54F6-86E7-9F64-AD4E7E8D5C36}"/>
          </ac:spMkLst>
        </pc:spChg>
      </pc:sldChg>
      <pc:sldChg chg="modSp">
        <pc:chgData name="Tran Tuan Huy Bui" userId="S::trantuanhuy.bui@students.mq.edu.au::3a6e0df5-67bd-42a7-9d73-9035914f93d0" providerId="AD" clId="Web-{6B424910-AEA1-8901-D3B7-85BD9D075E23}" dt="2024-10-29T00:32:49.263" v="149" actId="20577"/>
        <pc:sldMkLst>
          <pc:docMk/>
          <pc:sldMk cId="3236964376" sldId="475"/>
        </pc:sldMkLst>
        <pc:spChg chg="mod">
          <ac:chgData name="Tran Tuan Huy Bui" userId="S::trantuanhuy.bui@students.mq.edu.au::3a6e0df5-67bd-42a7-9d73-9035914f93d0" providerId="AD" clId="Web-{6B424910-AEA1-8901-D3B7-85BD9D075E23}" dt="2024-10-29T00:32:49.263" v="149" actId="20577"/>
          <ac:spMkLst>
            <pc:docMk/>
            <pc:sldMk cId="3236964376" sldId="475"/>
            <ac:spMk id="2" creationId="{7C8E26F5-F569-447F-C142-4800843ECF64}"/>
          </ac:spMkLst>
        </pc:spChg>
      </pc:sldChg>
      <pc:sldChg chg="modSp">
        <pc:chgData name="Tran Tuan Huy Bui" userId="S::trantuanhuy.bui@students.mq.edu.au::3a6e0df5-67bd-42a7-9d73-9035914f93d0" providerId="AD" clId="Web-{6B424910-AEA1-8901-D3B7-85BD9D075E23}" dt="2024-10-29T00:33:13.936" v="156" actId="20577"/>
        <pc:sldMkLst>
          <pc:docMk/>
          <pc:sldMk cId="3524347736" sldId="476"/>
        </pc:sldMkLst>
        <pc:spChg chg="mod">
          <ac:chgData name="Tran Tuan Huy Bui" userId="S::trantuanhuy.bui@students.mq.edu.au::3a6e0df5-67bd-42a7-9d73-9035914f93d0" providerId="AD" clId="Web-{6B424910-AEA1-8901-D3B7-85BD9D075E23}" dt="2024-10-29T00:33:13.936" v="156" actId="20577"/>
          <ac:spMkLst>
            <pc:docMk/>
            <pc:sldMk cId="3524347736" sldId="476"/>
            <ac:spMk id="2" creationId="{5940DA02-54F6-86E7-9F64-AD4E7E8D5C36}"/>
          </ac:spMkLst>
        </pc:spChg>
      </pc:sldChg>
      <pc:sldChg chg="modSp">
        <pc:chgData name="Tran Tuan Huy Bui" userId="S::trantuanhuy.bui@students.mq.edu.au::3a6e0df5-67bd-42a7-9d73-9035914f93d0" providerId="AD" clId="Web-{6B424910-AEA1-8901-D3B7-85BD9D075E23}" dt="2024-10-29T00:33:03.295" v="155" actId="20577"/>
        <pc:sldMkLst>
          <pc:docMk/>
          <pc:sldMk cId="1333780264" sldId="479"/>
        </pc:sldMkLst>
        <pc:spChg chg="mod">
          <ac:chgData name="Tran Tuan Huy Bui" userId="S::trantuanhuy.bui@students.mq.edu.au::3a6e0df5-67bd-42a7-9d73-9035914f93d0" providerId="AD" clId="Web-{6B424910-AEA1-8901-D3B7-85BD9D075E23}" dt="2024-10-29T00:33:03.295" v="155" actId="20577"/>
          <ac:spMkLst>
            <pc:docMk/>
            <pc:sldMk cId="1333780264" sldId="479"/>
            <ac:spMk id="2" creationId="{7C8E26F5-F569-447F-C142-4800843ECF64}"/>
          </ac:spMkLst>
        </pc:spChg>
      </pc:sldChg>
      <pc:sldChg chg="addSp delSp modSp">
        <pc:chgData name="Tran Tuan Huy Bui" userId="S::trantuanhuy.bui@students.mq.edu.au::3a6e0df5-67bd-42a7-9d73-9035914f93d0" providerId="AD" clId="Web-{6B424910-AEA1-8901-D3B7-85BD9D075E23}" dt="2024-10-29T00:44:13.199" v="614"/>
        <pc:sldMkLst>
          <pc:docMk/>
          <pc:sldMk cId="297784458" sldId="480"/>
        </pc:sldMkLst>
        <pc:spChg chg="mod">
          <ac:chgData name="Tran Tuan Huy Bui" userId="S::trantuanhuy.bui@students.mq.edu.au::3a6e0df5-67bd-42a7-9d73-9035914f93d0" providerId="AD" clId="Web-{6B424910-AEA1-8901-D3B7-85BD9D075E23}" dt="2024-10-29T00:43:42.010" v="608" actId="20577"/>
          <ac:spMkLst>
            <pc:docMk/>
            <pc:sldMk cId="297784458" sldId="480"/>
            <ac:spMk id="3" creationId="{FFA9C3FC-2D7F-15E9-F330-42BF2C8E04F3}"/>
          </ac:spMkLst>
        </pc:spChg>
        <pc:spChg chg="del mod">
          <ac:chgData name="Tran Tuan Huy Bui" userId="S::trantuanhuy.bui@students.mq.edu.au::3a6e0df5-67bd-42a7-9d73-9035914f93d0" providerId="AD" clId="Web-{6B424910-AEA1-8901-D3B7-85BD9D075E23}" dt="2024-10-29T00:44:01.261" v="610"/>
          <ac:spMkLst>
            <pc:docMk/>
            <pc:sldMk cId="297784458" sldId="480"/>
            <ac:spMk id="4" creationId="{58FBB017-EDB5-73F5-FFB7-7DCD2A681597}"/>
          </ac:spMkLst>
        </pc:spChg>
        <pc:spChg chg="add del mod">
          <ac:chgData name="Tran Tuan Huy Bui" userId="S::trantuanhuy.bui@students.mq.edu.au::3a6e0df5-67bd-42a7-9d73-9035914f93d0" providerId="AD" clId="Web-{6B424910-AEA1-8901-D3B7-85BD9D075E23}" dt="2024-10-29T00:44:06.355" v="613"/>
          <ac:spMkLst>
            <pc:docMk/>
            <pc:sldMk cId="297784458" sldId="480"/>
            <ac:spMk id="7" creationId="{3C6D9737-47AE-2C6B-233E-BF2169107804}"/>
          </ac:spMkLst>
        </pc:spChg>
        <pc:spChg chg="add mod">
          <ac:chgData name="Tran Tuan Huy Bui" userId="S::trantuanhuy.bui@students.mq.edu.au::3a6e0df5-67bd-42a7-9d73-9035914f93d0" providerId="AD" clId="Web-{6B424910-AEA1-8901-D3B7-85BD9D075E23}" dt="2024-10-29T00:44:13.199" v="614"/>
          <ac:spMkLst>
            <pc:docMk/>
            <pc:sldMk cId="297784458" sldId="480"/>
            <ac:spMk id="9" creationId="{86D51544-195E-4D1C-7A8F-3D1DCA911BB7}"/>
          </ac:spMkLst>
        </pc:spChg>
      </pc:sldChg>
      <pc:sldChg chg="addSp delSp modSp">
        <pc:chgData name="Tran Tuan Huy Bui" userId="S::trantuanhuy.bui@students.mq.edu.au::3a6e0df5-67bd-42a7-9d73-9035914f93d0" providerId="AD" clId="Web-{6B424910-AEA1-8901-D3B7-85BD9D075E23}" dt="2024-10-29T00:44:18.012" v="616"/>
        <pc:sldMkLst>
          <pc:docMk/>
          <pc:sldMk cId="3209768739" sldId="481"/>
        </pc:sldMkLst>
        <pc:spChg chg="del">
          <ac:chgData name="Tran Tuan Huy Bui" userId="S::trantuanhuy.bui@students.mq.edu.au::3a6e0df5-67bd-42a7-9d73-9035914f93d0" providerId="AD" clId="Web-{6B424910-AEA1-8901-D3B7-85BD9D075E23}" dt="2024-10-29T00:44:16.496" v="615"/>
          <ac:spMkLst>
            <pc:docMk/>
            <pc:sldMk cId="3209768739" sldId="481"/>
            <ac:spMk id="4" creationId="{ADD8113A-C87B-5B9E-2FC5-642AC643F1E0}"/>
          </ac:spMkLst>
        </pc:spChg>
        <pc:spChg chg="add mod">
          <ac:chgData name="Tran Tuan Huy Bui" userId="S::trantuanhuy.bui@students.mq.edu.au::3a6e0df5-67bd-42a7-9d73-9035914f93d0" providerId="AD" clId="Web-{6B424910-AEA1-8901-D3B7-85BD9D075E23}" dt="2024-10-29T00:44:18.012" v="616"/>
          <ac:spMkLst>
            <pc:docMk/>
            <pc:sldMk cId="3209768739" sldId="481"/>
            <ac:spMk id="6" creationId="{77006CEE-4700-BD0D-3B6F-3D01ACBC6D9E}"/>
          </ac:spMkLst>
        </pc:spChg>
      </pc:sldChg>
      <pc:sldChg chg="modSp ord">
        <pc:chgData name="Tran Tuan Huy Bui" userId="S::trantuanhuy.bui@students.mq.edu.au::3a6e0df5-67bd-42a7-9d73-9035914f93d0" providerId="AD" clId="Web-{6B424910-AEA1-8901-D3B7-85BD9D075E23}" dt="2024-10-29T00:42:34.695" v="603" actId="20577"/>
        <pc:sldMkLst>
          <pc:docMk/>
          <pc:sldMk cId="1636307612" sldId="484"/>
        </pc:sldMkLst>
        <pc:spChg chg="mod">
          <ac:chgData name="Tran Tuan Huy Bui" userId="S::trantuanhuy.bui@students.mq.edu.au::3a6e0df5-67bd-42a7-9d73-9035914f93d0" providerId="AD" clId="Web-{6B424910-AEA1-8901-D3B7-85BD9D075E23}" dt="2024-10-29T00:33:16.389" v="157" actId="20577"/>
          <ac:spMkLst>
            <pc:docMk/>
            <pc:sldMk cId="1636307612" sldId="484"/>
            <ac:spMk id="2" creationId="{7C8E26F5-F569-447F-C142-4800843ECF64}"/>
          </ac:spMkLst>
        </pc:spChg>
        <pc:spChg chg="mod">
          <ac:chgData name="Tran Tuan Huy Bui" userId="S::trantuanhuy.bui@students.mq.edu.au::3a6e0df5-67bd-42a7-9d73-9035914f93d0" providerId="AD" clId="Web-{6B424910-AEA1-8901-D3B7-85BD9D075E23}" dt="2024-10-29T00:42:34.695" v="603" actId="20577"/>
          <ac:spMkLst>
            <pc:docMk/>
            <pc:sldMk cId="1636307612" sldId="484"/>
            <ac:spMk id="7" creationId="{15009571-3360-2A36-B922-1F5A4DA3E6E2}"/>
          </ac:spMkLst>
        </pc:spChg>
      </pc:sldChg>
      <pc:sldChg chg="modSp ord">
        <pc:chgData name="Tran Tuan Huy Bui" userId="S::trantuanhuy.bui@students.mq.edu.au::3a6e0df5-67bd-42a7-9d73-9035914f93d0" providerId="AD" clId="Web-{6B424910-AEA1-8901-D3B7-85BD9D075E23}" dt="2024-10-29T00:33:19.077" v="158" actId="20577"/>
        <pc:sldMkLst>
          <pc:docMk/>
          <pc:sldMk cId="329642225" sldId="485"/>
        </pc:sldMkLst>
        <pc:spChg chg="mod">
          <ac:chgData name="Tran Tuan Huy Bui" userId="S::trantuanhuy.bui@students.mq.edu.au::3a6e0df5-67bd-42a7-9d73-9035914f93d0" providerId="AD" clId="Web-{6B424910-AEA1-8901-D3B7-85BD9D075E23}" dt="2024-10-29T00:33:19.077" v="158" actId="20577"/>
          <ac:spMkLst>
            <pc:docMk/>
            <pc:sldMk cId="329642225" sldId="485"/>
            <ac:spMk id="2" creationId="{5940DA02-54F6-86E7-9F64-AD4E7E8D5C36}"/>
          </ac:spMkLst>
        </pc:spChg>
      </pc:sldChg>
      <pc:sldChg chg="addSp delSp modSp">
        <pc:chgData name="Tran Tuan Huy Bui" userId="S::trantuanhuy.bui@students.mq.edu.au::3a6e0df5-67bd-42a7-9d73-9035914f93d0" providerId="AD" clId="Web-{6B424910-AEA1-8901-D3B7-85BD9D075E23}" dt="2024-10-29T00:44:21.981" v="618"/>
        <pc:sldMkLst>
          <pc:docMk/>
          <pc:sldMk cId="146924556" sldId="488"/>
        </pc:sldMkLst>
        <pc:spChg chg="del">
          <ac:chgData name="Tran Tuan Huy Bui" userId="S::trantuanhuy.bui@students.mq.edu.au::3a6e0df5-67bd-42a7-9d73-9035914f93d0" providerId="AD" clId="Web-{6B424910-AEA1-8901-D3B7-85BD9D075E23}" dt="2024-10-29T00:44:21.793" v="617"/>
          <ac:spMkLst>
            <pc:docMk/>
            <pc:sldMk cId="146924556" sldId="488"/>
            <ac:spMk id="4" creationId="{64223D57-8213-D240-B075-B186656E49D6}"/>
          </ac:spMkLst>
        </pc:spChg>
        <pc:spChg chg="add mod">
          <ac:chgData name="Tran Tuan Huy Bui" userId="S::trantuanhuy.bui@students.mq.edu.au::3a6e0df5-67bd-42a7-9d73-9035914f93d0" providerId="AD" clId="Web-{6B424910-AEA1-8901-D3B7-85BD9D075E23}" dt="2024-10-29T00:44:21.981" v="618"/>
          <ac:spMkLst>
            <pc:docMk/>
            <pc:sldMk cId="146924556" sldId="488"/>
            <ac:spMk id="8" creationId="{DDD1C02E-FDEB-F0AD-68E3-AD09A0F2E767}"/>
          </ac:spMkLst>
        </pc:spChg>
      </pc:sldChg>
      <pc:sldChg chg="addSp delSp modSp">
        <pc:chgData name="Tran Tuan Huy Bui" userId="S::trantuanhuy.bui@students.mq.edu.au::3a6e0df5-67bd-42a7-9d73-9035914f93d0" providerId="AD" clId="Web-{6B424910-AEA1-8901-D3B7-85BD9D075E23}" dt="2024-10-29T00:44:26.090" v="620"/>
        <pc:sldMkLst>
          <pc:docMk/>
          <pc:sldMk cId="3975004868" sldId="489"/>
        </pc:sldMkLst>
        <pc:spChg chg="del">
          <ac:chgData name="Tran Tuan Huy Bui" userId="S::trantuanhuy.bui@students.mq.edu.au::3a6e0df5-67bd-42a7-9d73-9035914f93d0" providerId="AD" clId="Web-{6B424910-AEA1-8901-D3B7-85BD9D075E23}" dt="2024-10-29T00:44:25.621" v="619"/>
          <ac:spMkLst>
            <pc:docMk/>
            <pc:sldMk cId="3975004868" sldId="489"/>
            <ac:spMk id="4" creationId="{64223D57-8213-D240-B075-B186656E49D6}"/>
          </ac:spMkLst>
        </pc:spChg>
        <pc:spChg chg="add mod">
          <ac:chgData name="Tran Tuan Huy Bui" userId="S::trantuanhuy.bui@students.mq.edu.au::3a6e0df5-67bd-42a7-9d73-9035914f93d0" providerId="AD" clId="Web-{6B424910-AEA1-8901-D3B7-85BD9D075E23}" dt="2024-10-29T00:44:26.090" v="620"/>
          <ac:spMkLst>
            <pc:docMk/>
            <pc:sldMk cId="3975004868" sldId="489"/>
            <ac:spMk id="8" creationId="{38C0C5EE-D9AC-1A18-FD51-457C121750DE}"/>
          </ac:spMkLst>
        </pc:spChg>
      </pc:sldChg>
      <pc:sldChg chg="addSp delSp modSp">
        <pc:chgData name="Tran Tuan Huy Bui" userId="S::trantuanhuy.bui@students.mq.edu.au::3a6e0df5-67bd-42a7-9d73-9035914f93d0" providerId="AD" clId="Web-{6B424910-AEA1-8901-D3B7-85BD9D075E23}" dt="2024-10-29T00:44:33.434" v="622"/>
        <pc:sldMkLst>
          <pc:docMk/>
          <pc:sldMk cId="437913969" sldId="490"/>
        </pc:sldMkLst>
        <pc:spChg chg="del">
          <ac:chgData name="Tran Tuan Huy Bui" userId="S::trantuanhuy.bui@students.mq.edu.au::3a6e0df5-67bd-42a7-9d73-9035914f93d0" providerId="AD" clId="Web-{6B424910-AEA1-8901-D3B7-85BD9D075E23}" dt="2024-10-29T00:44:32.903" v="621"/>
          <ac:spMkLst>
            <pc:docMk/>
            <pc:sldMk cId="437913969" sldId="490"/>
            <ac:spMk id="4" creationId="{64223D57-8213-D240-B075-B186656E49D6}"/>
          </ac:spMkLst>
        </pc:spChg>
        <pc:spChg chg="add mod">
          <ac:chgData name="Tran Tuan Huy Bui" userId="S::trantuanhuy.bui@students.mq.edu.au::3a6e0df5-67bd-42a7-9d73-9035914f93d0" providerId="AD" clId="Web-{6B424910-AEA1-8901-D3B7-85BD9D075E23}" dt="2024-10-29T00:44:33.434" v="622"/>
          <ac:spMkLst>
            <pc:docMk/>
            <pc:sldMk cId="437913969" sldId="490"/>
            <ac:spMk id="8" creationId="{2CDBAF09-8CBB-1DD3-8D92-2A882E124D5C}"/>
          </ac:spMkLst>
        </pc:spChg>
      </pc:sldChg>
      <pc:sldChg chg="addSp delSp modSp">
        <pc:chgData name="Tran Tuan Huy Bui" userId="S::trantuanhuy.bui@students.mq.edu.au::3a6e0df5-67bd-42a7-9d73-9035914f93d0" providerId="AD" clId="Web-{6B424910-AEA1-8901-D3B7-85BD9D075E23}" dt="2024-10-29T00:44:54.560" v="628"/>
        <pc:sldMkLst>
          <pc:docMk/>
          <pc:sldMk cId="646257688" sldId="491"/>
        </pc:sldMkLst>
        <pc:spChg chg="del">
          <ac:chgData name="Tran Tuan Huy Bui" userId="S::trantuanhuy.bui@students.mq.edu.au::3a6e0df5-67bd-42a7-9d73-9035914f93d0" providerId="AD" clId="Web-{6B424910-AEA1-8901-D3B7-85BD9D075E23}" dt="2024-10-29T00:44:38.903" v="623"/>
          <ac:spMkLst>
            <pc:docMk/>
            <pc:sldMk cId="646257688" sldId="491"/>
            <ac:spMk id="4" creationId="{D7931873-AA7B-FBD3-A007-E2830D37FBDF}"/>
          </ac:spMkLst>
        </pc:spChg>
        <pc:spChg chg="add del mod">
          <ac:chgData name="Tran Tuan Huy Bui" userId="S::trantuanhuy.bui@students.mq.edu.au::3a6e0df5-67bd-42a7-9d73-9035914f93d0" providerId="AD" clId="Web-{6B424910-AEA1-8901-D3B7-85BD9D075E23}" dt="2024-10-29T00:44:53.779" v="627"/>
          <ac:spMkLst>
            <pc:docMk/>
            <pc:sldMk cId="646257688" sldId="491"/>
            <ac:spMk id="8" creationId="{330B112E-1070-6829-3752-8F2396F91075}"/>
          </ac:spMkLst>
        </pc:spChg>
        <pc:spChg chg="add mod">
          <ac:chgData name="Tran Tuan Huy Bui" userId="S::trantuanhuy.bui@students.mq.edu.au::3a6e0df5-67bd-42a7-9d73-9035914f93d0" providerId="AD" clId="Web-{6B424910-AEA1-8901-D3B7-85BD9D075E23}" dt="2024-10-29T00:44:54.560" v="628"/>
          <ac:spMkLst>
            <pc:docMk/>
            <pc:sldMk cId="646257688" sldId="491"/>
            <ac:spMk id="10" creationId="{49D2AAD8-A51D-616C-35BD-DD10C1ADB427}"/>
          </ac:spMkLst>
        </pc:spChg>
      </pc:sldChg>
      <pc:sldChg chg="addSp delSp modSp">
        <pc:chgData name="Tran Tuan Huy Bui" userId="S::trantuanhuy.bui@students.mq.edu.au::3a6e0df5-67bd-42a7-9d73-9035914f93d0" providerId="AD" clId="Web-{6B424910-AEA1-8901-D3B7-85BD9D075E23}" dt="2024-10-29T00:44:47.388" v="626"/>
        <pc:sldMkLst>
          <pc:docMk/>
          <pc:sldMk cId="971698861" sldId="493"/>
        </pc:sldMkLst>
        <pc:spChg chg="del">
          <ac:chgData name="Tran Tuan Huy Bui" userId="S::trantuanhuy.bui@students.mq.edu.au::3a6e0df5-67bd-42a7-9d73-9035914f93d0" providerId="AD" clId="Web-{6B424910-AEA1-8901-D3B7-85BD9D075E23}" dt="2024-10-29T00:44:46.872" v="625"/>
          <ac:spMkLst>
            <pc:docMk/>
            <pc:sldMk cId="971698861" sldId="493"/>
            <ac:spMk id="4" creationId="{E7713A8A-BAE0-E0AB-B8F4-FDB0628CDB85}"/>
          </ac:spMkLst>
        </pc:spChg>
        <pc:spChg chg="add mod">
          <ac:chgData name="Tran Tuan Huy Bui" userId="S::trantuanhuy.bui@students.mq.edu.au::3a6e0df5-67bd-42a7-9d73-9035914f93d0" providerId="AD" clId="Web-{6B424910-AEA1-8901-D3B7-85BD9D075E23}" dt="2024-10-29T00:44:47.388" v="626"/>
          <ac:spMkLst>
            <pc:docMk/>
            <pc:sldMk cId="971698861" sldId="493"/>
            <ac:spMk id="28" creationId="{F75B0A8E-D88F-E610-BF11-D2C72D1823E0}"/>
          </ac:spMkLst>
        </pc:spChg>
      </pc:sldChg>
    </pc:docChg>
  </pc:docChgLst>
  <pc:docChgLst>
    <pc:chgData name="Jericho Quiroz" userId="S::jericho.quiroz@students.mq.edu.au::d7a5e793-416c-47a5-ae21-47c14ab2bf2f" providerId="AD" clId="Web-{A049EE6A-9EBF-3109-45DB-550BDCEA9AE1}"/>
    <pc:docChg chg="addSld delSld modSld sldOrd">
      <pc:chgData name="Jericho Quiroz" userId="S::jericho.quiroz@students.mq.edu.au::d7a5e793-416c-47a5-ae21-47c14ab2bf2f" providerId="AD" clId="Web-{A049EE6A-9EBF-3109-45DB-550BDCEA9AE1}" dt="2024-10-27T06:53:10.366" v="803" actId="20577"/>
      <pc:docMkLst>
        <pc:docMk/>
      </pc:docMkLst>
      <pc:sldChg chg="modSp del">
        <pc:chgData name="Jericho Quiroz" userId="S::jericho.quiroz@students.mq.edu.au::d7a5e793-416c-47a5-ae21-47c14ab2bf2f" providerId="AD" clId="Web-{A049EE6A-9EBF-3109-45DB-550BDCEA9AE1}" dt="2024-10-27T06:31:21.176" v="165"/>
        <pc:sldMkLst>
          <pc:docMk/>
          <pc:sldMk cId="903670057" sldId="474"/>
        </pc:sldMkLst>
      </pc:sldChg>
      <pc:sldChg chg="modSp">
        <pc:chgData name="Jericho Quiroz" userId="S::jericho.quiroz@students.mq.edu.au::d7a5e793-416c-47a5-ae21-47c14ab2bf2f" providerId="AD" clId="Web-{A049EE6A-9EBF-3109-45DB-550BDCEA9AE1}" dt="2024-10-27T06:40:32.036" v="337"/>
        <pc:sldMkLst>
          <pc:docMk/>
          <pc:sldMk cId="3524347736" sldId="476"/>
        </pc:sldMkLst>
        <pc:spChg chg="mod">
          <ac:chgData name="Jericho Quiroz" userId="S::jericho.quiroz@students.mq.edu.au::d7a5e793-416c-47a5-ae21-47c14ab2bf2f" providerId="AD" clId="Web-{A049EE6A-9EBF-3109-45DB-550BDCEA9AE1}" dt="2024-10-27T06:29:08.439" v="106" actId="20577"/>
          <ac:spMkLst>
            <pc:docMk/>
            <pc:sldMk cId="3524347736" sldId="476"/>
            <ac:spMk id="2" creationId="{5940DA02-54F6-86E7-9F64-AD4E7E8D5C36}"/>
          </ac:spMkLst>
        </pc:spChg>
        <pc:graphicFrameChg chg="mod modGraphic">
          <ac:chgData name="Jericho Quiroz" userId="S::jericho.quiroz@students.mq.edu.au::d7a5e793-416c-47a5-ae21-47c14ab2bf2f" providerId="AD" clId="Web-{A049EE6A-9EBF-3109-45DB-550BDCEA9AE1}" dt="2024-10-27T06:40:32.036" v="337"/>
          <ac:graphicFrameMkLst>
            <pc:docMk/>
            <pc:sldMk cId="3524347736" sldId="476"/>
            <ac:graphicFrameMk id="7" creationId="{AA1B4AD4-8A3B-A37B-4ECD-A917CC405557}"/>
          </ac:graphicFrameMkLst>
        </pc:graphicFrameChg>
      </pc:sldChg>
      <pc:sldChg chg="modSp del">
        <pc:chgData name="Jericho Quiroz" userId="S::jericho.quiroz@students.mq.edu.au::d7a5e793-416c-47a5-ae21-47c14ab2bf2f" providerId="AD" clId="Web-{A049EE6A-9EBF-3109-45DB-550BDCEA9AE1}" dt="2024-10-27T06:30:08.253" v="164"/>
        <pc:sldMkLst>
          <pc:docMk/>
          <pc:sldMk cId="1771920784" sldId="477"/>
        </pc:sldMkLst>
      </pc:sldChg>
      <pc:sldChg chg="modSp del">
        <pc:chgData name="Jericho Quiroz" userId="S::jericho.quiroz@students.mq.edu.au::d7a5e793-416c-47a5-ae21-47c14ab2bf2f" providerId="AD" clId="Web-{A049EE6A-9EBF-3109-45DB-550BDCEA9AE1}" dt="2024-10-27T06:30:05.847" v="163"/>
        <pc:sldMkLst>
          <pc:docMk/>
          <pc:sldMk cId="4002221612" sldId="478"/>
        </pc:sldMkLst>
      </pc:sldChg>
      <pc:sldChg chg="modSp add ord replId">
        <pc:chgData name="Jericho Quiroz" userId="S::jericho.quiroz@students.mq.edu.au::d7a5e793-416c-47a5-ae21-47c14ab2bf2f" providerId="AD" clId="Web-{A049EE6A-9EBF-3109-45DB-550BDCEA9AE1}" dt="2024-10-27T06:53:10.366" v="803" actId="20577"/>
        <pc:sldMkLst>
          <pc:docMk/>
          <pc:sldMk cId="1333780264" sldId="479"/>
        </pc:sldMkLst>
        <pc:spChg chg="mod">
          <ac:chgData name="Jericho Quiroz" userId="S::jericho.quiroz@students.mq.edu.au::d7a5e793-416c-47a5-ae21-47c14ab2bf2f" providerId="AD" clId="Web-{A049EE6A-9EBF-3109-45DB-550BDCEA9AE1}" dt="2024-10-27T06:28:58.033" v="95" actId="14100"/>
          <ac:spMkLst>
            <pc:docMk/>
            <pc:sldMk cId="1333780264" sldId="479"/>
            <ac:spMk id="2" creationId="{7C8E26F5-F569-447F-C142-4800843ECF64}"/>
          </ac:spMkLst>
        </pc:spChg>
        <pc:spChg chg="mod">
          <ac:chgData name="Jericho Quiroz" userId="S::jericho.quiroz@students.mq.edu.au::d7a5e793-416c-47a5-ae21-47c14ab2bf2f" providerId="AD" clId="Web-{A049EE6A-9EBF-3109-45DB-550BDCEA9AE1}" dt="2024-10-27T06:28:41.813" v="70" actId="1076"/>
          <ac:spMkLst>
            <pc:docMk/>
            <pc:sldMk cId="1333780264" sldId="479"/>
            <ac:spMk id="6" creationId="{F41D5ACE-9632-1C6D-9D4E-603F6F7D382D}"/>
          </ac:spMkLst>
        </pc:spChg>
        <pc:spChg chg="mod">
          <ac:chgData name="Jericho Quiroz" userId="S::jericho.quiroz@students.mq.edu.au::d7a5e793-416c-47a5-ae21-47c14ab2bf2f" providerId="AD" clId="Web-{A049EE6A-9EBF-3109-45DB-550BDCEA9AE1}" dt="2024-10-27T06:53:10.366" v="803" actId="20577"/>
          <ac:spMkLst>
            <pc:docMk/>
            <pc:sldMk cId="1333780264" sldId="479"/>
            <ac:spMk id="7" creationId="{15009571-3360-2A36-B922-1F5A4DA3E6E2}"/>
          </ac:spMkLst>
        </pc:spChg>
      </pc:sldChg>
    </pc:docChg>
  </pc:docChgLst>
  <pc:docChgLst>
    <pc:chgData name="Fahmida Mridha" userId="b3a3c1ca-50b7-487b-a434-345e7d267919" providerId="ADAL" clId="{8A81711F-61C9-4AA7-A2A5-EEE708540267}"/>
    <pc:docChg chg="undo custSel addSld delSld modSld sldOrd">
      <pc:chgData name="Fahmida Mridha" userId="b3a3c1ca-50b7-487b-a434-345e7d267919" providerId="ADAL" clId="{8A81711F-61C9-4AA7-A2A5-EEE708540267}" dt="2024-10-29T01:55:26.572" v="1514" actId="20577"/>
      <pc:docMkLst>
        <pc:docMk/>
      </pc:docMkLst>
      <pc:sldChg chg="addSp modSp mod">
        <pc:chgData name="Fahmida Mridha" userId="b3a3c1ca-50b7-487b-a434-345e7d267919" providerId="ADAL" clId="{8A81711F-61C9-4AA7-A2A5-EEE708540267}" dt="2024-10-27T04:30:04.327" v="29" actId="113"/>
        <pc:sldMkLst>
          <pc:docMk/>
          <pc:sldMk cId="819476024" sldId="257"/>
        </pc:sldMkLst>
        <pc:spChg chg="mod">
          <ac:chgData name="Fahmida Mridha" userId="b3a3c1ca-50b7-487b-a434-345e7d267919" providerId="ADAL" clId="{8A81711F-61C9-4AA7-A2A5-EEE708540267}" dt="2024-10-27T04:30:04.327" v="29" actId="113"/>
          <ac:spMkLst>
            <pc:docMk/>
            <pc:sldMk cId="819476024" sldId="257"/>
            <ac:spMk id="6" creationId="{5F5C31FC-48E5-5212-8C52-7EB455896717}"/>
          </ac:spMkLst>
        </pc:spChg>
      </pc:sldChg>
      <pc:sldChg chg="addSp delSp modSp mod">
        <pc:chgData name="Fahmida Mridha" userId="b3a3c1ca-50b7-487b-a434-345e7d267919" providerId="ADAL" clId="{8A81711F-61C9-4AA7-A2A5-EEE708540267}" dt="2024-10-27T06:28:28.237" v="124" actId="2711"/>
        <pc:sldMkLst>
          <pc:docMk/>
          <pc:sldMk cId="307692478" sldId="473"/>
        </pc:sldMkLst>
        <pc:spChg chg="mod">
          <ac:chgData name="Fahmida Mridha" userId="b3a3c1ca-50b7-487b-a434-345e7d267919" providerId="ADAL" clId="{8A81711F-61C9-4AA7-A2A5-EEE708540267}" dt="2024-10-27T06:21:30.554" v="122" actId="20577"/>
          <ac:spMkLst>
            <pc:docMk/>
            <pc:sldMk cId="307692478" sldId="473"/>
            <ac:spMk id="6" creationId="{B4B5143F-FB5E-1125-8C2C-70D6053A815A}"/>
          </ac:spMkLst>
        </pc:spChg>
        <pc:graphicFrameChg chg="add mod modGraphic">
          <ac:chgData name="Fahmida Mridha" userId="b3a3c1ca-50b7-487b-a434-345e7d267919" providerId="ADAL" clId="{8A81711F-61C9-4AA7-A2A5-EEE708540267}" dt="2024-10-27T06:28:28.237" v="124" actId="2711"/>
          <ac:graphicFrameMkLst>
            <pc:docMk/>
            <pc:sldMk cId="307692478" sldId="473"/>
            <ac:graphicFrameMk id="7" creationId="{AA1B4AD4-8A3B-A37B-4ECD-A917CC405557}"/>
          </ac:graphicFrameMkLst>
        </pc:graphicFrameChg>
      </pc:sldChg>
      <pc:sldChg chg="modSp mod">
        <pc:chgData name="Fahmida Mridha" userId="b3a3c1ca-50b7-487b-a434-345e7d267919" providerId="ADAL" clId="{8A81711F-61C9-4AA7-A2A5-EEE708540267}" dt="2024-10-29T01:53:01.578" v="1492" actId="20577"/>
        <pc:sldMkLst>
          <pc:docMk/>
          <pc:sldMk cId="3236964376" sldId="475"/>
        </pc:sldMkLst>
        <pc:spChg chg="mod">
          <ac:chgData name="Fahmida Mridha" userId="b3a3c1ca-50b7-487b-a434-345e7d267919" providerId="ADAL" clId="{8A81711F-61C9-4AA7-A2A5-EEE708540267}" dt="2024-10-29T01:53:01.578" v="1492" actId="20577"/>
          <ac:spMkLst>
            <pc:docMk/>
            <pc:sldMk cId="3236964376" sldId="475"/>
            <ac:spMk id="7" creationId="{15009571-3360-2A36-B922-1F5A4DA3E6E2}"/>
          </ac:spMkLst>
        </pc:spChg>
      </pc:sldChg>
      <pc:sldChg chg="addSp modSp new mod ord modNotesTx">
        <pc:chgData name="Fahmida Mridha" userId="b3a3c1ca-50b7-487b-a434-345e7d267919" providerId="ADAL" clId="{8A81711F-61C9-4AA7-A2A5-EEE708540267}" dt="2024-10-29T01:51:29.912" v="1433" actId="790"/>
        <pc:sldMkLst>
          <pc:docMk/>
          <pc:sldMk cId="297784458" sldId="480"/>
        </pc:sldMkLst>
        <pc:spChg chg="mod">
          <ac:chgData name="Fahmida Mridha" userId="b3a3c1ca-50b7-487b-a434-345e7d267919" providerId="ADAL" clId="{8A81711F-61C9-4AA7-A2A5-EEE708540267}" dt="2024-10-27T06:33:29.911" v="141" actId="20577"/>
          <ac:spMkLst>
            <pc:docMk/>
            <pc:sldMk cId="297784458" sldId="480"/>
            <ac:spMk id="2" creationId="{1D3F110E-144E-06B7-6FB6-47795CA509EA}"/>
          </ac:spMkLst>
        </pc:spChg>
        <pc:spChg chg="mod">
          <ac:chgData name="Fahmida Mridha" userId="b3a3c1ca-50b7-487b-a434-345e7d267919" providerId="ADAL" clId="{8A81711F-61C9-4AA7-A2A5-EEE708540267}" dt="2024-10-29T01:51:29.912" v="1433" actId="790"/>
          <ac:spMkLst>
            <pc:docMk/>
            <pc:sldMk cId="297784458" sldId="480"/>
            <ac:spMk id="3" creationId="{FFA9C3FC-2D7F-15E9-F330-42BF2C8E04F3}"/>
          </ac:spMkLst>
        </pc:spChg>
        <pc:spChg chg="mod">
          <ac:chgData name="Fahmida Mridha" userId="b3a3c1ca-50b7-487b-a434-345e7d267919" providerId="ADAL" clId="{8A81711F-61C9-4AA7-A2A5-EEE708540267}" dt="2024-10-27T06:33:50.632" v="186" actId="20577"/>
          <ac:spMkLst>
            <pc:docMk/>
            <pc:sldMk cId="297784458" sldId="480"/>
            <ac:spMk id="6" creationId="{63B28242-9F1B-BB93-B5A9-37AD9CD81DEB}"/>
          </ac:spMkLst>
        </pc:spChg>
        <pc:spChg chg="add mod">
          <ac:chgData name="Fahmida Mridha" userId="b3a3c1ca-50b7-487b-a434-345e7d267919" providerId="ADAL" clId="{8A81711F-61C9-4AA7-A2A5-EEE708540267}" dt="2024-10-29T01:00:40.295" v="1208"/>
          <ac:spMkLst>
            <pc:docMk/>
            <pc:sldMk cId="297784458" sldId="480"/>
            <ac:spMk id="8" creationId="{1DBD5D4E-043F-B539-A618-D95D1CABEB9A}"/>
          </ac:spMkLst>
        </pc:spChg>
        <pc:spChg chg="add">
          <ac:chgData name="Fahmida Mridha" userId="b3a3c1ca-50b7-487b-a434-345e7d267919" providerId="ADAL" clId="{8A81711F-61C9-4AA7-A2A5-EEE708540267}" dt="2024-10-29T01:01:45.137" v="1212"/>
          <ac:spMkLst>
            <pc:docMk/>
            <pc:sldMk cId="297784458" sldId="480"/>
            <ac:spMk id="10" creationId="{9553DF04-9076-F95E-53DF-9B6F34253B17}"/>
          </ac:spMkLst>
        </pc:spChg>
        <pc:spChg chg="add">
          <ac:chgData name="Fahmida Mridha" userId="b3a3c1ca-50b7-487b-a434-345e7d267919" providerId="ADAL" clId="{8A81711F-61C9-4AA7-A2A5-EEE708540267}" dt="2024-10-29T01:01:49.395" v="1213"/>
          <ac:spMkLst>
            <pc:docMk/>
            <pc:sldMk cId="297784458" sldId="480"/>
            <ac:spMk id="11" creationId="{93216900-2454-224C-51E8-A7FEE5636804}"/>
          </ac:spMkLst>
        </pc:spChg>
      </pc:sldChg>
      <pc:sldChg chg="addSp delSp modSp new mod">
        <pc:chgData name="Fahmida Mridha" userId="b3a3c1ca-50b7-487b-a434-345e7d267919" providerId="ADAL" clId="{8A81711F-61C9-4AA7-A2A5-EEE708540267}" dt="2024-10-29T01:55:26.572" v="1514" actId="20577"/>
        <pc:sldMkLst>
          <pc:docMk/>
          <pc:sldMk cId="3209768739" sldId="481"/>
        </pc:sldMkLst>
        <pc:spChg chg="mod">
          <ac:chgData name="Fahmida Mridha" userId="b3a3c1ca-50b7-487b-a434-345e7d267919" providerId="ADAL" clId="{8A81711F-61C9-4AA7-A2A5-EEE708540267}" dt="2024-10-27T06:51:12.217" v="584" actId="20577"/>
          <ac:spMkLst>
            <pc:docMk/>
            <pc:sldMk cId="3209768739" sldId="481"/>
            <ac:spMk id="2" creationId="{096687C6-E835-AB2E-7136-67AE28C8B2A9}"/>
          </ac:spMkLst>
        </pc:spChg>
        <pc:spChg chg="add mod">
          <ac:chgData name="Fahmida Mridha" userId="b3a3c1ca-50b7-487b-a434-345e7d267919" providerId="ADAL" clId="{8A81711F-61C9-4AA7-A2A5-EEE708540267}" dt="2024-10-29T01:55:26.572" v="1514" actId="20577"/>
          <ac:spMkLst>
            <pc:docMk/>
            <pc:sldMk cId="3209768739" sldId="481"/>
            <ac:spMk id="7" creationId="{A5CE858D-E70D-3AF7-98DF-F309CCED9D9F}"/>
          </ac:spMkLst>
        </pc:spChg>
      </pc:sldChg>
      <pc:sldChg chg="addSp delSp modSp mod">
        <pc:chgData name="Fahmida Mridha" userId="b3a3c1ca-50b7-487b-a434-345e7d267919" providerId="ADAL" clId="{8A81711F-61C9-4AA7-A2A5-EEE708540267}" dt="2024-10-29T01:19:05.443" v="1348" actId="1076"/>
        <pc:sldMkLst>
          <pc:docMk/>
          <pc:sldMk cId="1636307612" sldId="484"/>
        </pc:sldMkLst>
        <pc:spChg chg="mod">
          <ac:chgData name="Fahmida Mridha" userId="b3a3c1ca-50b7-487b-a434-345e7d267919" providerId="ADAL" clId="{8A81711F-61C9-4AA7-A2A5-EEE708540267}" dt="2024-10-29T01:18:35.383" v="1343" actId="20577"/>
          <ac:spMkLst>
            <pc:docMk/>
            <pc:sldMk cId="1636307612" sldId="484"/>
            <ac:spMk id="6" creationId="{F41D5ACE-9632-1C6D-9D4E-603F6F7D382D}"/>
          </ac:spMkLst>
        </pc:spChg>
        <pc:spChg chg="mod">
          <ac:chgData name="Fahmida Mridha" userId="b3a3c1ca-50b7-487b-a434-345e7d267919" providerId="ADAL" clId="{8A81711F-61C9-4AA7-A2A5-EEE708540267}" dt="2024-10-29T01:19:05.443" v="1348" actId="1076"/>
          <ac:spMkLst>
            <pc:docMk/>
            <pc:sldMk cId="1636307612" sldId="484"/>
            <ac:spMk id="7" creationId="{15009571-3360-2A36-B922-1F5A4DA3E6E2}"/>
          </ac:spMkLst>
        </pc:spChg>
        <pc:spChg chg="add del">
          <ac:chgData name="Fahmida Mridha" userId="b3a3c1ca-50b7-487b-a434-345e7d267919" providerId="ADAL" clId="{8A81711F-61C9-4AA7-A2A5-EEE708540267}" dt="2024-10-29T01:18:13.098" v="1281" actId="22"/>
          <ac:spMkLst>
            <pc:docMk/>
            <pc:sldMk cId="1636307612" sldId="484"/>
            <ac:spMk id="8" creationId="{18B29839-84AE-317F-BE87-FA6E19205BB4}"/>
          </ac:spMkLst>
        </pc:spChg>
      </pc:sldChg>
      <pc:sldChg chg="del">
        <pc:chgData name="Fahmida Mridha" userId="b3a3c1ca-50b7-487b-a434-345e7d267919" providerId="ADAL" clId="{8A81711F-61C9-4AA7-A2A5-EEE708540267}" dt="2024-10-29T01:52:47.093" v="1491" actId="2696"/>
        <pc:sldMkLst>
          <pc:docMk/>
          <pc:sldMk cId="646257688" sldId="491"/>
        </pc:sldMkLst>
      </pc:sldChg>
      <pc:sldChg chg="modSp new del mod">
        <pc:chgData name="Fahmida Mridha" userId="b3a3c1ca-50b7-487b-a434-345e7d267919" providerId="ADAL" clId="{8A81711F-61C9-4AA7-A2A5-EEE708540267}" dt="2024-10-29T00:33:52.889" v="886" actId="2696"/>
        <pc:sldMkLst>
          <pc:docMk/>
          <pc:sldMk cId="2469757619" sldId="492"/>
        </pc:sldMkLst>
        <pc:spChg chg="mod">
          <ac:chgData name="Fahmida Mridha" userId="b3a3c1ca-50b7-487b-a434-345e7d267919" providerId="ADAL" clId="{8A81711F-61C9-4AA7-A2A5-EEE708540267}" dt="2024-10-28T07:43:13.990" v="616" actId="20577"/>
          <ac:spMkLst>
            <pc:docMk/>
            <pc:sldMk cId="2469757619" sldId="492"/>
            <ac:spMk id="2" creationId="{D033AC2C-DBC5-CFB5-2EF9-3E99B1F908F3}"/>
          </ac:spMkLst>
        </pc:spChg>
      </pc:sldChg>
      <pc:sldChg chg="addSp delSp modSp new mod">
        <pc:chgData name="Fahmida Mridha" userId="b3a3c1ca-50b7-487b-a434-345e7d267919" providerId="ADAL" clId="{8A81711F-61C9-4AA7-A2A5-EEE708540267}" dt="2024-10-29T01:52:20.646" v="1490" actId="5793"/>
        <pc:sldMkLst>
          <pc:docMk/>
          <pc:sldMk cId="971698861" sldId="493"/>
        </pc:sldMkLst>
        <pc:spChg chg="del">
          <ac:chgData name="Fahmida Mridha" userId="b3a3c1ca-50b7-487b-a434-345e7d267919" providerId="ADAL" clId="{8A81711F-61C9-4AA7-A2A5-EEE708540267}" dt="2024-10-28T07:54:22.224" v="839" actId="26606"/>
          <ac:spMkLst>
            <pc:docMk/>
            <pc:sldMk cId="971698861" sldId="493"/>
            <ac:spMk id="2" creationId="{1C67DFF5-A6B3-9B87-5958-E4EDDEAF2D21}"/>
          </ac:spMkLst>
        </pc:spChg>
        <pc:spChg chg="del mod">
          <ac:chgData name="Fahmida Mridha" userId="b3a3c1ca-50b7-487b-a434-345e7d267919" providerId="ADAL" clId="{8A81711F-61C9-4AA7-A2A5-EEE708540267}" dt="2024-10-28T07:54:22.224" v="839" actId="26606"/>
          <ac:spMkLst>
            <pc:docMk/>
            <pc:sldMk cId="971698861" sldId="493"/>
            <ac:spMk id="3" creationId="{A39BE7BA-5F66-A40D-6F89-BA3266F0D112}"/>
          </ac:spMkLst>
        </pc:spChg>
        <pc:spChg chg="mod">
          <ac:chgData name="Fahmida Mridha" userId="b3a3c1ca-50b7-487b-a434-345e7d267919" providerId="ADAL" clId="{8A81711F-61C9-4AA7-A2A5-EEE708540267}" dt="2024-10-28T07:54:22.224" v="839" actId="26606"/>
          <ac:spMkLst>
            <pc:docMk/>
            <pc:sldMk cId="971698861" sldId="493"/>
            <ac:spMk id="4" creationId="{E7713A8A-BAE0-E0AB-B8F4-FDB0628CDB85}"/>
          </ac:spMkLst>
        </pc:spChg>
        <pc:spChg chg="mod">
          <ac:chgData name="Fahmida Mridha" userId="b3a3c1ca-50b7-487b-a434-345e7d267919" providerId="ADAL" clId="{8A81711F-61C9-4AA7-A2A5-EEE708540267}" dt="2024-10-28T07:54:22.224" v="839" actId="26606"/>
          <ac:spMkLst>
            <pc:docMk/>
            <pc:sldMk cId="971698861" sldId="493"/>
            <ac:spMk id="5" creationId="{2E403B35-34AD-E376-EA0A-AA5D6FC848AA}"/>
          </ac:spMkLst>
        </pc:spChg>
        <pc:spChg chg="del">
          <ac:chgData name="Fahmida Mridha" userId="b3a3c1ca-50b7-487b-a434-345e7d267919" providerId="ADAL" clId="{8A81711F-61C9-4AA7-A2A5-EEE708540267}" dt="2024-10-28T07:54:22.224" v="839" actId="26606"/>
          <ac:spMkLst>
            <pc:docMk/>
            <pc:sldMk cId="971698861" sldId="493"/>
            <ac:spMk id="6" creationId="{1FF2EA95-0497-A1A8-49FE-2B995F978C1E}"/>
          </ac:spMkLst>
        </pc:spChg>
        <pc:spChg chg="add">
          <ac:chgData name="Fahmida Mridha" userId="b3a3c1ca-50b7-487b-a434-345e7d267919" providerId="ADAL" clId="{8A81711F-61C9-4AA7-A2A5-EEE708540267}" dt="2024-10-28T07:53:52.948" v="836"/>
          <ac:spMkLst>
            <pc:docMk/>
            <pc:sldMk cId="971698861" sldId="493"/>
            <ac:spMk id="7" creationId="{29E6B676-E5C7-2478-3203-E36E4EA09D1F}"/>
          </ac:spMkLst>
        </pc:spChg>
        <pc:spChg chg="add mod">
          <ac:chgData name="Fahmida Mridha" userId="b3a3c1ca-50b7-487b-a434-345e7d267919" providerId="ADAL" clId="{8A81711F-61C9-4AA7-A2A5-EEE708540267}" dt="2024-10-28T07:55:06.780" v="852" actId="20577"/>
          <ac:spMkLst>
            <pc:docMk/>
            <pc:sldMk cId="971698861" sldId="493"/>
            <ac:spMk id="12" creationId="{B2E74E0A-6C0B-967F-2E6A-00F49CA4BFD6}"/>
          </ac:spMkLst>
        </pc:spChg>
        <pc:spChg chg="add mod">
          <ac:chgData name="Fahmida Mridha" userId="b3a3c1ca-50b7-487b-a434-345e7d267919" providerId="ADAL" clId="{8A81711F-61C9-4AA7-A2A5-EEE708540267}" dt="2024-10-28T07:55:33.409" v="883" actId="20577"/>
          <ac:spMkLst>
            <pc:docMk/>
            <pc:sldMk cId="971698861" sldId="493"/>
            <ac:spMk id="14" creationId="{22BD4684-D3BA-7C17-FAB8-E4DE6716D0D0}"/>
          </ac:spMkLst>
        </pc:spChg>
        <pc:graphicFrameChg chg="add mod">
          <ac:chgData name="Fahmida Mridha" userId="b3a3c1ca-50b7-487b-a434-345e7d267919" providerId="ADAL" clId="{8A81711F-61C9-4AA7-A2A5-EEE708540267}" dt="2024-10-29T01:52:20.646" v="1490" actId="5793"/>
          <ac:graphicFrameMkLst>
            <pc:docMk/>
            <pc:sldMk cId="971698861" sldId="493"/>
            <ac:graphicFrameMk id="8" creationId="{E2030962-4705-7F00-A44B-4E2894890403}"/>
          </ac:graphicFrameMkLst>
        </pc:graphicFrameChg>
        <pc:picChg chg="add del mod">
          <ac:chgData name="Fahmida Mridha" userId="b3a3c1ca-50b7-487b-a434-345e7d267919" providerId="ADAL" clId="{8A81711F-61C9-4AA7-A2A5-EEE708540267}" dt="2024-10-28T07:54:06.182" v="838" actId="478"/>
          <ac:picMkLst>
            <pc:docMk/>
            <pc:sldMk cId="971698861" sldId="493"/>
            <ac:picMk id="9" creationId="{B96911B3-C813-3435-EB78-1C6318D462A6}"/>
          </ac:picMkLst>
        </pc:picChg>
      </pc:sldChg>
      <pc:sldChg chg="modSp add mod">
        <pc:chgData name="Fahmida Mridha" userId="b3a3c1ca-50b7-487b-a434-345e7d267919" providerId="ADAL" clId="{8A81711F-61C9-4AA7-A2A5-EEE708540267}" dt="2024-10-29T01:22:37.827" v="1390" actId="108"/>
        <pc:sldMkLst>
          <pc:docMk/>
          <pc:sldMk cId="2250131316" sldId="494"/>
        </pc:sldMkLst>
        <pc:spChg chg="mod">
          <ac:chgData name="Fahmida Mridha" userId="b3a3c1ca-50b7-487b-a434-345e7d267919" providerId="ADAL" clId="{8A81711F-61C9-4AA7-A2A5-EEE708540267}" dt="2024-10-29T01:22:37.827" v="1390" actId="108"/>
          <ac:spMkLst>
            <pc:docMk/>
            <pc:sldMk cId="2250131316" sldId="494"/>
            <ac:spMk id="7" creationId="{1C6CBE4F-4FAA-2E23-738C-57B1A3B8EB46}"/>
          </ac:spMkLst>
        </pc:spChg>
      </pc:sldChg>
    </pc:docChg>
  </pc:docChgLst>
  <pc:docChgLst>
    <pc:chgData name="Ngoc Tram Anh Ho" userId="S::ngoctramanh.ho@students.mq.edu.au::edf910d3-a126-465e-b7a5-b74b51eec2d4" providerId="AD" clId="Web-{7706E6AC-3983-2986-C1E5-70EDCD28F264}"/>
    <pc:docChg chg="modSld">
      <pc:chgData name="Ngoc Tram Anh Ho" userId="S::ngoctramanh.ho@students.mq.edu.au::edf910d3-a126-465e-b7a5-b74b51eec2d4" providerId="AD" clId="Web-{7706E6AC-3983-2986-C1E5-70EDCD28F264}" dt="2024-10-27T11:59:17.252" v="1447" actId="20577"/>
      <pc:docMkLst>
        <pc:docMk/>
      </pc:docMkLst>
      <pc:sldChg chg="modSp">
        <pc:chgData name="Ngoc Tram Anh Ho" userId="S::ngoctramanh.ho@students.mq.edu.au::edf910d3-a126-465e-b7a5-b74b51eec2d4" providerId="AD" clId="Web-{7706E6AC-3983-2986-C1E5-70EDCD28F264}" dt="2024-10-27T07:09:05.164" v="733" actId="20577"/>
        <pc:sldMkLst>
          <pc:docMk/>
          <pc:sldMk cId="3918121904" sldId="472"/>
        </pc:sldMkLst>
      </pc:sldChg>
      <pc:sldChg chg="modSp">
        <pc:chgData name="Ngoc Tram Anh Ho" userId="S::ngoctramanh.ho@students.mq.edu.au::edf910d3-a126-465e-b7a5-b74b51eec2d4" providerId="AD" clId="Web-{7706E6AC-3983-2986-C1E5-70EDCD28F264}" dt="2024-10-27T06:06:33.198" v="32" actId="20577"/>
        <pc:sldMkLst>
          <pc:docMk/>
          <pc:sldMk cId="903670057" sldId="474"/>
        </pc:sldMkLst>
      </pc:sldChg>
      <pc:sldChg chg="modSp">
        <pc:chgData name="Ngoc Tram Anh Ho" userId="S::ngoctramanh.ho@students.mq.edu.au::edf910d3-a126-465e-b7a5-b74b51eec2d4" providerId="AD" clId="Web-{7706E6AC-3983-2986-C1E5-70EDCD28F264}" dt="2024-10-27T06:38:23.965" v="501"/>
        <pc:sldMkLst>
          <pc:docMk/>
          <pc:sldMk cId="3524347736" sldId="476"/>
        </pc:sldMkLst>
        <pc:graphicFrameChg chg="mod modGraphic">
          <ac:chgData name="Ngoc Tram Anh Ho" userId="S::ngoctramanh.ho@students.mq.edu.au::edf910d3-a126-465e-b7a5-b74b51eec2d4" providerId="AD" clId="Web-{7706E6AC-3983-2986-C1E5-70EDCD28F264}" dt="2024-10-27T06:38:23.965" v="501"/>
          <ac:graphicFrameMkLst>
            <pc:docMk/>
            <pc:sldMk cId="3524347736" sldId="476"/>
            <ac:graphicFrameMk id="7" creationId="{AA1B4AD4-8A3B-A37B-4ECD-A917CC405557}"/>
          </ac:graphicFrameMkLst>
        </pc:graphicFrameChg>
      </pc:sldChg>
      <pc:sldChg chg="modSp">
        <pc:chgData name="Ngoc Tram Anh Ho" userId="S::ngoctramanh.ho@students.mq.edu.au::edf910d3-a126-465e-b7a5-b74b51eec2d4" providerId="AD" clId="Web-{7706E6AC-3983-2986-C1E5-70EDCD28F264}" dt="2024-10-27T07:28:45.336" v="1093" actId="20577"/>
        <pc:sldMkLst>
          <pc:docMk/>
          <pc:sldMk cId="1333780264" sldId="479"/>
        </pc:sldMkLst>
        <pc:spChg chg="mod">
          <ac:chgData name="Ngoc Tram Anh Ho" userId="S::ngoctramanh.ho@students.mq.edu.au::edf910d3-a126-465e-b7a5-b74b51eec2d4" providerId="AD" clId="Web-{7706E6AC-3983-2986-C1E5-70EDCD28F264}" dt="2024-10-27T07:28:45.336" v="1093" actId="20577"/>
          <ac:spMkLst>
            <pc:docMk/>
            <pc:sldMk cId="1333780264" sldId="479"/>
            <ac:spMk id="7" creationId="{15009571-3360-2A36-B922-1F5A4DA3E6E2}"/>
          </ac:spMkLst>
        </pc:spChg>
      </pc:sldChg>
      <pc:sldChg chg="modSp">
        <pc:chgData name="Ngoc Tram Anh Ho" userId="S::ngoctramanh.ho@students.mq.edu.au::edf910d3-a126-465e-b7a5-b74b51eec2d4" providerId="AD" clId="Web-{7706E6AC-3983-2986-C1E5-70EDCD28F264}" dt="2024-10-27T06:18:39.212" v="121" actId="20577"/>
        <pc:sldMkLst>
          <pc:docMk/>
          <pc:sldMk cId="2055133266" sldId="479"/>
        </pc:sldMkLst>
      </pc:sldChg>
      <pc:sldChg chg="modSp">
        <pc:chgData name="Ngoc Tram Anh Ho" userId="S::ngoctramanh.ho@students.mq.edu.au::edf910d3-a126-465e-b7a5-b74b51eec2d4" providerId="AD" clId="Web-{7706E6AC-3983-2986-C1E5-70EDCD28F264}" dt="2024-10-27T11:59:17.252" v="1447" actId="20577"/>
        <pc:sldMkLst>
          <pc:docMk/>
          <pc:sldMk cId="1867223738" sldId="482"/>
        </pc:sldMkLst>
      </pc:sldChg>
    </pc:docChg>
  </pc:docChgLst>
  <pc:docChgLst>
    <pc:chgData name="Jericho Quiroz" userId="S::jericho.quiroz@students.mq.edu.au::d7a5e793-416c-47a5-ae21-47c14ab2bf2f" providerId="AD" clId="Web-{9F72BAAC-51B7-7F3B-FD5E-D3C44E4B16B0}"/>
    <pc:docChg chg="addSld modSld">
      <pc:chgData name="Jericho Quiroz" userId="S::jericho.quiroz@students.mq.edu.au::d7a5e793-416c-47a5-ae21-47c14ab2bf2f" providerId="AD" clId="Web-{9F72BAAC-51B7-7F3B-FD5E-D3C44E4B16B0}" dt="2024-10-27T12:29:33.750" v="1573" actId="20577"/>
      <pc:docMkLst>
        <pc:docMk/>
      </pc:docMkLst>
      <pc:sldChg chg="modSp">
        <pc:chgData name="Jericho Quiroz" userId="S::jericho.quiroz@students.mq.edu.au::d7a5e793-416c-47a5-ae21-47c14ab2bf2f" providerId="AD" clId="Web-{9F72BAAC-51B7-7F3B-FD5E-D3C44E4B16B0}" dt="2024-10-27T07:27:36.278" v="1203"/>
        <pc:sldMkLst>
          <pc:docMk/>
          <pc:sldMk cId="3524347736" sldId="476"/>
        </pc:sldMkLst>
        <pc:graphicFrameChg chg="mod modGraphic">
          <ac:chgData name="Jericho Quiroz" userId="S::jericho.quiroz@students.mq.edu.au::d7a5e793-416c-47a5-ae21-47c14ab2bf2f" providerId="AD" clId="Web-{9F72BAAC-51B7-7F3B-FD5E-D3C44E4B16B0}" dt="2024-10-27T07:27:36.278" v="1203"/>
          <ac:graphicFrameMkLst>
            <pc:docMk/>
            <pc:sldMk cId="3524347736" sldId="476"/>
            <ac:graphicFrameMk id="7" creationId="{AA1B4AD4-8A3B-A37B-4ECD-A917CC405557}"/>
          </ac:graphicFrameMkLst>
        </pc:graphicFrameChg>
      </pc:sldChg>
      <pc:sldChg chg="modSp">
        <pc:chgData name="Jericho Quiroz" userId="S::jericho.quiroz@students.mq.edu.au::d7a5e793-416c-47a5-ae21-47c14ab2bf2f" providerId="AD" clId="Web-{9F72BAAC-51B7-7F3B-FD5E-D3C44E4B16B0}" dt="2024-10-27T07:45:49.248" v="1571" actId="20577"/>
        <pc:sldMkLst>
          <pc:docMk/>
          <pc:sldMk cId="1333780264" sldId="479"/>
        </pc:sldMkLst>
        <pc:spChg chg="mod">
          <ac:chgData name="Jericho Quiroz" userId="S::jericho.quiroz@students.mq.edu.au::d7a5e793-416c-47a5-ae21-47c14ab2bf2f" providerId="AD" clId="Web-{9F72BAAC-51B7-7F3B-FD5E-D3C44E4B16B0}" dt="2024-10-27T07:45:49.248" v="1571" actId="20577"/>
          <ac:spMkLst>
            <pc:docMk/>
            <pc:sldMk cId="1333780264" sldId="479"/>
            <ac:spMk id="7" creationId="{15009571-3360-2A36-B922-1F5A4DA3E6E2}"/>
          </ac:spMkLst>
        </pc:spChg>
      </pc:sldChg>
      <pc:sldChg chg="modSp add replId">
        <pc:chgData name="Jericho Quiroz" userId="S::jericho.quiroz@students.mq.edu.au::d7a5e793-416c-47a5-ae21-47c14ab2bf2f" providerId="AD" clId="Web-{9F72BAAC-51B7-7F3B-FD5E-D3C44E4B16B0}" dt="2024-10-27T12:29:33.750" v="1573" actId="20577"/>
        <pc:sldMkLst>
          <pc:docMk/>
          <pc:sldMk cId="1867223738" sldId="482"/>
        </pc:sldMkLst>
      </pc:sldChg>
    </pc:docChg>
  </pc:docChgLst>
  <pc:docChgLst>
    <pc:chgData name="Zhi Wei Alphonsus Chua" userId="S::zhiweialphonsus.chua@students.mq.edu.au::65571dc6-6059-46ea-aa3e-6d13723543c7" providerId="AD" clId="Web-{75C5184D-4734-5FBB-850F-8AB2E0702759}"/>
    <pc:docChg chg="addSld delSld modSld sldOrd">
      <pc:chgData name="Zhi Wei Alphonsus Chua" userId="S::zhiweialphonsus.chua@students.mq.edu.au::65571dc6-6059-46ea-aa3e-6d13723543c7" providerId="AD" clId="Web-{75C5184D-4734-5FBB-850F-8AB2E0702759}" dt="2024-10-28T02:51:37.505" v="3506"/>
      <pc:docMkLst>
        <pc:docMk/>
      </pc:docMkLst>
      <pc:sldChg chg="modSp">
        <pc:chgData name="Zhi Wei Alphonsus Chua" userId="S::zhiweialphonsus.chua@students.mq.edu.au::65571dc6-6059-46ea-aa3e-6d13723543c7" providerId="AD" clId="Web-{75C5184D-4734-5FBB-850F-8AB2E0702759}" dt="2024-10-28T02:27:14.636" v="3029" actId="20577"/>
        <pc:sldMkLst>
          <pc:docMk/>
          <pc:sldMk cId="297784458" sldId="480"/>
        </pc:sldMkLst>
        <pc:spChg chg="mod">
          <ac:chgData name="Zhi Wei Alphonsus Chua" userId="S::zhiweialphonsus.chua@students.mq.edu.au::65571dc6-6059-46ea-aa3e-6d13723543c7" providerId="AD" clId="Web-{75C5184D-4734-5FBB-850F-8AB2E0702759}" dt="2024-10-28T02:27:14.636" v="3029" actId="20577"/>
          <ac:spMkLst>
            <pc:docMk/>
            <pc:sldMk cId="297784458" sldId="480"/>
            <ac:spMk id="3" creationId="{FFA9C3FC-2D7F-15E9-F330-42BF2C8E04F3}"/>
          </ac:spMkLst>
        </pc:spChg>
      </pc:sldChg>
      <pc:sldChg chg="modSp">
        <pc:chgData name="Zhi Wei Alphonsus Chua" userId="S::zhiweialphonsus.chua@students.mq.edu.au::65571dc6-6059-46ea-aa3e-6d13723543c7" providerId="AD" clId="Web-{75C5184D-4734-5FBB-850F-8AB2E0702759}" dt="2024-10-27T23:34:36.725" v="231" actId="20577"/>
        <pc:sldMkLst>
          <pc:docMk/>
          <pc:sldMk cId="3209768739" sldId="481"/>
        </pc:sldMkLst>
        <pc:spChg chg="mod">
          <ac:chgData name="Zhi Wei Alphonsus Chua" userId="S::zhiweialphonsus.chua@students.mq.edu.au::65571dc6-6059-46ea-aa3e-6d13723543c7" providerId="AD" clId="Web-{75C5184D-4734-5FBB-850F-8AB2E0702759}" dt="2024-10-27T23:34:36.725" v="231" actId="20577"/>
          <ac:spMkLst>
            <pc:docMk/>
            <pc:sldMk cId="3209768739" sldId="481"/>
            <ac:spMk id="7" creationId="{A5CE858D-E70D-3AF7-98DF-F309CCED9D9F}"/>
          </ac:spMkLst>
        </pc:spChg>
      </pc:sldChg>
      <pc:sldChg chg="modSp ord">
        <pc:chgData name="Zhi Wei Alphonsus Chua" userId="S::zhiweialphonsus.chua@students.mq.edu.au::65571dc6-6059-46ea-aa3e-6d13723543c7" providerId="AD" clId="Web-{75C5184D-4734-5FBB-850F-8AB2E0702759}" dt="2024-10-28T01:17:14.535" v="2401" actId="1076"/>
        <pc:sldMkLst>
          <pc:docMk/>
          <pc:sldMk cId="1636307612" sldId="484"/>
        </pc:sldMkLst>
        <pc:spChg chg="mod">
          <ac:chgData name="Zhi Wei Alphonsus Chua" userId="S::zhiweialphonsus.chua@students.mq.edu.au::65571dc6-6059-46ea-aa3e-6d13723543c7" providerId="AD" clId="Web-{75C5184D-4734-5FBB-850F-8AB2E0702759}" dt="2024-10-28T01:17:14.535" v="2401" actId="1076"/>
          <ac:spMkLst>
            <pc:docMk/>
            <pc:sldMk cId="1636307612" sldId="484"/>
            <ac:spMk id="7" creationId="{15009571-3360-2A36-B922-1F5A4DA3E6E2}"/>
          </ac:spMkLst>
        </pc:spChg>
      </pc:sldChg>
      <pc:sldChg chg="modSp">
        <pc:chgData name="Zhi Wei Alphonsus Chua" userId="S::zhiweialphonsus.chua@students.mq.edu.au::65571dc6-6059-46ea-aa3e-6d13723543c7" providerId="AD" clId="Web-{75C5184D-4734-5FBB-850F-8AB2E0702759}" dt="2024-10-27T23:48:17.698" v="425"/>
        <pc:sldMkLst>
          <pc:docMk/>
          <pc:sldMk cId="329642225" sldId="485"/>
        </pc:sldMkLst>
        <pc:graphicFrameChg chg="mod modGraphic">
          <ac:chgData name="Zhi Wei Alphonsus Chua" userId="S::zhiweialphonsus.chua@students.mq.edu.au::65571dc6-6059-46ea-aa3e-6d13723543c7" providerId="AD" clId="Web-{75C5184D-4734-5FBB-850F-8AB2E0702759}" dt="2024-10-27T23:48:17.698" v="425"/>
          <ac:graphicFrameMkLst>
            <pc:docMk/>
            <pc:sldMk cId="329642225" sldId="485"/>
            <ac:graphicFrameMk id="7" creationId="{AA1B4AD4-8A3B-A37B-4ECD-A917CC405557}"/>
          </ac:graphicFrameMkLst>
        </pc:graphicFrameChg>
      </pc:sldChg>
      <pc:sldChg chg="add del replId">
        <pc:chgData name="Zhi Wei Alphonsus Chua" userId="S::zhiweialphonsus.chua@students.mq.edu.au::65571dc6-6059-46ea-aa3e-6d13723543c7" providerId="AD" clId="Web-{75C5184D-4734-5FBB-850F-8AB2E0702759}" dt="2024-10-28T01:17:25.285" v="2402"/>
        <pc:sldMkLst>
          <pc:docMk/>
          <pc:sldMk cId="1659218123" sldId="486"/>
        </pc:sldMkLst>
      </pc:sldChg>
      <pc:sldChg chg="modSp add ord replId">
        <pc:chgData name="Zhi Wei Alphonsus Chua" userId="S::zhiweialphonsus.chua@students.mq.edu.au::65571dc6-6059-46ea-aa3e-6d13723543c7" providerId="AD" clId="Web-{75C5184D-4734-5FBB-850F-8AB2E0702759}" dt="2024-10-28T02:18:55.982" v="2830" actId="20577"/>
        <pc:sldMkLst>
          <pc:docMk/>
          <pc:sldMk cId="2311941042" sldId="486"/>
        </pc:sldMkLst>
        <pc:spChg chg="mod">
          <ac:chgData name="Zhi Wei Alphonsus Chua" userId="S::zhiweialphonsus.chua@students.mq.edu.au::65571dc6-6059-46ea-aa3e-6d13723543c7" providerId="AD" clId="Web-{75C5184D-4734-5FBB-850F-8AB2E0702759}" dt="2024-10-28T02:18:55.982" v="2830" actId="20577"/>
          <ac:spMkLst>
            <pc:docMk/>
            <pc:sldMk cId="2311941042" sldId="486"/>
            <ac:spMk id="3" creationId="{FFA9C3FC-2D7F-15E9-F330-42BF2C8E04F3}"/>
          </ac:spMkLst>
        </pc:spChg>
      </pc:sldChg>
      <pc:sldChg chg="addSp delSp modSp">
        <pc:chgData name="Zhi Wei Alphonsus Chua" userId="S::zhiweialphonsus.chua@students.mq.edu.au::65571dc6-6059-46ea-aa3e-6d13723543c7" providerId="AD" clId="Web-{75C5184D-4734-5FBB-850F-8AB2E0702759}" dt="2024-10-28T02:28:12.279" v="3033"/>
        <pc:sldMkLst>
          <pc:docMk/>
          <pc:sldMk cId="146924556" sldId="488"/>
        </pc:sldMkLst>
        <pc:spChg chg="add del mod">
          <ac:chgData name="Zhi Wei Alphonsus Chua" userId="S::zhiweialphonsus.chua@students.mq.edu.au::65571dc6-6059-46ea-aa3e-6d13723543c7" providerId="AD" clId="Web-{75C5184D-4734-5FBB-850F-8AB2E0702759}" dt="2024-10-28T02:28:12.279" v="3033"/>
          <ac:spMkLst>
            <pc:docMk/>
            <pc:sldMk cId="146924556" sldId="488"/>
            <ac:spMk id="8" creationId="{5261B9E0-8845-659B-0C65-87A8D4CEDEEC}"/>
          </ac:spMkLst>
        </pc:spChg>
      </pc:sldChg>
      <pc:sldChg chg="modSp add replId">
        <pc:chgData name="Zhi Wei Alphonsus Chua" userId="S::zhiweialphonsus.chua@students.mq.edu.au::65571dc6-6059-46ea-aa3e-6d13723543c7" providerId="AD" clId="Web-{75C5184D-4734-5FBB-850F-8AB2E0702759}" dt="2024-10-28T02:51:37.505" v="3506"/>
        <pc:sldMkLst>
          <pc:docMk/>
          <pc:sldMk cId="3975004868" sldId="489"/>
        </pc:sldMkLst>
        <pc:graphicFrameChg chg="mod modGraphic">
          <ac:chgData name="Zhi Wei Alphonsus Chua" userId="S::zhiweialphonsus.chua@students.mq.edu.au::65571dc6-6059-46ea-aa3e-6d13723543c7" providerId="AD" clId="Web-{75C5184D-4734-5FBB-850F-8AB2E0702759}" dt="2024-10-28T02:51:37.505" v="3506"/>
          <ac:graphicFrameMkLst>
            <pc:docMk/>
            <pc:sldMk cId="3975004868" sldId="489"/>
            <ac:graphicFrameMk id="7" creationId="{46C13DD3-B307-EB48-DD36-DD6541D79E60}"/>
          </ac:graphicFrameMkLst>
        </pc:graphicFrameChg>
      </pc:sldChg>
    </pc:docChg>
  </pc:docChgLst>
  <pc:docChgLst>
    <pc:chgData name="Ngoc Tram Anh Ho" userId="S::ngoctramanh.ho@students.mq.edu.au::edf910d3-a126-465e-b7a5-b74b51eec2d4" providerId="AD" clId="Web-{C6D69B4D-4462-5159-E2D5-AC753881F3B0}"/>
    <pc:docChg chg="addSld delSld modSld sldOrd">
      <pc:chgData name="Ngoc Tram Anh Ho" userId="S::ngoctramanh.ho@students.mq.edu.au::edf910d3-a126-465e-b7a5-b74b51eec2d4" providerId="AD" clId="Web-{C6D69B4D-4462-5159-E2D5-AC753881F3B0}" dt="2024-10-28T06:40:42.305" v="976" actId="20577"/>
      <pc:docMkLst>
        <pc:docMk/>
      </pc:docMkLst>
      <pc:sldChg chg="del">
        <pc:chgData name="Ngoc Tram Anh Ho" userId="S::ngoctramanh.ho@students.mq.edu.au::edf910d3-a126-465e-b7a5-b74b51eec2d4" providerId="AD" clId="Web-{C6D69B4D-4462-5159-E2D5-AC753881F3B0}" dt="2024-10-28T02:04:48.847" v="1"/>
        <pc:sldMkLst>
          <pc:docMk/>
          <pc:sldMk cId="3918121904" sldId="472"/>
        </pc:sldMkLst>
      </pc:sldChg>
      <pc:sldChg chg="ord">
        <pc:chgData name="Ngoc Tram Anh Ho" userId="S::ngoctramanh.ho@students.mq.edu.au::edf910d3-a126-465e-b7a5-b74b51eec2d4" providerId="AD" clId="Web-{C6D69B4D-4462-5159-E2D5-AC753881F3B0}" dt="2024-10-28T06:23:42.183" v="884"/>
        <pc:sldMkLst>
          <pc:docMk/>
          <pc:sldMk cId="3524347736" sldId="476"/>
        </pc:sldMkLst>
      </pc:sldChg>
      <pc:sldChg chg="modSp ord">
        <pc:chgData name="Ngoc Tram Anh Ho" userId="S::ngoctramanh.ho@students.mq.edu.au::edf910d3-a126-465e-b7a5-b74b51eec2d4" providerId="AD" clId="Web-{C6D69B4D-4462-5159-E2D5-AC753881F3B0}" dt="2024-10-28T06:23:47.027" v="885"/>
        <pc:sldMkLst>
          <pc:docMk/>
          <pc:sldMk cId="1333780264" sldId="479"/>
        </pc:sldMkLst>
        <pc:spChg chg="mod">
          <ac:chgData name="Ngoc Tram Anh Ho" userId="S::ngoctramanh.ho@students.mq.edu.au::edf910d3-a126-465e-b7a5-b74b51eec2d4" providerId="AD" clId="Web-{C6D69B4D-4462-5159-E2D5-AC753881F3B0}" dt="2024-10-28T05:25:41.438" v="881" actId="1076"/>
          <ac:spMkLst>
            <pc:docMk/>
            <pc:sldMk cId="1333780264" sldId="479"/>
            <ac:spMk id="7" creationId="{15009571-3360-2A36-B922-1F5A4DA3E6E2}"/>
          </ac:spMkLst>
        </pc:spChg>
      </pc:sldChg>
      <pc:sldChg chg="modSp">
        <pc:chgData name="Ngoc Tram Anh Ho" userId="S::ngoctramanh.ho@students.mq.edu.au::edf910d3-a126-465e-b7a5-b74b51eec2d4" providerId="AD" clId="Web-{C6D69B4D-4462-5159-E2D5-AC753881F3B0}" dt="2024-10-28T06:40:42.305" v="976" actId="20577"/>
        <pc:sldMkLst>
          <pc:docMk/>
          <pc:sldMk cId="297784458" sldId="480"/>
        </pc:sldMkLst>
        <pc:spChg chg="mod">
          <ac:chgData name="Ngoc Tram Anh Ho" userId="S::ngoctramanh.ho@students.mq.edu.au::edf910d3-a126-465e-b7a5-b74b51eec2d4" providerId="AD" clId="Web-{C6D69B4D-4462-5159-E2D5-AC753881F3B0}" dt="2024-10-28T06:40:42.305" v="976" actId="20577"/>
          <ac:spMkLst>
            <pc:docMk/>
            <pc:sldMk cId="297784458" sldId="480"/>
            <ac:spMk id="3" creationId="{FFA9C3FC-2D7F-15E9-F330-42BF2C8E04F3}"/>
          </ac:spMkLst>
        </pc:spChg>
      </pc:sldChg>
      <pc:sldChg chg="ord">
        <pc:chgData name="Ngoc Tram Anh Ho" userId="S::ngoctramanh.ho@students.mq.edu.au::edf910d3-a126-465e-b7a5-b74b51eec2d4" providerId="AD" clId="Web-{C6D69B4D-4462-5159-E2D5-AC753881F3B0}" dt="2024-10-28T02:04:33.237" v="0"/>
        <pc:sldMkLst>
          <pc:docMk/>
          <pc:sldMk cId="3209768739" sldId="481"/>
        </pc:sldMkLst>
      </pc:sldChg>
      <pc:sldChg chg="modSp">
        <pc:chgData name="Ngoc Tram Anh Ho" userId="S::ngoctramanh.ho@students.mq.edu.au::edf910d3-a126-465e-b7a5-b74b51eec2d4" providerId="AD" clId="Web-{C6D69B4D-4462-5159-E2D5-AC753881F3B0}" dt="2024-10-28T02:14:39.381" v="50" actId="20577"/>
        <pc:sldMkLst>
          <pc:docMk/>
          <pc:sldMk cId="1867223738" sldId="482"/>
        </pc:sldMkLst>
        <pc:spChg chg="mod">
          <ac:chgData name="Ngoc Tram Anh Ho" userId="S::ngoctramanh.ho@students.mq.edu.au::edf910d3-a126-465e-b7a5-b74b51eec2d4" providerId="AD" clId="Web-{C6D69B4D-4462-5159-E2D5-AC753881F3B0}" dt="2024-10-28T02:14:39.381" v="50" actId="20577"/>
          <ac:spMkLst>
            <pc:docMk/>
            <pc:sldMk cId="1867223738" sldId="482"/>
            <ac:spMk id="3" creationId="{FFA9C3FC-2D7F-15E9-F330-42BF2C8E04F3}"/>
          </ac:spMkLst>
        </pc:spChg>
        <pc:picChg chg="mod">
          <ac:chgData name="Ngoc Tram Anh Ho" userId="S::ngoctramanh.ho@students.mq.edu.au::edf910d3-a126-465e-b7a5-b74b51eec2d4" providerId="AD" clId="Web-{C6D69B4D-4462-5159-E2D5-AC753881F3B0}" dt="2024-10-28T02:14:02.098" v="48" actId="1076"/>
          <ac:picMkLst>
            <pc:docMk/>
            <pc:sldMk cId="1867223738" sldId="482"/>
            <ac:picMk id="10" creationId="{84A2EF30-A682-64F0-25E9-D1FB8A340F77}"/>
          </ac:picMkLst>
        </pc:picChg>
        <pc:picChg chg="mod">
          <ac:chgData name="Ngoc Tram Anh Ho" userId="S::ngoctramanh.ho@students.mq.edu.au::edf910d3-a126-465e-b7a5-b74b51eec2d4" providerId="AD" clId="Web-{C6D69B4D-4462-5159-E2D5-AC753881F3B0}" dt="2024-10-28T02:10:57.124" v="27" actId="1076"/>
          <ac:picMkLst>
            <pc:docMk/>
            <pc:sldMk cId="1867223738" sldId="482"/>
            <ac:picMk id="11" creationId="{1D5E9CC4-44F6-6756-A3B6-069E4AC27FEE}"/>
          </ac:picMkLst>
        </pc:picChg>
      </pc:sldChg>
      <pc:sldChg chg="modSp add replId">
        <pc:chgData name="Ngoc Tram Anh Ho" userId="S::ngoctramanh.ho@students.mq.edu.au::edf910d3-a126-465e-b7a5-b74b51eec2d4" providerId="AD" clId="Web-{C6D69B4D-4462-5159-E2D5-AC753881F3B0}" dt="2024-10-28T02:20:22.938" v="132" actId="20577"/>
        <pc:sldMkLst>
          <pc:docMk/>
          <pc:sldMk cId="3180429240" sldId="487"/>
        </pc:sldMkLst>
        <pc:spChg chg="mod">
          <ac:chgData name="Ngoc Tram Anh Ho" userId="S::ngoctramanh.ho@students.mq.edu.au::edf910d3-a126-465e-b7a5-b74b51eec2d4" providerId="AD" clId="Web-{C6D69B4D-4462-5159-E2D5-AC753881F3B0}" dt="2024-10-28T02:15:53.352" v="61" actId="20577"/>
          <ac:spMkLst>
            <pc:docMk/>
            <pc:sldMk cId="3180429240" sldId="487"/>
            <ac:spMk id="2" creationId="{7C8E26F5-F569-447F-C142-4800843ECF64}"/>
          </ac:spMkLst>
        </pc:spChg>
        <pc:spChg chg="mod">
          <ac:chgData name="Ngoc Tram Anh Ho" userId="S::ngoctramanh.ho@students.mq.edu.au::edf910d3-a126-465e-b7a5-b74b51eec2d4" providerId="AD" clId="Web-{C6D69B4D-4462-5159-E2D5-AC753881F3B0}" dt="2024-10-28T02:20:22.938" v="132" actId="20577"/>
          <ac:spMkLst>
            <pc:docMk/>
            <pc:sldMk cId="3180429240" sldId="487"/>
            <ac:spMk id="7" creationId="{15009571-3360-2A36-B922-1F5A4DA3E6E2}"/>
          </ac:spMkLst>
        </pc:spChg>
      </pc:sldChg>
      <pc:sldChg chg="modSp">
        <pc:chgData name="Ngoc Tram Anh Ho" userId="S::ngoctramanh.ho@students.mq.edu.au::edf910d3-a126-465e-b7a5-b74b51eec2d4" providerId="AD" clId="Web-{C6D69B4D-4462-5159-E2D5-AC753881F3B0}" dt="2024-10-28T05:30:08.415" v="883"/>
        <pc:sldMkLst>
          <pc:docMk/>
          <pc:sldMk cId="146924556" sldId="488"/>
        </pc:sldMkLst>
        <pc:graphicFrameChg chg="modGraphic">
          <ac:chgData name="Ngoc Tram Anh Ho" userId="S::ngoctramanh.ho@students.mq.edu.au::edf910d3-a126-465e-b7a5-b74b51eec2d4" providerId="AD" clId="Web-{C6D69B4D-4462-5159-E2D5-AC753881F3B0}" dt="2024-10-28T05:30:08.415" v="883"/>
          <ac:graphicFrameMkLst>
            <pc:docMk/>
            <pc:sldMk cId="146924556" sldId="488"/>
            <ac:graphicFrameMk id="7" creationId="{46C13DD3-B307-EB48-DD36-DD6541D79E60}"/>
          </ac:graphicFrameMkLst>
        </pc:graphicFrameChg>
      </pc:sldChg>
      <pc:sldChg chg="modSp">
        <pc:chgData name="Ngoc Tram Anh Ho" userId="S::ngoctramanh.ho@students.mq.edu.au::edf910d3-a126-465e-b7a5-b74b51eec2d4" providerId="AD" clId="Web-{C6D69B4D-4462-5159-E2D5-AC753881F3B0}" dt="2024-10-28T03:08:11.637" v="880"/>
        <pc:sldMkLst>
          <pc:docMk/>
          <pc:sldMk cId="437913969" sldId="490"/>
        </pc:sldMkLst>
        <pc:graphicFrameChg chg="mod modGraphic">
          <ac:chgData name="Ngoc Tram Anh Ho" userId="S::ngoctramanh.ho@students.mq.edu.au::edf910d3-a126-465e-b7a5-b74b51eec2d4" providerId="AD" clId="Web-{C6D69B4D-4462-5159-E2D5-AC753881F3B0}" dt="2024-10-28T03:08:11.637" v="880"/>
          <ac:graphicFrameMkLst>
            <pc:docMk/>
            <pc:sldMk cId="437913969" sldId="490"/>
            <ac:graphicFrameMk id="7" creationId="{46C13DD3-B307-EB48-DD36-DD6541D79E60}"/>
          </ac:graphicFrameMkLst>
        </pc:graphicFrameChg>
      </pc:sldChg>
    </pc:docChg>
  </pc:docChgLst>
  <pc:docChgLst>
    <pc:chgData name="Zhi Wei Alphonsus Chua" userId="S::zhiweialphonsus.chua@students.mq.edu.au::65571dc6-6059-46ea-aa3e-6d13723543c7" providerId="AD" clId="Web-{113CBBF6-A0DD-4095-E3E2-EDAEADCC3484}"/>
    <pc:docChg chg="modSld">
      <pc:chgData name="Zhi Wei Alphonsus Chua" userId="S::zhiweialphonsus.chua@students.mq.edu.au::65571dc6-6059-46ea-aa3e-6d13723543c7" providerId="AD" clId="Web-{113CBBF6-A0DD-4095-E3E2-EDAEADCC3484}" dt="2024-10-28T12:18:09.227" v="29"/>
      <pc:docMkLst>
        <pc:docMk/>
      </pc:docMkLst>
      <pc:sldChg chg="modSp">
        <pc:chgData name="Zhi Wei Alphonsus Chua" userId="S::zhiweialphonsus.chua@students.mq.edu.au::65571dc6-6059-46ea-aa3e-6d13723543c7" providerId="AD" clId="Web-{113CBBF6-A0DD-4095-E3E2-EDAEADCC3484}" dt="2024-10-28T11:45:15.932" v="1" actId="20577"/>
        <pc:sldMkLst>
          <pc:docMk/>
          <pc:sldMk cId="1636307612" sldId="484"/>
        </pc:sldMkLst>
        <pc:spChg chg="mod">
          <ac:chgData name="Zhi Wei Alphonsus Chua" userId="S::zhiweialphonsus.chua@students.mq.edu.au::65571dc6-6059-46ea-aa3e-6d13723543c7" providerId="AD" clId="Web-{113CBBF6-A0DD-4095-E3E2-EDAEADCC3484}" dt="2024-10-28T11:45:15.932" v="1" actId="20577"/>
          <ac:spMkLst>
            <pc:docMk/>
            <pc:sldMk cId="1636307612" sldId="484"/>
            <ac:spMk id="7" creationId="{15009571-3360-2A36-B922-1F5A4DA3E6E2}"/>
          </ac:spMkLst>
        </pc:spChg>
      </pc:sldChg>
      <pc:sldChg chg="modSp">
        <pc:chgData name="Zhi Wei Alphonsus Chua" userId="S::zhiweialphonsus.chua@students.mq.edu.au::65571dc6-6059-46ea-aa3e-6d13723543c7" providerId="AD" clId="Web-{113CBBF6-A0DD-4095-E3E2-EDAEADCC3484}" dt="2024-10-28T12:18:09.227" v="29"/>
        <pc:sldMkLst>
          <pc:docMk/>
          <pc:sldMk cId="329642225" sldId="485"/>
        </pc:sldMkLst>
        <pc:graphicFrameChg chg="mod modGraphic">
          <ac:chgData name="Zhi Wei Alphonsus Chua" userId="S::zhiweialphonsus.chua@students.mq.edu.au::65571dc6-6059-46ea-aa3e-6d13723543c7" providerId="AD" clId="Web-{113CBBF6-A0DD-4095-E3E2-EDAEADCC3484}" dt="2024-10-28T12:18:09.227" v="29"/>
          <ac:graphicFrameMkLst>
            <pc:docMk/>
            <pc:sldMk cId="329642225" sldId="485"/>
            <ac:graphicFrameMk id="7" creationId="{AA1B4AD4-8A3B-A37B-4ECD-A917CC405557}"/>
          </ac:graphicFrameMkLst>
        </pc:graphicFrameChg>
      </pc:sldChg>
    </pc:docChg>
  </pc:docChgLst>
  <pc:docChgLst>
    <pc:chgData name="Ngoc Tram Anh Ho" userId="S::ngoctramanh.ho@students.mq.edu.au::edf910d3-a126-465e-b7a5-b74b51eec2d4" providerId="AD" clId="Web-{ADC4DB7B-5FF1-9955-DF4F-97292CDCF935}"/>
    <pc:docChg chg="modSld">
      <pc:chgData name="Ngoc Tram Anh Ho" userId="S::ngoctramanh.ho@students.mq.edu.au::edf910d3-a126-465e-b7a5-b74b51eec2d4" providerId="AD" clId="Web-{ADC4DB7B-5FF1-9955-DF4F-97292CDCF935}" dt="2024-10-28T23:55:03.413" v="24" actId="1076"/>
      <pc:docMkLst>
        <pc:docMk/>
      </pc:docMkLst>
      <pc:sldChg chg="modSp">
        <pc:chgData name="Ngoc Tram Anh Ho" userId="S::ngoctramanh.ho@students.mq.edu.au::edf910d3-a126-465e-b7a5-b74b51eec2d4" providerId="AD" clId="Web-{ADC4DB7B-5FF1-9955-DF4F-97292CDCF935}" dt="2024-10-28T22:05:55.391" v="7" actId="20577"/>
        <pc:sldMkLst>
          <pc:docMk/>
          <pc:sldMk cId="1333780264" sldId="479"/>
        </pc:sldMkLst>
        <pc:spChg chg="mod">
          <ac:chgData name="Ngoc Tram Anh Ho" userId="S::ngoctramanh.ho@students.mq.edu.au::edf910d3-a126-465e-b7a5-b74b51eec2d4" providerId="AD" clId="Web-{ADC4DB7B-5FF1-9955-DF4F-97292CDCF935}" dt="2024-10-28T22:05:55.391" v="7" actId="20577"/>
          <ac:spMkLst>
            <pc:docMk/>
            <pc:sldMk cId="1333780264" sldId="479"/>
            <ac:spMk id="7" creationId="{15009571-3360-2A36-B922-1F5A4DA3E6E2}"/>
          </ac:spMkLst>
        </pc:spChg>
      </pc:sldChg>
      <pc:sldChg chg="modSp">
        <pc:chgData name="Ngoc Tram Anh Ho" userId="S::ngoctramanh.ho@students.mq.edu.au::edf910d3-a126-465e-b7a5-b74b51eec2d4" providerId="AD" clId="Web-{ADC4DB7B-5FF1-9955-DF4F-97292CDCF935}" dt="2024-10-28T23:55:03.413" v="24" actId="1076"/>
        <pc:sldMkLst>
          <pc:docMk/>
          <pc:sldMk cId="297784458" sldId="480"/>
        </pc:sldMkLst>
        <pc:spChg chg="mod">
          <ac:chgData name="Ngoc Tram Anh Ho" userId="S::ngoctramanh.ho@students.mq.edu.au::edf910d3-a126-465e-b7a5-b74b51eec2d4" providerId="AD" clId="Web-{ADC4DB7B-5FF1-9955-DF4F-97292CDCF935}" dt="2024-10-28T23:55:03.413" v="24" actId="1076"/>
          <ac:spMkLst>
            <pc:docMk/>
            <pc:sldMk cId="297784458" sldId="480"/>
            <ac:spMk id="3" creationId="{FFA9C3FC-2D7F-15E9-F330-42BF2C8E04F3}"/>
          </ac:spMkLst>
        </pc:spChg>
      </pc:sldChg>
    </pc:docChg>
  </pc:docChgLst>
  <pc:docChgLst>
    <pc:chgData name="Jericho Quiroz" userId="S::jericho.quiroz@students.mq.edu.au::d7a5e793-416c-47a5-ae21-47c14ab2bf2f" providerId="AD" clId="Web-{DC02DD2C-963B-3EC7-064A-EC7B7B8D228C}"/>
    <pc:docChg chg="modSld">
      <pc:chgData name="Jericho Quiroz" userId="S::jericho.quiroz@students.mq.edu.au::d7a5e793-416c-47a5-ae21-47c14ab2bf2f" providerId="AD" clId="Web-{DC02DD2C-963B-3EC7-064A-EC7B7B8D228C}" dt="2024-10-29T00:45:19.191" v="3675" actId="20577"/>
      <pc:docMkLst>
        <pc:docMk/>
      </pc:docMkLst>
      <pc:sldChg chg="modSp">
        <pc:chgData name="Jericho Quiroz" userId="S::jericho.quiroz@students.mq.edu.au::d7a5e793-416c-47a5-ae21-47c14ab2bf2f" providerId="AD" clId="Web-{DC02DD2C-963B-3EC7-064A-EC7B7B8D228C}" dt="2024-10-29T00:44:25.767" v="3626"/>
        <pc:sldMkLst>
          <pc:docMk/>
          <pc:sldMk cId="3524347736" sldId="476"/>
        </pc:sldMkLst>
        <pc:graphicFrameChg chg="mod modGraphic">
          <ac:chgData name="Jericho Quiroz" userId="S::jericho.quiroz@students.mq.edu.au::d7a5e793-416c-47a5-ae21-47c14ab2bf2f" providerId="AD" clId="Web-{DC02DD2C-963B-3EC7-064A-EC7B7B8D228C}" dt="2024-10-29T00:44:25.767" v="3626"/>
          <ac:graphicFrameMkLst>
            <pc:docMk/>
            <pc:sldMk cId="3524347736" sldId="476"/>
            <ac:graphicFrameMk id="7" creationId="{AA1B4AD4-8A3B-A37B-4ECD-A917CC405557}"/>
          </ac:graphicFrameMkLst>
        </pc:graphicFrameChg>
      </pc:sldChg>
      <pc:sldChg chg="modSp">
        <pc:chgData name="Jericho Quiroz" userId="S::jericho.quiroz@students.mq.edu.au::d7a5e793-416c-47a5-ae21-47c14ab2bf2f" providerId="AD" clId="Web-{DC02DD2C-963B-3EC7-064A-EC7B7B8D228C}" dt="2024-10-29T00:45:19.191" v="3675" actId="20577"/>
        <pc:sldMkLst>
          <pc:docMk/>
          <pc:sldMk cId="1333780264" sldId="479"/>
        </pc:sldMkLst>
        <pc:spChg chg="mod">
          <ac:chgData name="Jericho Quiroz" userId="S::jericho.quiroz@students.mq.edu.au::d7a5e793-416c-47a5-ae21-47c14ab2bf2f" providerId="AD" clId="Web-{DC02DD2C-963B-3EC7-064A-EC7B7B8D228C}" dt="2024-10-29T00:45:19.191" v="3675" actId="20577"/>
          <ac:spMkLst>
            <pc:docMk/>
            <pc:sldMk cId="1333780264" sldId="479"/>
            <ac:spMk id="7" creationId="{15009571-3360-2A36-B922-1F5A4DA3E6E2}"/>
          </ac:spMkLst>
        </pc:spChg>
      </pc:sldChg>
      <pc:sldChg chg="modSp">
        <pc:chgData name="Jericho Quiroz" userId="S::jericho.quiroz@students.mq.edu.au::d7a5e793-416c-47a5-ae21-47c14ab2bf2f" providerId="AD" clId="Web-{DC02DD2C-963B-3EC7-064A-EC7B7B8D228C}" dt="2024-10-29T00:43:06.983" v="3566" actId="20577"/>
        <pc:sldMkLst>
          <pc:docMk/>
          <pc:sldMk cId="297784458" sldId="480"/>
        </pc:sldMkLst>
        <pc:spChg chg="mod">
          <ac:chgData name="Jericho Quiroz" userId="S::jericho.quiroz@students.mq.edu.au::d7a5e793-416c-47a5-ae21-47c14ab2bf2f" providerId="AD" clId="Web-{DC02DD2C-963B-3EC7-064A-EC7B7B8D228C}" dt="2024-10-29T00:43:06.983" v="3566" actId="20577"/>
          <ac:spMkLst>
            <pc:docMk/>
            <pc:sldMk cId="297784458" sldId="480"/>
            <ac:spMk id="3" creationId="{FFA9C3FC-2D7F-15E9-F330-42BF2C8E04F3}"/>
          </ac:spMkLst>
        </pc:spChg>
      </pc:sldChg>
      <pc:sldChg chg="modSp">
        <pc:chgData name="Jericho Quiroz" userId="S::jericho.quiroz@students.mq.edu.au::d7a5e793-416c-47a5-ae21-47c14ab2bf2f" providerId="AD" clId="Web-{DC02DD2C-963B-3EC7-064A-EC7B7B8D228C}" dt="2024-10-28T05:56:31.369" v="836"/>
        <pc:sldMkLst>
          <pc:docMk/>
          <pc:sldMk cId="329642225" sldId="485"/>
        </pc:sldMkLst>
        <pc:graphicFrameChg chg="modGraphic">
          <ac:chgData name="Jericho Quiroz" userId="S::jericho.quiroz@students.mq.edu.au::d7a5e793-416c-47a5-ae21-47c14ab2bf2f" providerId="AD" clId="Web-{DC02DD2C-963B-3EC7-064A-EC7B7B8D228C}" dt="2024-10-28T05:56:31.369" v="836"/>
          <ac:graphicFrameMkLst>
            <pc:docMk/>
            <pc:sldMk cId="329642225" sldId="485"/>
            <ac:graphicFrameMk id="7" creationId="{AA1B4AD4-8A3B-A37B-4ECD-A917CC405557}"/>
          </ac:graphicFrameMkLst>
        </pc:graphicFrameChg>
      </pc:sldChg>
      <pc:sldChg chg="addSp delSp modSp">
        <pc:chgData name="Jericho Quiroz" userId="S::jericho.quiroz@students.mq.edu.au::d7a5e793-416c-47a5-ae21-47c14ab2bf2f" providerId="AD" clId="Web-{DC02DD2C-963B-3EC7-064A-EC7B7B8D228C}" dt="2024-10-28T05:37:34.729" v="798"/>
        <pc:sldMkLst>
          <pc:docMk/>
          <pc:sldMk cId="146924556" sldId="488"/>
        </pc:sldMkLst>
        <pc:graphicFrameChg chg="mod modGraphic">
          <ac:chgData name="Jericho Quiroz" userId="S::jericho.quiroz@students.mq.edu.au::d7a5e793-416c-47a5-ae21-47c14ab2bf2f" providerId="AD" clId="Web-{DC02DD2C-963B-3EC7-064A-EC7B7B8D228C}" dt="2024-10-28T05:37:34.729" v="798"/>
          <ac:graphicFrameMkLst>
            <pc:docMk/>
            <pc:sldMk cId="146924556" sldId="488"/>
            <ac:graphicFrameMk id="7" creationId="{46C13DD3-B307-EB48-DD36-DD6541D79E60}"/>
          </ac:graphicFrameMkLst>
        </pc:graphicFrameChg>
        <pc:graphicFrameChg chg="add del mod">
          <ac:chgData name="Jericho Quiroz" userId="S::jericho.quiroz@students.mq.edu.au::d7a5e793-416c-47a5-ae21-47c14ab2bf2f" providerId="AD" clId="Web-{DC02DD2C-963B-3EC7-064A-EC7B7B8D228C}" dt="2024-10-28T05:36:01.226" v="751"/>
          <ac:graphicFrameMkLst>
            <pc:docMk/>
            <pc:sldMk cId="146924556" sldId="488"/>
            <ac:graphicFrameMk id="8" creationId="{749CF0B1-F08E-5351-A60C-AA40E8F93C10}"/>
          </ac:graphicFrameMkLst>
        </pc:graphicFrameChg>
        <pc:graphicFrameChg chg="add del mod">
          <ac:chgData name="Jericho Quiroz" userId="S::jericho.quiroz@students.mq.edu.au::d7a5e793-416c-47a5-ae21-47c14ab2bf2f" providerId="AD" clId="Web-{DC02DD2C-963B-3EC7-064A-EC7B7B8D228C}" dt="2024-10-28T05:37:32.979" v="783"/>
          <ac:graphicFrameMkLst>
            <pc:docMk/>
            <pc:sldMk cId="146924556" sldId="488"/>
            <ac:graphicFrameMk id="10" creationId="{64023E83-FFBF-0699-C8AD-A5BDACAF2177}"/>
          </ac:graphicFrameMkLst>
        </pc:graphicFrameChg>
      </pc:sldChg>
      <pc:sldChg chg="modSp">
        <pc:chgData name="Jericho Quiroz" userId="S::jericho.quiroz@students.mq.edu.au::d7a5e793-416c-47a5-ae21-47c14ab2bf2f" providerId="AD" clId="Web-{DC02DD2C-963B-3EC7-064A-EC7B7B8D228C}" dt="2024-10-28T05:30:00.388" v="561"/>
        <pc:sldMkLst>
          <pc:docMk/>
          <pc:sldMk cId="3975004868" sldId="489"/>
        </pc:sldMkLst>
        <pc:graphicFrameChg chg="modGraphic">
          <ac:chgData name="Jericho Quiroz" userId="S::jericho.quiroz@students.mq.edu.au::d7a5e793-416c-47a5-ae21-47c14ab2bf2f" providerId="AD" clId="Web-{DC02DD2C-963B-3EC7-064A-EC7B7B8D228C}" dt="2024-10-28T05:30:00.388" v="561"/>
          <ac:graphicFrameMkLst>
            <pc:docMk/>
            <pc:sldMk cId="3975004868" sldId="489"/>
            <ac:graphicFrameMk id="7" creationId="{46C13DD3-B307-EB48-DD36-DD6541D79E60}"/>
          </ac:graphicFrameMkLst>
        </pc:graphicFrameChg>
      </pc:sldChg>
      <pc:sldChg chg="modSp">
        <pc:chgData name="Jericho Quiroz" userId="S::jericho.quiroz@students.mq.edu.au::d7a5e793-416c-47a5-ae21-47c14ab2bf2f" providerId="AD" clId="Web-{DC02DD2C-963B-3EC7-064A-EC7B7B8D228C}" dt="2024-10-28T04:53:51.970" v="32" actId="20577"/>
        <pc:sldMkLst>
          <pc:docMk/>
          <pc:sldMk cId="646257688" sldId="491"/>
        </pc:sldMkLst>
        <pc:spChg chg="mod">
          <ac:chgData name="Jericho Quiroz" userId="S::jericho.quiroz@students.mq.edu.au::d7a5e793-416c-47a5-ae21-47c14ab2bf2f" providerId="AD" clId="Web-{DC02DD2C-963B-3EC7-064A-EC7B7B8D228C}" dt="2024-10-28T04:53:51.970" v="32" actId="20577"/>
          <ac:spMkLst>
            <pc:docMk/>
            <pc:sldMk cId="646257688" sldId="491"/>
            <ac:spMk id="3" creationId="{6A22A0AC-ADA2-CB1D-2EC5-A5F2A082277E}"/>
          </ac:spMkLst>
        </pc:spChg>
      </pc:sldChg>
    </pc:docChg>
  </pc:docChgLst>
  <pc:docChgLst>
    <pc:chgData name="Zhi Wei Alphonsus Chua" userId="S::zhiweialphonsus.chua@students.mq.edu.au::65571dc6-6059-46ea-aa3e-6d13723543c7" providerId="AD" clId="Web-{BDF71B65-893E-A87B-FD95-AC24BB1C0866}"/>
    <pc:docChg chg="modSld">
      <pc:chgData name="Zhi Wei Alphonsus Chua" userId="S::zhiweialphonsus.chua@students.mq.edu.au::65571dc6-6059-46ea-aa3e-6d13723543c7" providerId="AD" clId="Web-{BDF71B65-893E-A87B-FD95-AC24BB1C0866}" dt="2024-10-28T03:38:53.256" v="1"/>
      <pc:docMkLst>
        <pc:docMk/>
      </pc:docMkLst>
      <pc:sldChg chg="addSp delSp modSp">
        <pc:chgData name="Zhi Wei Alphonsus Chua" userId="S::zhiweialphonsus.chua@students.mq.edu.au::65571dc6-6059-46ea-aa3e-6d13723543c7" providerId="AD" clId="Web-{BDF71B65-893E-A87B-FD95-AC24BB1C0866}" dt="2024-10-28T03:38:53.256" v="1"/>
        <pc:sldMkLst>
          <pc:docMk/>
          <pc:sldMk cId="3209768739" sldId="481"/>
        </pc:sldMkLst>
        <pc:spChg chg="del">
          <ac:chgData name="Zhi Wei Alphonsus Chua" userId="S::zhiweialphonsus.chua@students.mq.edu.au::65571dc6-6059-46ea-aa3e-6d13723543c7" providerId="AD" clId="Web-{BDF71B65-893E-A87B-FD95-AC24BB1C0866}" dt="2024-10-28T03:38:48.709" v="0"/>
          <ac:spMkLst>
            <pc:docMk/>
            <pc:sldMk cId="3209768739" sldId="481"/>
            <ac:spMk id="6" creationId="{85C027AA-C795-E1BE-008E-85C1A55488D3}"/>
          </ac:spMkLst>
        </pc:spChg>
        <pc:spChg chg="add del mod">
          <ac:chgData name="Zhi Wei Alphonsus Chua" userId="S::zhiweialphonsus.chua@students.mq.edu.au::65571dc6-6059-46ea-aa3e-6d13723543c7" providerId="AD" clId="Web-{BDF71B65-893E-A87B-FD95-AC24BB1C0866}" dt="2024-10-28T03:38:53.256" v="1"/>
          <ac:spMkLst>
            <pc:docMk/>
            <pc:sldMk cId="3209768739" sldId="481"/>
            <ac:spMk id="8" creationId="{CC3A20C2-B07C-1679-FB11-764F3A8413FA}"/>
          </ac:spMkLst>
        </pc:spChg>
      </pc:sldChg>
    </pc:docChg>
  </pc:docChgLst>
  <pc:docChgLst>
    <pc:chgData name="Ngoc Tram Anh Ho" userId="S::ngoctramanh.ho@students.mq.edu.au::edf910d3-a126-465e-b7a5-b74b51eec2d4" providerId="AD" clId="Web-{36340540-6897-FA21-DDA9-64570953F371}"/>
    <pc:docChg chg="modSld">
      <pc:chgData name="Ngoc Tram Anh Ho" userId="S::ngoctramanh.ho@students.mq.edu.au::edf910d3-a126-465e-b7a5-b74b51eec2d4" providerId="AD" clId="Web-{36340540-6897-FA21-DDA9-64570953F371}" dt="2024-10-28T13:36:50.143" v="340" actId="20577"/>
      <pc:docMkLst>
        <pc:docMk/>
      </pc:docMkLst>
      <pc:sldChg chg="modSp">
        <pc:chgData name="Ngoc Tram Anh Ho" userId="S::ngoctramanh.ho@students.mq.edu.au::edf910d3-a126-465e-b7a5-b74b51eec2d4" providerId="AD" clId="Web-{36340540-6897-FA21-DDA9-64570953F371}" dt="2024-10-28T12:32:12.722" v="243"/>
        <pc:sldMkLst>
          <pc:docMk/>
          <pc:sldMk cId="3524347736" sldId="476"/>
        </pc:sldMkLst>
        <pc:graphicFrameChg chg="mod modGraphic">
          <ac:chgData name="Ngoc Tram Anh Ho" userId="S::ngoctramanh.ho@students.mq.edu.au::edf910d3-a126-465e-b7a5-b74b51eec2d4" providerId="AD" clId="Web-{36340540-6897-FA21-DDA9-64570953F371}" dt="2024-10-28T12:32:12.722" v="243"/>
          <ac:graphicFrameMkLst>
            <pc:docMk/>
            <pc:sldMk cId="3524347736" sldId="476"/>
            <ac:graphicFrameMk id="7" creationId="{AA1B4AD4-8A3B-A37B-4ECD-A917CC405557}"/>
          </ac:graphicFrameMkLst>
        </pc:graphicFrameChg>
      </pc:sldChg>
      <pc:sldChg chg="modSp">
        <pc:chgData name="Ngoc Tram Anh Ho" userId="S::ngoctramanh.ho@students.mq.edu.au::edf910d3-a126-465e-b7a5-b74b51eec2d4" providerId="AD" clId="Web-{36340540-6897-FA21-DDA9-64570953F371}" dt="2024-10-28T13:18:28.196" v="321" actId="1076"/>
        <pc:sldMkLst>
          <pc:docMk/>
          <pc:sldMk cId="1333780264" sldId="479"/>
        </pc:sldMkLst>
        <pc:spChg chg="mod">
          <ac:chgData name="Ngoc Tram Anh Ho" userId="S::ngoctramanh.ho@students.mq.edu.au::edf910d3-a126-465e-b7a5-b74b51eec2d4" providerId="AD" clId="Web-{36340540-6897-FA21-DDA9-64570953F371}" dt="2024-10-28T13:18:28.196" v="321" actId="1076"/>
          <ac:spMkLst>
            <pc:docMk/>
            <pc:sldMk cId="1333780264" sldId="479"/>
            <ac:spMk id="7" creationId="{15009571-3360-2A36-B922-1F5A4DA3E6E2}"/>
          </ac:spMkLst>
        </pc:spChg>
      </pc:sldChg>
      <pc:sldChg chg="modSp">
        <pc:chgData name="Ngoc Tram Anh Ho" userId="S::ngoctramanh.ho@students.mq.edu.au::edf910d3-a126-465e-b7a5-b74b51eec2d4" providerId="AD" clId="Web-{36340540-6897-FA21-DDA9-64570953F371}" dt="2024-10-28T13:36:50.143" v="340" actId="20577"/>
        <pc:sldMkLst>
          <pc:docMk/>
          <pc:sldMk cId="297784458" sldId="480"/>
        </pc:sldMkLst>
        <pc:spChg chg="mod">
          <ac:chgData name="Ngoc Tram Anh Ho" userId="S::ngoctramanh.ho@students.mq.edu.au::edf910d3-a126-465e-b7a5-b74b51eec2d4" providerId="AD" clId="Web-{36340540-6897-FA21-DDA9-64570953F371}" dt="2024-10-28T13:36:50.143" v="340" actId="20577"/>
          <ac:spMkLst>
            <pc:docMk/>
            <pc:sldMk cId="297784458" sldId="480"/>
            <ac:spMk id="3" creationId="{FFA9C3FC-2D7F-15E9-F330-42BF2C8E04F3}"/>
          </ac:spMkLst>
        </pc:spChg>
      </pc:sldChg>
    </pc:docChg>
  </pc:docChgLst>
  <pc:docChgLst>
    <pc:chgData name="Ngoc Tram Anh Ho" userId="S::ngoctramanh.ho@students.mq.edu.au::edf910d3-a126-465e-b7a5-b74b51eec2d4" providerId="AD" clId="Web-{5CFE92CE-7F16-13CA-6DC0-C5696BED47B4}"/>
    <pc:docChg chg="modSld">
      <pc:chgData name="Ngoc Tram Anh Ho" userId="S::ngoctramanh.ho@students.mq.edu.au::edf910d3-a126-465e-b7a5-b74b51eec2d4" providerId="AD" clId="Web-{5CFE92CE-7F16-13CA-6DC0-C5696BED47B4}" dt="2024-10-29T01:54:24.478" v="11"/>
      <pc:docMkLst>
        <pc:docMk/>
      </pc:docMkLst>
    </pc:docChg>
  </pc:docChgLst>
  <pc:docChgLst>
    <pc:chgData name="Jericho Quiroz" userId="S::jericho.quiroz@students.mq.edu.au::d7a5e793-416c-47a5-ae21-47c14ab2bf2f" providerId="AD" clId="Web-{1BA7E620-F245-16A5-31F3-347C426EC737}"/>
    <pc:docChg chg="addSld delSld modSld">
      <pc:chgData name="Jericho Quiroz" userId="S::jericho.quiroz@students.mq.edu.au::d7a5e793-416c-47a5-ae21-47c14ab2bf2f" providerId="AD" clId="Web-{1BA7E620-F245-16A5-31F3-347C426EC737}" dt="2024-10-28T03:01:09.545" v="998"/>
      <pc:docMkLst>
        <pc:docMk/>
      </pc:docMkLst>
      <pc:sldChg chg="modSp">
        <pc:chgData name="Jericho Quiroz" userId="S::jericho.quiroz@students.mq.edu.au::d7a5e793-416c-47a5-ae21-47c14ab2bf2f" providerId="AD" clId="Web-{1BA7E620-F245-16A5-31F3-347C426EC737}" dt="2024-10-28T02:57:02.631" v="659" actId="20577"/>
        <pc:sldMkLst>
          <pc:docMk/>
          <pc:sldMk cId="297784458" sldId="480"/>
        </pc:sldMkLst>
        <pc:spChg chg="mod">
          <ac:chgData name="Jericho Quiroz" userId="S::jericho.quiroz@students.mq.edu.au::d7a5e793-416c-47a5-ae21-47c14ab2bf2f" providerId="AD" clId="Web-{1BA7E620-F245-16A5-31F3-347C426EC737}" dt="2024-10-28T02:57:02.631" v="659" actId="20577"/>
          <ac:spMkLst>
            <pc:docMk/>
            <pc:sldMk cId="297784458" sldId="480"/>
            <ac:spMk id="3" creationId="{FFA9C3FC-2D7F-15E9-F330-42BF2C8E04F3}"/>
          </ac:spMkLst>
        </pc:spChg>
      </pc:sldChg>
      <pc:sldChg chg="modSp del">
        <pc:chgData name="Jericho Quiroz" userId="S::jericho.quiroz@students.mq.edu.au::d7a5e793-416c-47a5-ae21-47c14ab2bf2f" providerId="AD" clId="Web-{1BA7E620-F245-16A5-31F3-347C426EC737}" dt="2024-10-28T02:57:12.413" v="660"/>
        <pc:sldMkLst>
          <pc:docMk/>
          <pc:sldMk cId="1867223738" sldId="482"/>
        </pc:sldMkLst>
        <pc:spChg chg="mod">
          <ac:chgData name="Jericho Quiroz" userId="S::jericho.quiroz@students.mq.edu.au::d7a5e793-416c-47a5-ae21-47c14ab2bf2f" providerId="AD" clId="Web-{1BA7E620-F245-16A5-31F3-347C426EC737}" dt="2024-10-28T02:50:48.963" v="644" actId="20577"/>
          <ac:spMkLst>
            <pc:docMk/>
            <pc:sldMk cId="1867223738" sldId="482"/>
            <ac:spMk id="3" creationId="{FFA9C3FC-2D7F-15E9-F330-42BF2C8E04F3}"/>
          </ac:spMkLst>
        </pc:spChg>
        <pc:picChg chg="mod">
          <ac:chgData name="Jericho Quiroz" userId="S::jericho.quiroz@students.mq.edu.au::d7a5e793-416c-47a5-ae21-47c14ab2bf2f" providerId="AD" clId="Web-{1BA7E620-F245-16A5-31F3-347C426EC737}" dt="2024-10-28T02:50:56.011" v="645" actId="1076"/>
          <ac:picMkLst>
            <pc:docMk/>
            <pc:sldMk cId="1867223738" sldId="482"/>
            <ac:picMk id="10" creationId="{84A2EF30-A682-64F0-25E9-D1FB8A340F77}"/>
          </ac:picMkLst>
        </pc:picChg>
        <pc:picChg chg="mod">
          <ac:chgData name="Jericho Quiroz" userId="S::jericho.quiroz@students.mq.edu.au::d7a5e793-416c-47a5-ae21-47c14ab2bf2f" providerId="AD" clId="Web-{1BA7E620-F245-16A5-31F3-347C426EC737}" dt="2024-10-28T02:50:56.089" v="646" actId="1076"/>
          <ac:picMkLst>
            <pc:docMk/>
            <pc:sldMk cId="1867223738" sldId="482"/>
            <ac:picMk id="11" creationId="{1D5E9CC4-44F6-6756-A3B6-069E4AC27FEE}"/>
          </ac:picMkLst>
        </pc:picChg>
      </pc:sldChg>
      <pc:sldChg chg="modSp del">
        <pc:chgData name="Jericho Quiroz" userId="S::jericho.quiroz@students.mq.edu.au::d7a5e793-416c-47a5-ae21-47c14ab2bf2f" providerId="AD" clId="Web-{1BA7E620-F245-16A5-31F3-347C426EC737}" dt="2024-10-28T02:46:33.268" v="597"/>
        <pc:sldMkLst>
          <pc:docMk/>
          <pc:sldMk cId="3180429240" sldId="487"/>
        </pc:sldMkLst>
        <pc:spChg chg="mod">
          <ac:chgData name="Jericho Quiroz" userId="S::jericho.quiroz@students.mq.edu.au::d7a5e793-416c-47a5-ae21-47c14ab2bf2f" providerId="AD" clId="Web-{1BA7E620-F245-16A5-31F3-347C426EC737}" dt="2024-10-28T02:32:06.741" v="440" actId="20577"/>
          <ac:spMkLst>
            <pc:docMk/>
            <pc:sldMk cId="3180429240" sldId="487"/>
            <ac:spMk id="7" creationId="{15009571-3360-2A36-B922-1F5A4DA3E6E2}"/>
          </ac:spMkLst>
        </pc:spChg>
      </pc:sldChg>
      <pc:sldChg chg="modSp">
        <pc:chgData name="Jericho Quiroz" userId="S::jericho.quiroz@students.mq.edu.au::d7a5e793-416c-47a5-ae21-47c14ab2bf2f" providerId="AD" clId="Web-{1BA7E620-F245-16A5-31F3-347C426EC737}" dt="2024-10-28T02:59:22.745" v="805"/>
        <pc:sldMkLst>
          <pc:docMk/>
          <pc:sldMk cId="146924556" sldId="488"/>
        </pc:sldMkLst>
        <pc:graphicFrameChg chg="mod modGraphic">
          <ac:chgData name="Jericho Quiroz" userId="S::jericho.quiroz@students.mq.edu.au::d7a5e793-416c-47a5-ae21-47c14ab2bf2f" providerId="AD" clId="Web-{1BA7E620-F245-16A5-31F3-347C426EC737}" dt="2024-10-28T02:59:22.745" v="805"/>
          <ac:graphicFrameMkLst>
            <pc:docMk/>
            <pc:sldMk cId="146924556" sldId="488"/>
            <ac:graphicFrameMk id="7" creationId="{46C13DD3-B307-EB48-DD36-DD6541D79E60}"/>
          </ac:graphicFrameMkLst>
        </pc:graphicFrameChg>
      </pc:sldChg>
      <pc:sldChg chg="addSp delSp modSp add replId">
        <pc:chgData name="Jericho Quiroz" userId="S::jericho.quiroz@students.mq.edu.au::d7a5e793-416c-47a5-ae21-47c14ab2bf2f" providerId="AD" clId="Web-{1BA7E620-F245-16A5-31F3-347C426EC737}" dt="2024-10-28T03:01:09.545" v="998"/>
        <pc:sldMkLst>
          <pc:docMk/>
          <pc:sldMk cId="437913969" sldId="490"/>
        </pc:sldMkLst>
        <pc:graphicFrameChg chg="mod modGraphic">
          <ac:chgData name="Jericho Quiroz" userId="S::jericho.quiroz@students.mq.edu.au::d7a5e793-416c-47a5-ae21-47c14ab2bf2f" providerId="AD" clId="Web-{1BA7E620-F245-16A5-31F3-347C426EC737}" dt="2024-10-28T03:01:09.545" v="998"/>
          <ac:graphicFrameMkLst>
            <pc:docMk/>
            <pc:sldMk cId="437913969" sldId="490"/>
            <ac:graphicFrameMk id="7" creationId="{46C13DD3-B307-EB48-DD36-DD6541D79E60}"/>
          </ac:graphicFrameMkLst>
        </pc:graphicFrameChg>
        <pc:graphicFrameChg chg="add del">
          <ac:chgData name="Jericho Quiroz" userId="S::jericho.quiroz@students.mq.edu.au::d7a5e793-416c-47a5-ae21-47c14ab2bf2f" providerId="AD" clId="Web-{1BA7E620-F245-16A5-31F3-347C426EC737}" dt="2024-10-28T02:59:41.089" v="810"/>
          <ac:graphicFrameMkLst>
            <pc:docMk/>
            <pc:sldMk cId="437913969" sldId="490"/>
            <ac:graphicFrameMk id="8" creationId="{83394EB4-A9CB-488C-A339-33DD67778ADB}"/>
          </ac:graphicFrameMkLst>
        </pc:graphicFrameChg>
      </pc:sldChg>
    </pc:docChg>
  </pc:docChgLst>
  <pc:docChgLst>
    <pc:chgData name="Jericho Quiroz" userId="S::jericho.quiroz@students.mq.edu.au::d7a5e793-416c-47a5-ae21-47c14ab2bf2f" providerId="AD" clId="Web-{E58FA7D5-BBB4-DE8B-C25C-173A5FBE78F7}"/>
    <pc:docChg chg="modSld sldOrd">
      <pc:chgData name="Jericho Quiroz" userId="S::jericho.quiroz@students.mq.edu.au::d7a5e793-416c-47a5-ae21-47c14ab2bf2f" providerId="AD" clId="Web-{E58FA7D5-BBB4-DE8B-C25C-173A5FBE78F7}" dt="2024-10-27T23:13:30.287" v="2856" actId="20577"/>
      <pc:docMkLst>
        <pc:docMk/>
      </pc:docMkLst>
      <pc:sldChg chg="addSp delSp modSp">
        <pc:chgData name="Jericho Quiroz" userId="S::jericho.quiroz@students.mq.edu.au::d7a5e793-416c-47a5-ae21-47c14ab2bf2f" providerId="AD" clId="Web-{E58FA7D5-BBB4-DE8B-C25C-173A5FBE78F7}" dt="2024-10-27T23:13:30.287" v="2856" actId="20577"/>
        <pc:sldMkLst>
          <pc:docMk/>
          <pc:sldMk cId="1867223738" sldId="482"/>
        </pc:sldMkLst>
      </pc:sldChg>
      <pc:sldChg chg="ord">
        <pc:chgData name="Jericho Quiroz" userId="S::jericho.quiroz@students.mq.edu.au::d7a5e793-416c-47a5-ae21-47c14ab2bf2f" providerId="AD" clId="Web-{E58FA7D5-BBB4-DE8B-C25C-173A5FBE78F7}" dt="2024-10-27T13:21:51.645" v="1653"/>
        <pc:sldMkLst>
          <pc:docMk/>
          <pc:sldMk cId="609033891" sldId="483"/>
        </pc:sldMkLst>
      </pc:sldChg>
      <pc:sldChg chg="modSp">
        <pc:chgData name="Jericho Quiroz" userId="S::jericho.quiroz@students.mq.edu.au::d7a5e793-416c-47a5-ae21-47c14ab2bf2f" providerId="AD" clId="Web-{E58FA7D5-BBB4-DE8B-C25C-173A5FBE78F7}" dt="2024-10-27T13:24:58.018" v="1709" actId="20577"/>
        <pc:sldMkLst>
          <pc:docMk/>
          <pc:sldMk cId="329642225" sldId="485"/>
        </pc:sldMkLst>
        <pc:spChg chg="mod">
          <ac:chgData name="Jericho Quiroz" userId="S::jericho.quiroz@students.mq.edu.au::d7a5e793-416c-47a5-ae21-47c14ab2bf2f" providerId="AD" clId="Web-{E58FA7D5-BBB4-DE8B-C25C-173A5FBE78F7}" dt="2024-10-27T13:24:58.018" v="1709" actId="20577"/>
          <ac:spMkLst>
            <pc:docMk/>
            <pc:sldMk cId="329642225" sldId="485"/>
            <ac:spMk id="2" creationId="{5940DA02-54F6-86E7-9F64-AD4E7E8D5C36}"/>
          </ac:spMkLst>
        </pc:spChg>
      </pc:sldChg>
    </pc:docChg>
  </pc:docChgLst>
  <pc:docChgLst>
    <pc:chgData name="Zhi Wei Alphonsus Chua" userId="S::zhiweialphonsus.chua@students.mq.edu.au::65571dc6-6059-46ea-aa3e-6d13723543c7" providerId="AD" clId="Web-{A31729EB-4A21-AA9C-5467-28FB0E6C1A80}"/>
    <pc:docChg chg="addSld modSld">
      <pc:chgData name="Zhi Wei Alphonsus Chua" userId="S::zhiweialphonsus.chua@students.mq.edu.au::65571dc6-6059-46ea-aa3e-6d13723543c7" providerId="AD" clId="Web-{A31729EB-4A21-AA9C-5467-28FB0E6C1A80}" dt="2024-10-27T12:18:30.451" v="2842"/>
      <pc:docMkLst>
        <pc:docMk/>
      </pc:docMkLst>
      <pc:sldChg chg="modSp">
        <pc:chgData name="Zhi Wei Alphonsus Chua" userId="S::zhiweialphonsus.chua@students.mq.edu.au::65571dc6-6059-46ea-aa3e-6d13723543c7" providerId="AD" clId="Web-{A31729EB-4A21-AA9C-5467-28FB0E6C1A80}" dt="2024-10-27T12:16:53.634" v="2784"/>
        <pc:sldMkLst>
          <pc:docMk/>
          <pc:sldMk cId="3918121904" sldId="472"/>
        </pc:sldMkLst>
      </pc:sldChg>
      <pc:sldChg chg="modSp">
        <pc:chgData name="Zhi Wei Alphonsus Chua" userId="S::zhiweialphonsus.chua@students.mq.edu.au::65571dc6-6059-46ea-aa3e-6d13723543c7" providerId="AD" clId="Web-{A31729EB-4A21-AA9C-5467-28FB0E6C1A80}" dt="2024-10-27T12:17:17.088" v="2805"/>
        <pc:sldMkLst>
          <pc:docMk/>
          <pc:sldMk cId="307692478" sldId="473"/>
        </pc:sldMkLst>
        <pc:spChg chg="mod">
          <ac:chgData name="Zhi Wei Alphonsus Chua" userId="S::zhiweialphonsus.chua@students.mq.edu.au::65571dc6-6059-46ea-aa3e-6d13723543c7" providerId="AD" clId="Web-{A31729EB-4A21-AA9C-5467-28FB0E6C1A80}" dt="2024-10-27T12:17:17.010" v="2802"/>
          <ac:spMkLst>
            <pc:docMk/>
            <pc:sldMk cId="307692478" sldId="473"/>
            <ac:spMk id="2" creationId="{5940DA02-54F6-86E7-9F64-AD4E7E8D5C36}"/>
          </ac:spMkLst>
        </pc:spChg>
        <pc:spChg chg="mod">
          <ac:chgData name="Zhi Wei Alphonsus Chua" userId="S::zhiweialphonsus.chua@students.mq.edu.au::65571dc6-6059-46ea-aa3e-6d13723543c7" providerId="AD" clId="Web-{A31729EB-4A21-AA9C-5467-28FB0E6C1A80}" dt="2024-10-27T12:17:17.010" v="2803"/>
          <ac:spMkLst>
            <pc:docMk/>
            <pc:sldMk cId="307692478" sldId="473"/>
            <ac:spMk id="4" creationId="{BE0DE7D0-4381-8CD0-6C98-2206B9BDF10B}"/>
          </ac:spMkLst>
        </pc:spChg>
        <pc:spChg chg="mod">
          <ac:chgData name="Zhi Wei Alphonsus Chua" userId="S::zhiweialphonsus.chua@students.mq.edu.au::65571dc6-6059-46ea-aa3e-6d13723543c7" providerId="AD" clId="Web-{A31729EB-4A21-AA9C-5467-28FB0E6C1A80}" dt="2024-10-27T12:17:17.010" v="2804"/>
          <ac:spMkLst>
            <pc:docMk/>
            <pc:sldMk cId="307692478" sldId="473"/>
            <ac:spMk id="5" creationId="{721074BC-9BB1-C05C-6598-5FA6B7D1BE8B}"/>
          </ac:spMkLst>
        </pc:spChg>
        <pc:spChg chg="mod">
          <ac:chgData name="Zhi Wei Alphonsus Chua" userId="S::zhiweialphonsus.chua@students.mq.edu.au::65571dc6-6059-46ea-aa3e-6d13723543c7" providerId="AD" clId="Web-{A31729EB-4A21-AA9C-5467-28FB0E6C1A80}" dt="2024-10-27T12:17:17.088" v="2805"/>
          <ac:spMkLst>
            <pc:docMk/>
            <pc:sldMk cId="307692478" sldId="473"/>
            <ac:spMk id="6" creationId="{B4B5143F-FB5E-1125-8C2C-70D6053A815A}"/>
          </ac:spMkLst>
        </pc:spChg>
      </pc:sldChg>
      <pc:sldChg chg="modSp">
        <pc:chgData name="Zhi Wei Alphonsus Chua" userId="S::zhiweialphonsus.chua@students.mq.edu.au::65571dc6-6059-46ea-aa3e-6d13723543c7" providerId="AD" clId="Web-{A31729EB-4A21-AA9C-5467-28FB0E6C1A80}" dt="2024-10-27T12:17:20.573" v="2809"/>
        <pc:sldMkLst>
          <pc:docMk/>
          <pc:sldMk cId="3236964376" sldId="475"/>
        </pc:sldMkLst>
        <pc:spChg chg="mod">
          <ac:chgData name="Zhi Wei Alphonsus Chua" userId="S::zhiweialphonsus.chua@students.mq.edu.au::65571dc6-6059-46ea-aa3e-6d13723543c7" providerId="AD" clId="Web-{A31729EB-4A21-AA9C-5467-28FB0E6C1A80}" dt="2024-10-27T12:17:20.542" v="2806"/>
          <ac:spMkLst>
            <pc:docMk/>
            <pc:sldMk cId="3236964376" sldId="475"/>
            <ac:spMk id="2" creationId="{7C8E26F5-F569-447F-C142-4800843ECF64}"/>
          </ac:spMkLst>
        </pc:spChg>
        <pc:spChg chg="mod">
          <ac:chgData name="Zhi Wei Alphonsus Chua" userId="S::zhiweialphonsus.chua@students.mq.edu.au::65571dc6-6059-46ea-aa3e-6d13723543c7" providerId="AD" clId="Web-{A31729EB-4A21-AA9C-5467-28FB0E6C1A80}" dt="2024-10-27T12:17:20.542" v="2807"/>
          <ac:spMkLst>
            <pc:docMk/>
            <pc:sldMk cId="3236964376" sldId="475"/>
            <ac:spMk id="4" creationId="{C3D4C8E8-56B7-4225-6985-1B6E522AAC7A}"/>
          </ac:spMkLst>
        </pc:spChg>
        <pc:spChg chg="mod">
          <ac:chgData name="Zhi Wei Alphonsus Chua" userId="S::zhiweialphonsus.chua@students.mq.edu.au::65571dc6-6059-46ea-aa3e-6d13723543c7" providerId="AD" clId="Web-{A31729EB-4A21-AA9C-5467-28FB0E6C1A80}" dt="2024-10-27T12:17:20.542" v="2808"/>
          <ac:spMkLst>
            <pc:docMk/>
            <pc:sldMk cId="3236964376" sldId="475"/>
            <ac:spMk id="5" creationId="{61BC58C7-3513-3DF9-53F4-4EE6511D14B9}"/>
          </ac:spMkLst>
        </pc:spChg>
        <pc:spChg chg="mod">
          <ac:chgData name="Zhi Wei Alphonsus Chua" userId="S::zhiweialphonsus.chua@students.mq.edu.au::65571dc6-6059-46ea-aa3e-6d13723543c7" providerId="AD" clId="Web-{A31729EB-4A21-AA9C-5467-28FB0E6C1A80}" dt="2024-10-27T12:17:20.573" v="2809"/>
          <ac:spMkLst>
            <pc:docMk/>
            <pc:sldMk cId="3236964376" sldId="475"/>
            <ac:spMk id="6" creationId="{F41D5ACE-9632-1C6D-9D4E-603F6F7D382D}"/>
          </ac:spMkLst>
        </pc:spChg>
      </pc:sldChg>
      <pc:sldChg chg="modSp">
        <pc:chgData name="Zhi Wei Alphonsus Chua" userId="S::zhiweialphonsus.chua@students.mq.edu.au::65571dc6-6059-46ea-aa3e-6d13723543c7" providerId="AD" clId="Web-{A31729EB-4A21-AA9C-5467-28FB0E6C1A80}" dt="2024-10-27T12:17:27.682" v="2819"/>
        <pc:sldMkLst>
          <pc:docMk/>
          <pc:sldMk cId="3209768739" sldId="481"/>
        </pc:sldMkLst>
        <pc:spChg chg="mod">
          <ac:chgData name="Zhi Wei Alphonsus Chua" userId="S::zhiweialphonsus.chua@students.mq.edu.au::65571dc6-6059-46ea-aa3e-6d13723543c7" providerId="AD" clId="Web-{A31729EB-4A21-AA9C-5467-28FB0E6C1A80}" dt="2024-10-27T12:17:27.636" v="2815"/>
          <ac:spMkLst>
            <pc:docMk/>
            <pc:sldMk cId="3209768739" sldId="481"/>
            <ac:spMk id="2" creationId="{096687C6-E835-AB2E-7136-67AE28C8B2A9}"/>
          </ac:spMkLst>
        </pc:spChg>
        <pc:spChg chg="mod">
          <ac:chgData name="Zhi Wei Alphonsus Chua" userId="S::zhiweialphonsus.chua@students.mq.edu.au::65571dc6-6059-46ea-aa3e-6d13723543c7" providerId="AD" clId="Web-{A31729EB-4A21-AA9C-5467-28FB0E6C1A80}" dt="2024-10-27T12:17:27.636" v="2816"/>
          <ac:spMkLst>
            <pc:docMk/>
            <pc:sldMk cId="3209768739" sldId="481"/>
            <ac:spMk id="4" creationId="{ADD8113A-C87B-5B9E-2FC5-642AC643F1E0}"/>
          </ac:spMkLst>
        </pc:spChg>
        <pc:spChg chg="mod">
          <ac:chgData name="Zhi Wei Alphonsus Chua" userId="S::zhiweialphonsus.chua@students.mq.edu.au::65571dc6-6059-46ea-aa3e-6d13723543c7" providerId="AD" clId="Web-{A31729EB-4A21-AA9C-5467-28FB0E6C1A80}" dt="2024-10-27T12:17:27.636" v="2817"/>
          <ac:spMkLst>
            <pc:docMk/>
            <pc:sldMk cId="3209768739" sldId="481"/>
            <ac:spMk id="5" creationId="{4783DA4C-9DC3-6F9B-42B6-B7FCEF96374B}"/>
          </ac:spMkLst>
        </pc:spChg>
        <pc:spChg chg="mod">
          <ac:chgData name="Zhi Wei Alphonsus Chua" userId="S::zhiweialphonsus.chua@students.mq.edu.au::65571dc6-6059-46ea-aa3e-6d13723543c7" providerId="AD" clId="Web-{A31729EB-4A21-AA9C-5467-28FB0E6C1A80}" dt="2024-10-27T12:17:27.682" v="2819"/>
          <ac:spMkLst>
            <pc:docMk/>
            <pc:sldMk cId="3209768739" sldId="481"/>
            <ac:spMk id="7" creationId="{A5CE858D-E70D-3AF7-98DF-F309CCED9D9F}"/>
          </ac:spMkLst>
        </pc:spChg>
      </pc:sldChg>
      <pc:sldChg chg="modSp">
        <pc:chgData name="Zhi Wei Alphonsus Chua" userId="S::zhiweialphonsus.chua@students.mq.edu.au::65571dc6-6059-46ea-aa3e-6d13723543c7" providerId="AD" clId="Web-{A31729EB-4A21-AA9C-5467-28FB0E6C1A80}" dt="2024-10-27T12:17:03.072" v="2793"/>
        <pc:sldMkLst>
          <pc:docMk/>
          <pc:sldMk cId="1867223738" sldId="482"/>
        </pc:sldMkLst>
      </pc:sldChg>
      <pc:sldChg chg="modSp">
        <pc:chgData name="Zhi Wei Alphonsus Chua" userId="S::zhiweialphonsus.chua@students.mq.edu.au::65571dc6-6059-46ea-aa3e-6d13723543c7" providerId="AD" clId="Web-{A31729EB-4A21-AA9C-5467-28FB0E6C1A80}" dt="2024-10-27T12:17:31.261" v="2824"/>
        <pc:sldMkLst>
          <pc:docMk/>
          <pc:sldMk cId="609033891" sldId="483"/>
        </pc:sldMkLst>
      </pc:sldChg>
      <pc:sldChg chg="modSp">
        <pc:chgData name="Zhi Wei Alphonsus Chua" userId="S::zhiweialphonsus.chua@students.mq.edu.au::65571dc6-6059-46ea-aa3e-6d13723543c7" providerId="AD" clId="Web-{A31729EB-4A21-AA9C-5467-28FB0E6C1A80}" dt="2024-10-27T12:17:13.166" v="2801"/>
        <pc:sldMkLst>
          <pc:docMk/>
          <pc:sldMk cId="1636307612" sldId="484"/>
        </pc:sldMkLst>
        <pc:spChg chg="mod">
          <ac:chgData name="Zhi Wei Alphonsus Chua" userId="S::zhiweialphonsus.chua@students.mq.edu.au::65571dc6-6059-46ea-aa3e-6d13723543c7" providerId="AD" clId="Web-{A31729EB-4A21-AA9C-5467-28FB0E6C1A80}" dt="2024-10-27T12:17:13.135" v="2798"/>
          <ac:spMkLst>
            <pc:docMk/>
            <pc:sldMk cId="1636307612" sldId="484"/>
            <ac:spMk id="2" creationId="{7C8E26F5-F569-447F-C142-4800843ECF64}"/>
          </ac:spMkLst>
        </pc:spChg>
        <pc:spChg chg="mod">
          <ac:chgData name="Zhi Wei Alphonsus Chua" userId="S::zhiweialphonsus.chua@students.mq.edu.au::65571dc6-6059-46ea-aa3e-6d13723543c7" providerId="AD" clId="Web-{A31729EB-4A21-AA9C-5467-28FB0E6C1A80}" dt="2024-10-27T12:17:13.135" v="2799"/>
          <ac:spMkLst>
            <pc:docMk/>
            <pc:sldMk cId="1636307612" sldId="484"/>
            <ac:spMk id="4" creationId="{C3D4C8E8-56B7-4225-6985-1B6E522AAC7A}"/>
          </ac:spMkLst>
        </pc:spChg>
        <pc:spChg chg="mod">
          <ac:chgData name="Zhi Wei Alphonsus Chua" userId="S::zhiweialphonsus.chua@students.mq.edu.au::65571dc6-6059-46ea-aa3e-6d13723543c7" providerId="AD" clId="Web-{A31729EB-4A21-AA9C-5467-28FB0E6C1A80}" dt="2024-10-27T12:17:13.135" v="2800"/>
          <ac:spMkLst>
            <pc:docMk/>
            <pc:sldMk cId="1636307612" sldId="484"/>
            <ac:spMk id="5" creationId="{61BC58C7-3513-3DF9-53F4-4EE6511D14B9}"/>
          </ac:spMkLst>
        </pc:spChg>
        <pc:spChg chg="mod">
          <ac:chgData name="Zhi Wei Alphonsus Chua" userId="S::zhiweialphonsus.chua@students.mq.edu.au::65571dc6-6059-46ea-aa3e-6d13723543c7" providerId="AD" clId="Web-{A31729EB-4A21-AA9C-5467-28FB0E6C1A80}" dt="2024-10-27T12:17:13.166" v="2801"/>
          <ac:spMkLst>
            <pc:docMk/>
            <pc:sldMk cId="1636307612" sldId="484"/>
            <ac:spMk id="6" creationId="{F41D5ACE-9632-1C6D-9D4E-603F6F7D382D}"/>
          </ac:spMkLst>
        </pc:spChg>
      </pc:sldChg>
      <pc:sldChg chg="modSp add replId">
        <pc:chgData name="Zhi Wei Alphonsus Chua" userId="S::zhiweialphonsus.chua@students.mq.edu.au::65571dc6-6059-46ea-aa3e-6d13723543c7" providerId="AD" clId="Web-{A31729EB-4A21-AA9C-5467-28FB0E6C1A80}" dt="2024-10-27T12:18:30.451" v="2842"/>
        <pc:sldMkLst>
          <pc:docMk/>
          <pc:sldMk cId="329642225" sldId="485"/>
        </pc:sldMkLst>
        <pc:spChg chg="mod">
          <ac:chgData name="Zhi Wei Alphonsus Chua" userId="S::zhiweialphonsus.chua@students.mq.edu.au::65571dc6-6059-46ea-aa3e-6d13723543c7" providerId="AD" clId="Web-{A31729EB-4A21-AA9C-5467-28FB0E6C1A80}" dt="2024-10-27T12:17:08.604" v="2794"/>
          <ac:spMkLst>
            <pc:docMk/>
            <pc:sldMk cId="329642225" sldId="485"/>
            <ac:spMk id="2" creationId="{5940DA02-54F6-86E7-9F64-AD4E7E8D5C36}"/>
          </ac:spMkLst>
        </pc:spChg>
        <pc:spChg chg="mod">
          <ac:chgData name="Zhi Wei Alphonsus Chua" userId="S::zhiweialphonsus.chua@students.mq.edu.au::65571dc6-6059-46ea-aa3e-6d13723543c7" providerId="AD" clId="Web-{A31729EB-4A21-AA9C-5467-28FB0E6C1A80}" dt="2024-10-27T12:17:08.604" v="2795"/>
          <ac:spMkLst>
            <pc:docMk/>
            <pc:sldMk cId="329642225" sldId="485"/>
            <ac:spMk id="4" creationId="{BE0DE7D0-4381-8CD0-6C98-2206B9BDF10B}"/>
          </ac:spMkLst>
        </pc:spChg>
        <pc:spChg chg="mod">
          <ac:chgData name="Zhi Wei Alphonsus Chua" userId="S::zhiweialphonsus.chua@students.mq.edu.au::65571dc6-6059-46ea-aa3e-6d13723543c7" providerId="AD" clId="Web-{A31729EB-4A21-AA9C-5467-28FB0E6C1A80}" dt="2024-10-27T12:17:08.604" v="2796"/>
          <ac:spMkLst>
            <pc:docMk/>
            <pc:sldMk cId="329642225" sldId="485"/>
            <ac:spMk id="5" creationId="{721074BC-9BB1-C05C-6598-5FA6B7D1BE8B}"/>
          </ac:spMkLst>
        </pc:spChg>
        <pc:spChg chg="mod">
          <ac:chgData name="Zhi Wei Alphonsus Chua" userId="S::zhiweialphonsus.chua@students.mq.edu.au::65571dc6-6059-46ea-aa3e-6d13723543c7" providerId="AD" clId="Web-{A31729EB-4A21-AA9C-5467-28FB0E6C1A80}" dt="2024-10-27T12:17:08.666" v="2797"/>
          <ac:spMkLst>
            <pc:docMk/>
            <pc:sldMk cId="329642225" sldId="485"/>
            <ac:spMk id="6" creationId="{B4B5143F-FB5E-1125-8C2C-70D6053A815A}"/>
          </ac:spMkLst>
        </pc:spChg>
        <pc:graphicFrameChg chg="mod modGraphic">
          <ac:chgData name="Zhi Wei Alphonsus Chua" userId="S::zhiweialphonsus.chua@students.mq.edu.au::65571dc6-6059-46ea-aa3e-6d13723543c7" providerId="AD" clId="Web-{A31729EB-4A21-AA9C-5467-28FB0E6C1A80}" dt="2024-10-27T12:18:30.451" v="2842"/>
          <ac:graphicFrameMkLst>
            <pc:docMk/>
            <pc:sldMk cId="329642225" sldId="485"/>
            <ac:graphicFrameMk id="7" creationId="{AA1B4AD4-8A3B-A37B-4ECD-A917CC405557}"/>
          </ac:graphicFrameMkLst>
        </pc:graphicFrameChg>
      </pc:sldChg>
    </pc:docChg>
  </pc:docChgLst>
  <pc:docChgLst>
    <pc:chgData name="Jericho Quiroz" userId="S::jericho.quiroz@students.mq.edu.au::d7a5e793-416c-47a5-ae21-47c14ab2bf2f" providerId="AD" clId="Web-{0938359C-F295-AD46-175D-CB2CD56127F5}"/>
    <pc:docChg chg="addSld delSld modSld">
      <pc:chgData name="Jericho Quiroz" userId="S::jericho.quiroz@students.mq.edu.au::d7a5e793-416c-47a5-ae21-47c14ab2bf2f" providerId="AD" clId="Web-{0938359C-F295-AD46-175D-CB2CD56127F5}" dt="2024-10-27T06:24:18.828" v="4189"/>
      <pc:docMkLst>
        <pc:docMk/>
      </pc:docMkLst>
      <pc:sldChg chg="addSp delSp modSp">
        <pc:chgData name="Jericho Quiroz" userId="S::jericho.quiroz@students.mq.edu.au::d7a5e793-416c-47a5-ae21-47c14ab2bf2f" providerId="AD" clId="Web-{0938359C-F295-AD46-175D-CB2CD56127F5}" dt="2024-10-27T06:12:03.807" v="3264" actId="20577"/>
        <pc:sldMkLst>
          <pc:docMk/>
          <pc:sldMk cId="903670057" sldId="474"/>
        </pc:sldMkLst>
      </pc:sldChg>
      <pc:sldChg chg="modSp add replId">
        <pc:chgData name="Jericho Quiroz" userId="S::jericho.quiroz@students.mq.edu.au::d7a5e793-416c-47a5-ae21-47c14ab2bf2f" providerId="AD" clId="Web-{0938359C-F295-AD46-175D-CB2CD56127F5}" dt="2024-10-27T06:19:44.069" v="3856" actId="20577"/>
        <pc:sldMkLst>
          <pc:docMk/>
          <pc:sldMk cId="1771920784" sldId="477"/>
        </pc:sldMkLst>
      </pc:sldChg>
      <pc:sldChg chg="add del replId">
        <pc:chgData name="Jericho Quiroz" userId="S::jericho.quiroz@students.mq.edu.au::d7a5e793-416c-47a5-ae21-47c14ab2bf2f" providerId="AD" clId="Web-{0938359C-F295-AD46-175D-CB2CD56127F5}" dt="2024-10-27T05:46:36.611" v="94"/>
        <pc:sldMkLst>
          <pc:docMk/>
          <pc:sldMk cId="2767502260" sldId="477"/>
        </pc:sldMkLst>
      </pc:sldChg>
      <pc:sldChg chg="modSp add replId">
        <pc:chgData name="Jericho Quiroz" userId="S::jericho.quiroz@students.mq.edu.au::d7a5e793-416c-47a5-ae21-47c14ab2bf2f" providerId="AD" clId="Web-{0938359C-F295-AD46-175D-CB2CD56127F5}" dt="2024-10-27T06:21:13.541" v="3862" actId="20577"/>
        <pc:sldMkLst>
          <pc:docMk/>
          <pc:sldMk cId="4002221612" sldId="478"/>
        </pc:sldMkLst>
      </pc:sldChg>
      <pc:sldChg chg="modSp add del replId">
        <pc:chgData name="Jericho Quiroz" userId="S::jericho.quiroz@students.mq.edu.au::d7a5e793-416c-47a5-ae21-47c14ab2bf2f" providerId="AD" clId="Web-{0938359C-F295-AD46-175D-CB2CD56127F5}" dt="2024-10-27T06:20:20.337" v="3857"/>
        <pc:sldMkLst>
          <pc:docMk/>
          <pc:sldMk cId="2055133266" sldId="479"/>
        </pc:sldMkLst>
      </pc:sldChg>
    </pc:docChg>
  </pc:docChgLst>
  <pc:docChgLst>
    <pc:chgData name="Zhi Wei Alphonsus Chua" userId="S::zhiweialphonsus.chua@students.mq.edu.au::65571dc6-6059-46ea-aa3e-6d13723543c7" providerId="AD" clId="Web-{9AE39955-ADF1-F162-18B1-B2D859F6CD4F}"/>
    <pc:docChg chg="addSld modSld">
      <pc:chgData name="Zhi Wei Alphonsus Chua" userId="S::zhiweialphonsus.chua@students.mq.edu.au::65571dc6-6059-46ea-aa3e-6d13723543c7" providerId="AD" clId="Web-{9AE39955-ADF1-F162-18B1-B2D859F6CD4F}" dt="2024-10-27T12:01:04.759" v="1315" actId="20577"/>
      <pc:docMkLst>
        <pc:docMk/>
      </pc:docMkLst>
      <pc:sldChg chg="modSp">
        <pc:chgData name="Zhi Wei Alphonsus Chua" userId="S::zhiweialphonsus.chua@students.mq.edu.au::65571dc6-6059-46ea-aa3e-6d13723543c7" providerId="AD" clId="Web-{9AE39955-ADF1-F162-18B1-B2D859F6CD4F}" dt="2024-10-27T11:48:18.156" v="56" actId="20577"/>
        <pc:sldMkLst>
          <pc:docMk/>
          <pc:sldMk cId="3918121904" sldId="472"/>
        </pc:sldMkLst>
      </pc:sldChg>
      <pc:sldChg chg="addSp delSp modSp">
        <pc:chgData name="Zhi Wei Alphonsus Chua" userId="S::zhiweialphonsus.chua@students.mq.edu.au::65571dc6-6059-46ea-aa3e-6d13723543c7" providerId="AD" clId="Web-{9AE39955-ADF1-F162-18B1-B2D859F6CD4F}" dt="2024-10-27T11:53:40.835" v="978" actId="20577"/>
        <pc:sldMkLst>
          <pc:docMk/>
          <pc:sldMk cId="3209768739" sldId="481"/>
        </pc:sldMkLst>
        <pc:spChg chg="mod">
          <ac:chgData name="Zhi Wei Alphonsus Chua" userId="S::zhiweialphonsus.chua@students.mq.edu.au::65571dc6-6059-46ea-aa3e-6d13723543c7" providerId="AD" clId="Web-{9AE39955-ADF1-F162-18B1-B2D859F6CD4F}" dt="2024-10-27T11:49:07.704" v="63" actId="20577"/>
          <ac:spMkLst>
            <pc:docMk/>
            <pc:sldMk cId="3209768739" sldId="481"/>
            <ac:spMk id="7" creationId="{A5CE858D-E70D-3AF7-98DF-F309CCED9D9F}"/>
          </ac:spMkLst>
        </pc:spChg>
      </pc:sldChg>
      <pc:sldChg chg="addSp delSp modSp add replId">
        <pc:chgData name="Zhi Wei Alphonsus Chua" userId="S::zhiweialphonsus.chua@students.mq.edu.au::65571dc6-6059-46ea-aa3e-6d13723543c7" providerId="AD" clId="Web-{9AE39955-ADF1-F162-18B1-B2D859F6CD4F}" dt="2024-10-27T11:53:56.258" v="984" actId="20577"/>
        <pc:sldMkLst>
          <pc:docMk/>
          <pc:sldMk cId="609033891" sldId="483"/>
        </pc:sldMkLst>
      </pc:sldChg>
      <pc:sldChg chg="modSp add replId">
        <pc:chgData name="Zhi Wei Alphonsus Chua" userId="S::zhiweialphonsus.chua@students.mq.edu.au::65571dc6-6059-46ea-aa3e-6d13723543c7" providerId="AD" clId="Web-{9AE39955-ADF1-F162-18B1-B2D859F6CD4F}" dt="2024-10-27T12:01:04.759" v="1315" actId="20577"/>
        <pc:sldMkLst>
          <pc:docMk/>
          <pc:sldMk cId="1636307612" sldId="484"/>
        </pc:sldMkLst>
        <pc:spChg chg="mod">
          <ac:chgData name="Zhi Wei Alphonsus Chua" userId="S::zhiweialphonsus.chua@students.mq.edu.au::65571dc6-6059-46ea-aa3e-6d13723543c7" providerId="AD" clId="Web-{9AE39955-ADF1-F162-18B1-B2D859F6CD4F}" dt="2024-10-27T11:54:48.727" v="1015" actId="20577"/>
          <ac:spMkLst>
            <pc:docMk/>
            <pc:sldMk cId="1636307612" sldId="484"/>
            <ac:spMk id="2" creationId="{7C8E26F5-F569-447F-C142-4800843ECF64}"/>
          </ac:spMkLst>
        </pc:spChg>
        <pc:spChg chg="mod">
          <ac:chgData name="Zhi Wei Alphonsus Chua" userId="S::zhiweialphonsus.chua@students.mq.edu.au::65571dc6-6059-46ea-aa3e-6d13723543c7" providerId="AD" clId="Web-{9AE39955-ADF1-F162-18B1-B2D859F6CD4F}" dt="2024-10-27T11:55:56.401" v="1046" actId="20577"/>
          <ac:spMkLst>
            <pc:docMk/>
            <pc:sldMk cId="1636307612" sldId="484"/>
            <ac:spMk id="6" creationId="{F41D5ACE-9632-1C6D-9D4E-603F6F7D382D}"/>
          </ac:spMkLst>
        </pc:spChg>
        <pc:spChg chg="mod">
          <ac:chgData name="Zhi Wei Alphonsus Chua" userId="S::zhiweialphonsus.chua@students.mq.edu.au::65571dc6-6059-46ea-aa3e-6d13723543c7" providerId="AD" clId="Web-{9AE39955-ADF1-F162-18B1-B2D859F6CD4F}" dt="2024-10-27T12:01:04.759" v="1315" actId="20577"/>
          <ac:spMkLst>
            <pc:docMk/>
            <pc:sldMk cId="1636307612" sldId="484"/>
            <ac:spMk id="7" creationId="{15009571-3360-2A36-B922-1F5A4DA3E6E2}"/>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201490-0286-45F5-81FF-A9CD8808543B}"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5A73B428-AB87-4435-A5FC-1AC065316884}">
      <dgm:prSet/>
      <dgm:spPr/>
      <dgm:t>
        <a:bodyPr/>
        <a:lstStyle/>
        <a:p>
          <a:r>
            <a:rPr lang="en-GB"/>
            <a:t>Thank you for time!</a:t>
          </a:r>
          <a:endParaRPr lang="en-US"/>
        </a:p>
      </dgm:t>
    </dgm:pt>
    <dgm:pt modelId="{2AEC0CC8-492C-4127-B9B5-D27A72FE9A9E}" type="parTrans" cxnId="{9584E419-573A-455E-857D-4732412E1E5E}">
      <dgm:prSet/>
      <dgm:spPr/>
      <dgm:t>
        <a:bodyPr/>
        <a:lstStyle/>
        <a:p>
          <a:endParaRPr lang="en-US"/>
        </a:p>
      </dgm:t>
    </dgm:pt>
    <dgm:pt modelId="{FAC2F937-1643-4D84-B26D-517FD23BD885}" type="sibTrans" cxnId="{9584E419-573A-455E-857D-4732412E1E5E}">
      <dgm:prSet/>
      <dgm:spPr/>
      <dgm:t>
        <a:bodyPr/>
        <a:lstStyle/>
        <a:p>
          <a:endParaRPr lang="en-US"/>
        </a:p>
      </dgm:t>
    </dgm:pt>
    <dgm:pt modelId="{6119E4C7-7600-4C7D-BCB6-91BDE635E970}">
      <dgm:prSet/>
      <dgm:spPr/>
      <dgm:t>
        <a:bodyPr/>
        <a:lstStyle/>
        <a:p>
          <a:r>
            <a:rPr lang="en-US"/>
            <a:t>Hope you found this insightful </a:t>
          </a:r>
          <a:r>
            <a:rPr lang="en-US">
              <a:sym typeface="Wingdings" panose="05000000000000000000" pitchFamily="2" charset="2"/>
            </a:rPr>
            <a:t></a:t>
          </a:r>
          <a:endParaRPr lang="en-US"/>
        </a:p>
      </dgm:t>
    </dgm:pt>
    <dgm:pt modelId="{FE313F20-FB01-4098-9D88-00521C7C3E84}" type="parTrans" cxnId="{933624EF-B604-4039-A266-13A8ED3392F2}">
      <dgm:prSet/>
      <dgm:spPr/>
      <dgm:t>
        <a:bodyPr/>
        <a:lstStyle/>
        <a:p>
          <a:endParaRPr lang="en-US"/>
        </a:p>
      </dgm:t>
    </dgm:pt>
    <dgm:pt modelId="{A69364C4-F621-45F4-9F8D-B3156833E0A2}" type="sibTrans" cxnId="{933624EF-B604-4039-A266-13A8ED3392F2}">
      <dgm:prSet/>
      <dgm:spPr/>
      <dgm:t>
        <a:bodyPr/>
        <a:lstStyle/>
        <a:p>
          <a:endParaRPr lang="en-US"/>
        </a:p>
      </dgm:t>
    </dgm:pt>
    <dgm:pt modelId="{178720A2-D0B1-4708-854B-8FCF59A47713}">
      <dgm:prSet/>
      <dgm:spPr/>
      <dgm:t>
        <a:bodyPr/>
        <a:lstStyle/>
        <a:p>
          <a:r>
            <a:rPr lang="en-GB"/>
            <a:t>If you’d like to take this conversation further – please consider connecting with us!</a:t>
          </a:r>
          <a:endParaRPr lang="en-US"/>
        </a:p>
      </dgm:t>
    </dgm:pt>
    <dgm:pt modelId="{509BD061-A5A3-41EE-ABB2-4C80EBCD829D}" type="parTrans" cxnId="{E288D9F3-D75E-410F-8AFC-C2FD193F3570}">
      <dgm:prSet/>
      <dgm:spPr/>
      <dgm:t>
        <a:bodyPr/>
        <a:lstStyle/>
        <a:p>
          <a:endParaRPr lang="en-US"/>
        </a:p>
      </dgm:t>
    </dgm:pt>
    <dgm:pt modelId="{72437A15-B90A-4AA0-9C04-980C59ABDE10}" type="sibTrans" cxnId="{E288D9F3-D75E-410F-8AFC-C2FD193F3570}">
      <dgm:prSet/>
      <dgm:spPr/>
      <dgm:t>
        <a:bodyPr/>
        <a:lstStyle/>
        <a:p>
          <a:endParaRPr lang="en-US"/>
        </a:p>
      </dgm:t>
    </dgm:pt>
    <dgm:pt modelId="{D8D441B8-CC5F-4A7E-A5CE-409D3D6CB5FD}" type="pres">
      <dgm:prSet presAssocID="{D3201490-0286-45F5-81FF-A9CD8808543B}" presName="root" presStyleCnt="0">
        <dgm:presLayoutVars>
          <dgm:dir/>
          <dgm:resizeHandles val="exact"/>
        </dgm:presLayoutVars>
      </dgm:prSet>
      <dgm:spPr/>
    </dgm:pt>
    <dgm:pt modelId="{6711128B-84E2-4FB0-BD30-61A1F29D498F}" type="pres">
      <dgm:prSet presAssocID="{5A73B428-AB87-4435-A5FC-1AC065316884}" presName="compNode" presStyleCnt="0"/>
      <dgm:spPr/>
    </dgm:pt>
    <dgm:pt modelId="{6D739DB9-51E1-4D8A-9612-FDDE6C75F9E6}" type="pres">
      <dgm:prSet presAssocID="{5A73B428-AB87-4435-A5FC-1AC065316884}" presName="bgRect" presStyleLbl="bgShp" presStyleIdx="0" presStyleCnt="3"/>
      <dgm:spPr/>
    </dgm:pt>
    <dgm:pt modelId="{8A06AA52-DBE0-4DD1-9908-DB72AF0146E0}" type="pres">
      <dgm:prSet presAssocID="{5A73B428-AB87-4435-A5FC-1AC06531688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9E4A6573-A0C4-452D-9F4D-06D30C1CE169}" type="pres">
      <dgm:prSet presAssocID="{5A73B428-AB87-4435-A5FC-1AC065316884}" presName="spaceRect" presStyleCnt="0"/>
      <dgm:spPr/>
    </dgm:pt>
    <dgm:pt modelId="{F6338FF6-5BD9-4E0E-AB88-3355FFE0A409}" type="pres">
      <dgm:prSet presAssocID="{5A73B428-AB87-4435-A5FC-1AC065316884}" presName="parTx" presStyleLbl="revTx" presStyleIdx="0" presStyleCnt="3">
        <dgm:presLayoutVars>
          <dgm:chMax val="0"/>
          <dgm:chPref val="0"/>
        </dgm:presLayoutVars>
      </dgm:prSet>
      <dgm:spPr/>
    </dgm:pt>
    <dgm:pt modelId="{A11836CD-4A0F-4456-B520-1A1A4A6E4E78}" type="pres">
      <dgm:prSet presAssocID="{FAC2F937-1643-4D84-B26D-517FD23BD885}" presName="sibTrans" presStyleCnt="0"/>
      <dgm:spPr/>
    </dgm:pt>
    <dgm:pt modelId="{DDC38590-88AB-4B12-83DA-A63989A56388}" type="pres">
      <dgm:prSet presAssocID="{6119E4C7-7600-4C7D-BCB6-91BDE635E970}" presName="compNode" presStyleCnt="0"/>
      <dgm:spPr/>
    </dgm:pt>
    <dgm:pt modelId="{4382A15C-CCD7-4137-AA29-B93EF6E62585}" type="pres">
      <dgm:prSet presAssocID="{6119E4C7-7600-4C7D-BCB6-91BDE635E970}" presName="bgRect" presStyleLbl="bgShp" presStyleIdx="1" presStyleCnt="3"/>
      <dgm:spPr/>
    </dgm:pt>
    <dgm:pt modelId="{B2AFF8F5-11AA-4340-9289-32BDC2D8E6AA}" type="pres">
      <dgm:prSet presAssocID="{6119E4C7-7600-4C7D-BCB6-91BDE635E97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s"/>
        </a:ext>
      </dgm:extLst>
    </dgm:pt>
    <dgm:pt modelId="{589A3400-A9F5-4423-BB01-A3564AF175CE}" type="pres">
      <dgm:prSet presAssocID="{6119E4C7-7600-4C7D-BCB6-91BDE635E970}" presName="spaceRect" presStyleCnt="0"/>
      <dgm:spPr/>
    </dgm:pt>
    <dgm:pt modelId="{CEE8D0A8-3F52-408A-814C-6A3940D3A8BB}" type="pres">
      <dgm:prSet presAssocID="{6119E4C7-7600-4C7D-BCB6-91BDE635E970}" presName="parTx" presStyleLbl="revTx" presStyleIdx="1" presStyleCnt="3">
        <dgm:presLayoutVars>
          <dgm:chMax val="0"/>
          <dgm:chPref val="0"/>
        </dgm:presLayoutVars>
      </dgm:prSet>
      <dgm:spPr/>
    </dgm:pt>
    <dgm:pt modelId="{E606AADA-284D-433D-91D3-96032FE184C6}" type="pres">
      <dgm:prSet presAssocID="{A69364C4-F621-45F4-9F8D-B3156833E0A2}" presName="sibTrans" presStyleCnt="0"/>
      <dgm:spPr/>
    </dgm:pt>
    <dgm:pt modelId="{FD7DE920-BC45-4AC1-BF2B-CC1553E4896A}" type="pres">
      <dgm:prSet presAssocID="{178720A2-D0B1-4708-854B-8FCF59A47713}" presName="compNode" presStyleCnt="0"/>
      <dgm:spPr/>
    </dgm:pt>
    <dgm:pt modelId="{406EC9F3-2E7E-4ED0-AEA7-86986123F81B}" type="pres">
      <dgm:prSet presAssocID="{178720A2-D0B1-4708-854B-8FCF59A47713}" presName="bgRect" presStyleLbl="bgShp" presStyleIdx="2" presStyleCnt="3"/>
      <dgm:spPr/>
    </dgm:pt>
    <dgm:pt modelId="{9979FF03-0B07-48E7-B116-B526320F1987}" type="pres">
      <dgm:prSet presAssocID="{178720A2-D0B1-4708-854B-8FCF59A4771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AD99079A-8340-48B7-898A-026547DBC45E}" type="pres">
      <dgm:prSet presAssocID="{178720A2-D0B1-4708-854B-8FCF59A47713}" presName="spaceRect" presStyleCnt="0"/>
      <dgm:spPr/>
    </dgm:pt>
    <dgm:pt modelId="{6C5BC17B-C86B-4E14-9FE3-1F2FD5D6A9D1}" type="pres">
      <dgm:prSet presAssocID="{178720A2-D0B1-4708-854B-8FCF59A47713}" presName="parTx" presStyleLbl="revTx" presStyleIdx="2" presStyleCnt="3">
        <dgm:presLayoutVars>
          <dgm:chMax val="0"/>
          <dgm:chPref val="0"/>
        </dgm:presLayoutVars>
      </dgm:prSet>
      <dgm:spPr/>
    </dgm:pt>
  </dgm:ptLst>
  <dgm:cxnLst>
    <dgm:cxn modelId="{9584E419-573A-455E-857D-4732412E1E5E}" srcId="{D3201490-0286-45F5-81FF-A9CD8808543B}" destId="{5A73B428-AB87-4435-A5FC-1AC065316884}" srcOrd="0" destOrd="0" parTransId="{2AEC0CC8-492C-4127-B9B5-D27A72FE9A9E}" sibTransId="{FAC2F937-1643-4D84-B26D-517FD23BD885}"/>
    <dgm:cxn modelId="{424F5832-7B67-4A23-AB99-3CD6F59F6702}" type="presOf" srcId="{5A73B428-AB87-4435-A5FC-1AC065316884}" destId="{F6338FF6-5BD9-4E0E-AB88-3355FFE0A409}" srcOrd="0" destOrd="0" presId="urn:microsoft.com/office/officeart/2018/2/layout/IconVerticalSolidList"/>
    <dgm:cxn modelId="{2B56AE61-5F57-4323-9161-2BE637076806}" type="presOf" srcId="{178720A2-D0B1-4708-854B-8FCF59A47713}" destId="{6C5BC17B-C86B-4E14-9FE3-1F2FD5D6A9D1}" srcOrd="0" destOrd="0" presId="urn:microsoft.com/office/officeart/2018/2/layout/IconVerticalSolidList"/>
    <dgm:cxn modelId="{06834948-72F9-42C4-9727-E3C83148E8AC}" type="presOf" srcId="{D3201490-0286-45F5-81FF-A9CD8808543B}" destId="{D8D441B8-CC5F-4A7E-A5CE-409D3D6CB5FD}" srcOrd="0" destOrd="0" presId="urn:microsoft.com/office/officeart/2018/2/layout/IconVerticalSolidList"/>
    <dgm:cxn modelId="{80B3E4DB-6BA9-4EF8-9D11-FA17EA8F85EC}" type="presOf" srcId="{6119E4C7-7600-4C7D-BCB6-91BDE635E970}" destId="{CEE8D0A8-3F52-408A-814C-6A3940D3A8BB}" srcOrd="0" destOrd="0" presId="urn:microsoft.com/office/officeart/2018/2/layout/IconVerticalSolidList"/>
    <dgm:cxn modelId="{933624EF-B604-4039-A266-13A8ED3392F2}" srcId="{D3201490-0286-45F5-81FF-A9CD8808543B}" destId="{6119E4C7-7600-4C7D-BCB6-91BDE635E970}" srcOrd="1" destOrd="0" parTransId="{FE313F20-FB01-4098-9D88-00521C7C3E84}" sibTransId="{A69364C4-F621-45F4-9F8D-B3156833E0A2}"/>
    <dgm:cxn modelId="{E288D9F3-D75E-410F-8AFC-C2FD193F3570}" srcId="{D3201490-0286-45F5-81FF-A9CD8808543B}" destId="{178720A2-D0B1-4708-854B-8FCF59A47713}" srcOrd="2" destOrd="0" parTransId="{509BD061-A5A3-41EE-ABB2-4C80EBCD829D}" sibTransId="{72437A15-B90A-4AA0-9C04-980C59ABDE10}"/>
    <dgm:cxn modelId="{157D74B4-80BF-47C5-9806-ACC9DF66AEC6}" type="presParOf" srcId="{D8D441B8-CC5F-4A7E-A5CE-409D3D6CB5FD}" destId="{6711128B-84E2-4FB0-BD30-61A1F29D498F}" srcOrd="0" destOrd="0" presId="urn:microsoft.com/office/officeart/2018/2/layout/IconVerticalSolidList"/>
    <dgm:cxn modelId="{88F40A27-03FF-4D47-A96D-5B47017ADC45}" type="presParOf" srcId="{6711128B-84E2-4FB0-BD30-61A1F29D498F}" destId="{6D739DB9-51E1-4D8A-9612-FDDE6C75F9E6}" srcOrd="0" destOrd="0" presId="urn:microsoft.com/office/officeart/2018/2/layout/IconVerticalSolidList"/>
    <dgm:cxn modelId="{34882006-073F-4976-8DFB-F44AF4454182}" type="presParOf" srcId="{6711128B-84E2-4FB0-BD30-61A1F29D498F}" destId="{8A06AA52-DBE0-4DD1-9908-DB72AF0146E0}" srcOrd="1" destOrd="0" presId="urn:microsoft.com/office/officeart/2018/2/layout/IconVerticalSolidList"/>
    <dgm:cxn modelId="{FFC71E10-E088-4C2B-AE6A-45D93A867EC6}" type="presParOf" srcId="{6711128B-84E2-4FB0-BD30-61A1F29D498F}" destId="{9E4A6573-A0C4-452D-9F4D-06D30C1CE169}" srcOrd="2" destOrd="0" presId="urn:microsoft.com/office/officeart/2018/2/layout/IconVerticalSolidList"/>
    <dgm:cxn modelId="{D46096EE-6B61-468C-8BBD-C0709BC66386}" type="presParOf" srcId="{6711128B-84E2-4FB0-BD30-61A1F29D498F}" destId="{F6338FF6-5BD9-4E0E-AB88-3355FFE0A409}" srcOrd="3" destOrd="0" presId="urn:microsoft.com/office/officeart/2018/2/layout/IconVerticalSolidList"/>
    <dgm:cxn modelId="{7BD85317-66BB-4BC2-B90E-1A05141BAEE7}" type="presParOf" srcId="{D8D441B8-CC5F-4A7E-A5CE-409D3D6CB5FD}" destId="{A11836CD-4A0F-4456-B520-1A1A4A6E4E78}" srcOrd="1" destOrd="0" presId="urn:microsoft.com/office/officeart/2018/2/layout/IconVerticalSolidList"/>
    <dgm:cxn modelId="{36CE9564-C56F-4D07-AFD1-C42C1BBAEC9B}" type="presParOf" srcId="{D8D441B8-CC5F-4A7E-A5CE-409D3D6CB5FD}" destId="{DDC38590-88AB-4B12-83DA-A63989A56388}" srcOrd="2" destOrd="0" presId="urn:microsoft.com/office/officeart/2018/2/layout/IconVerticalSolidList"/>
    <dgm:cxn modelId="{A0701453-E82A-4886-A1A1-8615DD03D7E9}" type="presParOf" srcId="{DDC38590-88AB-4B12-83DA-A63989A56388}" destId="{4382A15C-CCD7-4137-AA29-B93EF6E62585}" srcOrd="0" destOrd="0" presId="urn:microsoft.com/office/officeart/2018/2/layout/IconVerticalSolidList"/>
    <dgm:cxn modelId="{F1E357F5-E2FF-4FB0-B73A-769CC664B0F3}" type="presParOf" srcId="{DDC38590-88AB-4B12-83DA-A63989A56388}" destId="{B2AFF8F5-11AA-4340-9289-32BDC2D8E6AA}" srcOrd="1" destOrd="0" presId="urn:microsoft.com/office/officeart/2018/2/layout/IconVerticalSolidList"/>
    <dgm:cxn modelId="{AD28BED9-F3D9-48DB-8BBE-74228248DE55}" type="presParOf" srcId="{DDC38590-88AB-4B12-83DA-A63989A56388}" destId="{589A3400-A9F5-4423-BB01-A3564AF175CE}" srcOrd="2" destOrd="0" presId="urn:microsoft.com/office/officeart/2018/2/layout/IconVerticalSolidList"/>
    <dgm:cxn modelId="{6BE24C06-BC99-47B6-B948-5D2333043B32}" type="presParOf" srcId="{DDC38590-88AB-4B12-83DA-A63989A56388}" destId="{CEE8D0A8-3F52-408A-814C-6A3940D3A8BB}" srcOrd="3" destOrd="0" presId="urn:microsoft.com/office/officeart/2018/2/layout/IconVerticalSolidList"/>
    <dgm:cxn modelId="{4030510C-538D-40C5-BB5C-2FBDB3CBA6AE}" type="presParOf" srcId="{D8D441B8-CC5F-4A7E-A5CE-409D3D6CB5FD}" destId="{E606AADA-284D-433D-91D3-96032FE184C6}" srcOrd="3" destOrd="0" presId="urn:microsoft.com/office/officeart/2018/2/layout/IconVerticalSolidList"/>
    <dgm:cxn modelId="{ED7F7761-C7A5-4852-AB18-2F984FFF651E}" type="presParOf" srcId="{D8D441B8-CC5F-4A7E-A5CE-409D3D6CB5FD}" destId="{FD7DE920-BC45-4AC1-BF2B-CC1553E4896A}" srcOrd="4" destOrd="0" presId="urn:microsoft.com/office/officeart/2018/2/layout/IconVerticalSolidList"/>
    <dgm:cxn modelId="{7ECBD33F-940C-4423-A380-42DA6E8DE733}" type="presParOf" srcId="{FD7DE920-BC45-4AC1-BF2B-CC1553E4896A}" destId="{406EC9F3-2E7E-4ED0-AEA7-86986123F81B}" srcOrd="0" destOrd="0" presId="urn:microsoft.com/office/officeart/2018/2/layout/IconVerticalSolidList"/>
    <dgm:cxn modelId="{54E2FE94-FDE3-45B9-9F74-8F9DFC83081F}" type="presParOf" srcId="{FD7DE920-BC45-4AC1-BF2B-CC1553E4896A}" destId="{9979FF03-0B07-48E7-B116-B526320F1987}" srcOrd="1" destOrd="0" presId="urn:microsoft.com/office/officeart/2018/2/layout/IconVerticalSolidList"/>
    <dgm:cxn modelId="{FC5A7DA9-D377-45B4-ABC7-D42D6E1AB145}" type="presParOf" srcId="{FD7DE920-BC45-4AC1-BF2B-CC1553E4896A}" destId="{AD99079A-8340-48B7-898A-026547DBC45E}" srcOrd="2" destOrd="0" presId="urn:microsoft.com/office/officeart/2018/2/layout/IconVerticalSolidList"/>
    <dgm:cxn modelId="{E1FE2E98-D6B0-48E9-8E37-F97E5BB8E7E9}" type="presParOf" srcId="{FD7DE920-BC45-4AC1-BF2B-CC1553E4896A}" destId="{6C5BC17B-C86B-4E14-9FE3-1F2FD5D6A9D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739DB9-51E1-4D8A-9612-FDDE6C75F9E6}">
      <dsp:nvSpPr>
        <dsp:cNvPr id="0" name=""/>
        <dsp:cNvSpPr/>
      </dsp:nvSpPr>
      <dsp:spPr>
        <a:xfrm>
          <a:off x="0" y="552"/>
          <a:ext cx="8100001" cy="129281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06AA52-DBE0-4DD1-9908-DB72AF0146E0}">
      <dsp:nvSpPr>
        <dsp:cNvPr id="0" name=""/>
        <dsp:cNvSpPr/>
      </dsp:nvSpPr>
      <dsp:spPr>
        <a:xfrm>
          <a:off x="391077" y="291436"/>
          <a:ext cx="711049" cy="7110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338FF6-5BD9-4E0E-AB88-3355FFE0A409}">
      <dsp:nvSpPr>
        <dsp:cNvPr id="0" name=""/>
        <dsp:cNvSpPr/>
      </dsp:nvSpPr>
      <dsp:spPr>
        <a:xfrm>
          <a:off x="1493203" y="552"/>
          <a:ext cx="6606797"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111250">
            <a:lnSpc>
              <a:spcPct val="90000"/>
            </a:lnSpc>
            <a:spcBef>
              <a:spcPct val="0"/>
            </a:spcBef>
            <a:spcAft>
              <a:spcPct val="35000"/>
            </a:spcAft>
            <a:buNone/>
          </a:pPr>
          <a:r>
            <a:rPr lang="en-GB" sz="2500" kern="1200"/>
            <a:t>Thank you for time!</a:t>
          </a:r>
          <a:endParaRPr lang="en-US" sz="2500" kern="1200"/>
        </a:p>
      </dsp:txBody>
      <dsp:txXfrm>
        <a:off x="1493203" y="552"/>
        <a:ext cx="6606797" cy="1292816"/>
      </dsp:txXfrm>
    </dsp:sp>
    <dsp:sp modelId="{4382A15C-CCD7-4137-AA29-B93EF6E62585}">
      <dsp:nvSpPr>
        <dsp:cNvPr id="0" name=""/>
        <dsp:cNvSpPr/>
      </dsp:nvSpPr>
      <dsp:spPr>
        <a:xfrm>
          <a:off x="0" y="1616573"/>
          <a:ext cx="8100001" cy="129281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AFF8F5-11AA-4340-9289-32BDC2D8E6AA}">
      <dsp:nvSpPr>
        <dsp:cNvPr id="0" name=""/>
        <dsp:cNvSpPr/>
      </dsp:nvSpPr>
      <dsp:spPr>
        <a:xfrm>
          <a:off x="391077" y="1907456"/>
          <a:ext cx="711049" cy="7110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EE8D0A8-3F52-408A-814C-6A3940D3A8BB}">
      <dsp:nvSpPr>
        <dsp:cNvPr id="0" name=""/>
        <dsp:cNvSpPr/>
      </dsp:nvSpPr>
      <dsp:spPr>
        <a:xfrm>
          <a:off x="1493203" y="1616573"/>
          <a:ext cx="6606797"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111250">
            <a:lnSpc>
              <a:spcPct val="90000"/>
            </a:lnSpc>
            <a:spcBef>
              <a:spcPct val="0"/>
            </a:spcBef>
            <a:spcAft>
              <a:spcPct val="35000"/>
            </a:spcAft>
            <a:buNone/>
          </a:pPr>
          <a:r>
            <a:rPr lang="en-US" sz="2500" kern="1200"/>
            <a:t>Hope you found this insightful </a:t>
          </a:r>
          <a:r>
            <a:rPr lang="en-US" sz="2500" kern="1200">
              <a:sym typeface="Wingdings" panose="05000000000000000000" pitchFamily="2" charset="2"/>
            </a:rPr>
            <a:t></a:t>
          </a:r>
          <a:endParaRPr lang="en-US" sz="2500" kern="1200"/>
        </a:p>
      </dsp:txBody>
      <dsp:txXfrm>
        <a:off x="1493203" y="1616573"/>
        <a:ext cx="6606797" cy="1292816"/>
      </dsp:txXfrm>
    </dsp:sp>
    <dsp:sp modelId="{406EC9F3-2E7E-4ED0-AEA7-86986123F81B}">
      <dsp:nvSpPr>
        <dsp:cNvPr id="0" name=""/>
        <dsp:cNvSpPr/>
      </dsp:nvSpPr>
      <dsp:spPr>
        <a:xfrm>
          <a:off x="0" y="3232593"/>
          <a:ext cx="8100001" cy="129281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79FF03-0B07-48E7-B116-B526320F1987}">
      <dsp:nvSpPr>
        <dsp:cNvPr id="0" name=""/>
        <dsp:cNvSpPr/>
      </dsp:nvSpPr>
      <dsp:spPr>
        <a:xfrm>
          <a:off x="391077" y="3523477"/>
          <a:ext cx="711049" cy="7110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C5BC17B-C86B-4E14-9FE3-1F2FD5D6A9D1}">
      <dsp:nvSpPr>
        <dsp:cNvPr id="0" name=""/>
        <dsp:cNvSpPr/>
      </dsp:nvSpPr>
      <dsp:spPr>
        <a:xfrm>
          <a:off x="1493203" y="3232593"/>
          <a:ext cx="6606797"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111250">
            <a:lnSpc>
              <a:spcPct val="90000"/>
            </a:lnSpc>
            <a:spcBef>
              <a:spcPct val="0"/>
            </a:spcBef>
            <a:spcAft>
              <a:spcPct val="35000"/>
            </a:spcAft>
            <a:buNone/>
          </a:pPr>
          <a:r>
            <a:rPr lang="en-GB" sz="2500" kern="1200"/>
            <a:t>If you’d like to take this conversation further – please consider connecting with us!</a:t>
          </a:r>
          <a:endParaRPr lang="en-US" sz="2500" kern="1200"/>
        </a:p>
      </dsp:txBody>
      <dsp:txXfrm>
        <a:off x="1493203" y="3232593"/>
        <a:ext cx="6606797" cy="129281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9048" tIns="49524" rIns="99048" bIns="49524" rtlCol="0"/>
          <a:lstStyle>
            <a:lvl1pPr algn="l">
              <a:defRPr sz="1300"/>
            </a:lvl1pPr>
          </a:lstStyle>
          <a:p>
            <a:endParaRPr lang="en-AU"/>
          </a:p>
        </p:txBody>
      </p:sp>
      <p:sp>
        <p:nvSpPr>
          <p:cNvPr id="3" name="Date Placeholder 2"/>
          <p:cNvSpPr>
            <a:spLocks noGrp="1"/>
          </p:cNvSpPr>
          <p:nvPr>
            <p:ph type="dt" idx="1"/>
          </p:nvPr>
        </p:nvSpPr>
        <p:spPr>
          <a:xfrm>
            <a:off x="4143588" y="1"/>
            <a:ext cx="3169920" cy="480060"/>
          </a:xfrm>
          <a:prstGeom prst="rect">
            <a:avLst/>
          </a:prstGeom>
        </p:spPr>
        <p:txBody>
          <a:bodyPr vert="horz" lIns="99048" tIns="49524" rIns="99048" bIns="49524" rtlCol="0"/>
          <a:lstStyle>
            <a:lvl1pPr algn="r">
              <a:defRPr sz="1300"/>
            </a:lvl1pPr>
          </a:lstStyle>
          <a:p>
            <a:fld id="{AC062A73-2E64-49D6-ABD8-1FCFA8272204}" type="datetimeFigureOut">
              <a:rPr lang="en-AU" smtClean="0"/>
              <a:t>13/11/2024</a:t>
            </a:fld>
            <a:endParaRPr lang="en-AU"/>
          </a:p>
        </p:txBody>
      </p:sp>
      <p:sp>
        <p:nvSpPr>
          <p:cNvPr id="4" name="Slide Image Placeholder 3"/>
          <p:cNvSpPr>
            <a:spLocks noGrp="1" noRot="1" noChangeAspect="1"/>
          </p:cNvSpPr>
          <p:nvPr>
            <p:ph type="sldImg" idx="2"/>
          </p:nvPr>
        </p:nvSpPr>
        <p:spPr>
          <a:xfrm>
            <a:off x="1258888" y="720725"/>
            <a:ext cx="4797425" cy="3598863"/>
          </a:xfrm>
          <a:prstGeom prst="rect">
            <a:avLst/>
          </a:prstGeom>
          <a:noFill/>
          <a:ln w="12700">
            <a:solidFill>
              <a:prstClr val="black"/>
            </a:solidFill>
          </a:ln>
        </p:spPr>
        <p:txBody>
          <a:bodyPr vert="horz" lIns="99048" tIns="49524" rIns="99048" bIns="49524" rtlCol="0" anchor="ctr"/>
          <a:lstStyle/>
          <a:p>
            <a:endParaRPr lang="en-AU"/>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119474"/>
            <a:ext cx="3169920" cy="480060"/>
          </a:xfrm>
          <a:prstGeom prst="rect">
            <a:avLst/>
          </a:prstGeom>
        </p:spPr>
        <p:txBody>
          <a:bodyPr vert="horz" lIns="99048" tIns="49524" rIns="99048" bIns="49524" rtlCol="0" anchor="b"/>
          <a:lstStyle>
            <a:lvl1pPr algn="l">
              <a:defRPr sz="1300"/>
            </a:lvl1pPr>
          </a:lstStyle>
          <a:p>
            <a:endParaRPr lang="en-AU"/>
          </a:p>
        </p:txBody>
      </p:sp>
      <p:sp>
        <p:nvSpPr>
          <p:cNvPr id="7" name="Slide Number Placeholder 6"/>
          <p:cNvSpPr>
            <a:spLocks noGrp="1"/>
          </p:cNvSpPr>
          <p:nvPr>
            <p:ph type="sldNum" sz="quarter" idx="5"/>
          </p:nvPr>
        </p:nvSpPr>
        <p:spPr>
          <a:xfrm>
            <a:off x="4143588" y="9119474"/>
            <a:ext cx="3169920" cy="480060"/>
          </a:xfrm>
          <a:prstGeom prst="rect">
            <a:avLst/>
          </a:prstGeom>
        </p:spPr>
        <p:txBody>
          <a:bodyPr vert="horz" lIns="99048" tIns="49524" rIns="99048" bIns="49524" rtlCol="0" anchor="b"/>
          <a:lstStyle>
            <a:lvl1pPr algn="r">
              <a:defRPr sz="1300"/>
            </a:lvl1pPr>
          </a:lstStyle>
          <a:p>
            <a:fld id="{5780AC98-8E30-490D-A639-38DF0F70C274}" type="slidenum">
              <a:rPr lang="en-AU" smtClean="0"/>
              <a:t>‹#›</a:t>
            </a:fld>
            <a:endParaRPr lang="en-AU"/>
          </a:p>
        </p:txBody>
      </p:sp>
    </p:spTree>
    <p:extLst>
      <p:ext uri="{BB962C8B-B14F-4D97-AF65-F5344CB8AC3E}">
        <p14:creationId xmlns:p14="http://schemas.microsoft.com/office/powerpoint/2010/main" val="3954587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5780AC98-8E30-490D-A639-38DF0F70C274}" type="slidenum">
              <a:rPr lang="en-AU" smtClean="0"/>
              <a:t>4</a:t>
            </a:fld>
            <a:endParaRPr lang="en-AU"/>
          </a:p>
        </p:txBody>
      </p:sp>
    </p:spTree>
    <p:extLst>
      <p:ext uri="{BB962C8B-B14F-4D97-AF65-F5344CB8AC3E}">
        <p14:creationId xmlns:p14="http://schemas.microsoft.com/office/powerpoint/2010/main" val="4198934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5780AC98-8E30-490D-A639-38DF0F70C274}" type="slidenum">
              <a:rPr lang="en-AU" smtClean="0"/>
              <a:t>5</a:t>
            </a:fld>
            <a:endParaRPr lang="en-AU"/>
          </a:p>
        </p:txBody>
      </p:sp>
    </p:spTree>
    <p:extLst>
      <p:ext uri="{BB962C8B-B14F-4D97-AF65-F5344CB8AC3E}">
        <p14:creationId xmlns:p14="http://schemas.microsoft.com/office/powerpoint/2010/main" val="4283922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146303-FCEC-70DA-F1FB-4721C43655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61BF1F-B82E-1058-9DD2-BED8FB423D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E80851-7DBB-C13D-CEC1-A7066B341E03}"/>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F53CA38A-AC83-ACA8-D242-B1FE5800E10C}"/>
              </a:ext>
            </a:extLst>
          </p:cNvPr>
          <p:cNvSpPr>
            <a:spLocks noGrp="1"/>
          </p:cNvSpPr>
          <p:nvPr>
            <p:ph type="sldNum" sz="quarter" idx="5"/>
          </p:nvPr>
        </p:nvSpPr>
        <p:spPr/>
        <p:txBody>
          <a:bodyPr/>
          <a:lstStyle/>
          <a:p>
            <a:fld id="{5780AC98-8E30-490D-A639-38DF0F70C274}" type="slidenum">
              <a:rPr lang="en-AU" smtClean="0"/>
              <a:t>6</a:t>
            </a:fld>
            <a:endParaRPr lang="en-AU"/>
          </a:p>
        </p:txBody>
      </p:sp>
    </p:spTree>
    <p:extLst>
      <p:ext uri="{BB962C8B-B14F-4D97-AF65-F5344CB8AC3E}">
        <p14:creationId xmlns:p14="http://schemas.microsoft.com/office/powerpoint/2010/main" val="1637562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5780AC98-8E30-490D-A639-38DF0F70C274}" type="slidenum">
              <a:rPr lang="en-AU" smtClean="0"/>
              <a:t>7</a:t>
            </a:fld>
            <a:endParaRPr lang="en-AU"/>
          </a:p>
        </p:txBody>
      </p:sp>
    </p:spTree>
    <p:extLst>
      <p:ext uri="{BB962C8B-B14F-4D97-AF65-F5344CB8AC3E}">
        <p14:creationId xmlns:p14="http://schemas.microsoft.com/office/powerpoint/2010/main" val="2824786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AU" sz="1200" b="1">
                <a:latin typeface="Aptos"/>
              </a:rPr>
              <a:t>Persona: International Job Seeker Harry</a:t>
            </a:r>
            <a:endParaRPr lang="en-US" sz="1200">
              <a:latin typeface="Aptos"/>
            </a:endParaRPr>
          </a:p>
          <a:p>
            <a:pPr marL="285750" indent="-285750" algn="just">
              <a:buFont typeface="Arial,Sans-Serif"/>
              <a:buChar char="•"/>
            </a:pPr>
            <a:r>
              <a:rPr lang="en-AU" sz="1200">
                <a:latin typeface="Aptos"/>
              </a:rPr>
              <a:t>GPTW can consider integrating metrics across country branches. This may encourage international talent to explore working in Australia. Being able to compare their current situation to other companies overseas, stimulating skills and experience transfer for mutual benefit between companies internationally.</a:t>
            </a:r>
            <a:endParaRPr lang="en-US" sz="1200">
              <a:latin typeface="Aptos"/>
            </a:endParaRPr>
          </a:p>
          <a:p>
            <a:pPr marL="285750" indent="-285750" algn="just">
              <a:buFont typeface="Arial,Sans-Serif"/>
              <a:buChar char="•"/>
            </a:pPr>
            <a:r>
              <a:rPr lang="en-AU" sz="1200">
                <a:latin typeface="Aptos"/>
              </a:rPr>
              <a:t>Semantic analysis and visualisation of employee reviews can also help talent explore and evaluate culture fit.  Latest job vacancy data can be automated as a process for regular reports.</a:t>
            </a:r>
            <a:endParaRPr lang="en-AU"/>
          </a:p>
          <a:p>
            <a:pPr algn="just"/>
            <a:r>
              <a:rPr lang="en-AU" sz="1200" b="1" u="sng">
                <a:latin typeface="Aptos"/>
              </a:rPr>
              <a:t>Persona: BA Graduate Stephanie</a:t>
            </a:r>
            <a:endParaRPr lang="en-AU"/>
          </a:p>
          <a:p>
            <a:pPr marL="285750" indent="-285750" algn="just">
              <a:buFont typeface="Arial,Sans-Serif" panose="020B0604020202020204" pitchFamily="34" charset="0"/>
              <a:buChar char="•"/>
            </a:pPr>
            <a:r>
              <a:rPr lang="en-AU" sz="1200">
                <a:ea typeface="+mn-lt"/>
                <a:cs typeface="+mn-lt"/>
              </a:rPr>
              <a:t>Great Place to Work may consider enhancing user experience of data exploration by integrating new metrics to assess workplace culture and satisfaction, such as gender-specific index scores, as well as gender equity in leadership roles.</a:t>
            </a:r>
          </a:p>
          <a:p>
            <a:pPr marL="285750" indent="-285750" algn="just">
              <a:buChar char="•"/>
            </a:pPr>
            <a:r>
              <a:rPr lang="en-AU" sz="1200">
                <a:ea typeface="+mn-lt"/>
                <a:cs typeface="+mn-lt"/>
              </a:rPr>
              <a:t>For future development, GPTW can integrate predictive analytics to identify high-potential companies in training and inclusivity and offer benchmarking tools to help companies compare themselves to peers, promoting continuous improvement in workplace standards.</a:t>
            </a:r>
            <a:endParaRPr lang="en-AU">
              <a:ea typeface="+mn-lt"/>
              <a:cs typeface="+mn-lt"/>
            </a:endParaRPr>
          </a:p>
          <a:p>
            <a:pPr algn="just"/>
            <a:r>
              <a:rPr lang="en-AU" sz="1200" b="1" u="sng">
                <a:latin typeface="Aptos"/>
              </a:rPr>
              <a:t>Persona: GPTW Business Dev</a:t>
            </a:r>
          </a:p>
          <a:p>
            <a:pPr marL="285750" indent="-285750" algn="just">
              <a:buFont typeface="Arial" panose="020B0604020202020204" pitchFamily="34" charset="0"/>
              <a:buChar char="•"/>
            </a:pPr>
            <a:r>
              <a:rPr lang="en-AU" sz="1200" noProof="0">
                <a:latin typeface="Aptos"/>
              </a:rPr>
              <a:t>GPTW </a:t>
            </a:r>
            <a:r>
              <a:rPr lang="en-AU" sz="1200">
                <a:latin typeface="Aptos"/>
              </a:rPr>
              <a:t>can</a:t>
            </a:r>
            <a:r>
              <a:rPr lang="en-AU" sz="1200" noProof="0">
                <a:latin typeface="Aptos"/>
              </a:rPr>
              <a:t> explore work condition challenges across regional areas, different professions, and varying organization sizes within the industry. This targeted analysis will enable GPTW to tailor their solutions to meet the unique needs of diverse healthcare environments, enhancing their appeal to potential clients.</a:t>
            </a:r>
            <a:endParaRPr lang="en-AU" sz="1200"/>
          </a:p>
          <a:p>
            <a:endParaRPr lang="en-GB"/>
          </a:p>
        </p:txBody>
      </p:sp>
      <p:sp>
        <p:nvSpPr>
          <p:cNvPr id="4" name="Slide Number Placeholder 3"/>
          <p:cNvSpPr>
            <a:spLocks noGrp="1"/>
          </p:cNvSpPr>
          <p:nvPr>
            <p:ph type="sldNum" sz="quarter" idx="5"/>
          </p:nvPr>
        </p:nvSpPr>
        <p:spPr/>
        <p:txBody>
          <a:bodyPr/>
          <a:lstStyle/>
          <a:p>
            <a:fld id="{5780AC98-8E30-490D-A639-38DF0F70C274}" type="slidenum">
              <a:rPr lang="en-AU" smtClean="0"/>
              <a:t>9</a:t>
            </a:fld>
            <a:endParaRPr lang="en-AU"/>
          </a:p>
        </p:txBody>
      </p:sp>
    </p:spTree>
    <p:extLst>
      <p:ext uri="{BB962C8B-B14F-4D97-AF65-F5344CB8AC3E}">
        <p14:creationId xmlns:p14="http://schemas.microsoft.com/office/powerpoint/2010/main" val="28051269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77980D-187B-4CD7-B16A-1E030E75F9A2}"/>
              </a:ext>
            </a:extLst>
          </p:cNvPr>
          <p:cNvSpPr/>
          <p:nvPr userDrawn="1"/>
        </p:nvSpPr>
        <p:spPr>
          <a:xfrm>
            <a:off x="0" y="0"/>
            <a:ext cx="9144000" cy="1207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userDrawn="1"/>
        </p:nvSpPr>
        <p:spPr>
          <a:xfrm>
            <a:off x="181429" y="181429"/>
            <a:ext cx="8783060" cy="6504214"/>
          </a:xfrm>
          <a:prstGeom prst="rect">
            <a:avLst/>
          </a:prstGeom>
          <a:solidFill>
            <a:srgbClr val="E6E4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800" noProof="0"/>
          </a:p>
        </p:txBody>
      </p:sp>
      <p:sp>
        <p:nvSpPr>
          <p:cNvPr id="12" name="Text Placeholder 2"/>
          <p:cNvSpPr>
            <a:spLocks noGrp="1"/>
          </p:cNvSpPr>
          <p:nvPr>
            <p:ph type="body" idx="14" hasCustomPrompt="1"/>
          </p:nvPr>
        </p:nvSpPr>
        <p:spPr>
          <a:xfrm>
            <a:off x="540000" y="2754276"/>
            <a:ext cx="4631871" cy="275580"/>
          </a:xfrm>
          <a:prstGeom prst="rect">
            <a:avLst/>
          </a:prstGeom>
          <a:ln>
            <a:noFill/>
          </a:ln>
        </p:spPr>
        <p:txBody>
          <a:bodyPr anchor="t" anchorCtr="0"/>
          <a:lstStyle>
            <a:lvl1pPr marL="0" indent="0" algn="l">
              <a:buNone/>
              <a:defRPr sz="11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noProof="0"/>
              <a:t>DATE: 1 May 2019</a:t>
            </a:r>
          </a:p>
        </p:txBody>
      </p:sp>
      <p:sp>
        <p:nvSpPr>
          <p:cNvPr id="15" name="Title 14"/>
          <p:cNvSpPr>
            <a:spLocks noGrp="1"/>
          </p:cNvSpPr>
          <p:nvPr>
            <p:ph type="title" hasCustomPrompt="1"/>
          </p:nvPr>
        </p:nvSpPr>
        <p:spPr>
          <a:xfrm>
            <a:off x="540000" y="1484784"/>
            <a:ext cx="6408000" cy="648000"/>
          </a:xfrm>
        </p:spPr>
        <p:txBody>
          <a:bodyPr/>
          <a:lstStyle/>
          <a:p>
            <a:r>
              <a:rPr lang="en-US"/>
              <a:t>Click to edit master title style</a:t>
            </a:r>
            <a:endParaRPr lang="en-AU"/>
          </a:p>
        </p:txBody>
      </p:sp>
      <p:sp>
        <p:nvSpPr>
          <p:cNvPr id="17" name="Text Placeholder 16"/>
          <p:cNvSpPr>
            <a:spLocks noGrp="1"/>
          </p:cNvSpPr>
          <p:nvPr>
            <p:ph type="body" sz="quarter" idx="15" hasCustomPrompt="1"/>
          </p:nvPr>
        </p:nvSpPr>
        <p:spPr>
          <a:xfrm>
            <a:off x="540001" y="2133600"/>
            <a:ext cx="6407150" cy="503238"/>
          </a:xfrm>
        </p:spPr>
        <p:txBody>
          <a:bodyPr/>
          <a:lstStyle>
            <a:lvl1pPr marL="0" indent="0">
              <a:buNone/>
              <a:defRPr cap="all" baseline="0">
                <a:solidFill>
                  <a:schemeClr val="accent1"/>
                </a:solidFill>
                <a:latin typeface="+mj-lt"/>
              </a:defRPr>
            </a:lvl1pPr>
          </a:lstStyle>
          <a:p>
            <a:pPr lvl="0"/>
            <a:r>
              <a:rPr lang="en-AU"/>
              <a:t>Click to ADD SUBTITLE</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08183" y="185515"/>
            <a:ext cx="2037600" cy="762730"/>
          </a:xfrm>
          <a:prstGeom prst="rect">
            <a:avLst/>
          </a:prstGeom>
        </p:spPr>
      </p:pic>
      <p:pic>
        <p:nvPicPr>
          <p:cNvPr id="10" name="Picture 9">
            <a:extLst>
              <a:ext uri="{FF2B5EF4-FFF2-40B4-BE49-F238E27FC236}">
                <a16:creationId xmlns:a16="http://schemas.microsoft.com/office/drawing/2014/main" id="{FFD9A0D0-934A-4FC8-9196-BD7DE11D523D}"/>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1" b="58654"/>
          <a:stretch/>
        </p:blipFill>
        <p:spPr>
          <a:xfrm>
            <a:off x="185860" y="3082345"/>
            <a:ext cx="8776711" cy="3621890"/>
          </a:xfrm>
          <a:prstGeom prst="rect">
            <a:avLst/>
          </a:prstGeom>
        </p:spPr>
      </p:pic>
      <p:pic>
        <p:nvPicPr>
          <p:cNvPr id="5" name="Picture 4">
            <a:extLst>
              <a:ext uri="{FF2B5EF4-FFF2-40B4-BE49-F238E27FC236}">
                <a16:creationId xmlns:a16="http://schemas.microsoft.com/office/drawing/2014/main" id="{A0BC473E-014A-442E-A8BB-4B7F18EDA0A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5896" y="355043"/>
            <a:ext cx="1258827" cy="423673"/>
          </a:xfrm>
          <a:prstGeom prst="rect">
            <a:avLst/>
          </a:prstGeom>
        </p:spPr>
      </p:pic>
    </p:spTree>
    <p:extLst>
      <p:ext uri="{BB962C8B-B14F-4D97-AF65-F5344CB8AC3E}">
        <p14:creationId xmlns:p14="http://schemas.microsoft.com/office/powerpoint/2010/main" val="1691826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540000" y="6381330"/>
            <a:ext cx="4032448" cy="365125"/>
          </a:xfrm>
        </p:spPr>
        <p:txBody>
          <a:bodyPr/>
          <a:lstStyle>
            <a:lvl1pPr algn="l">
              <a:defRPr sz="1050"/>
            </a:lvl1pPr>
          </a:lstStyle>
          <a:p>
            <a:r>
              <a:rPr lang="en-AU"/>
              <a:t>OFFICE | FACULTY | DEPARTMENT</a:t>
            </a:r>
          </a:p>
        </p:txBody>
      </p:sp>
      <p:sp>
        <p:nvSpPr>
          <p:cNvPr id="6" name="Slide Number Placeholder 5"/>
          <p:cNvSpPr>
            <a:spLocks noGrp="1"/>
          </p:cNvSpPr>
          <p:nvPr>
            <p:ph type="sldNum" sz="quarter" idx="12"/>
          </p:nvPr>
        </p:nvSpPr>
        <p:spPr>
          <a:xfrm>
            <a:off x="8333117" y="6381330"/>
            <a:ext cx="306058" cy="365125"/>
          </a:xfrm>
        </p:spPr>
        <p:txBody>
          <a:bodyPr/>
          <a:lstStyle/>
          <a:p>
            <a:fld id="{D9C42BCC-44E8-4F98-A8FE-EAF16D8C1E6E}" type="slidenum">
              <a:rPr lang="en-AU" smtClean="0"/>
              <a:t>‹#›</a:t>
            </a:fld>
            <a:endParaRPr lang="en-AU"/>
          </a:p>
        </p:txBody>
      </p:sp>
      <p:sp>
        <p:nvSpPr>
          <p:cNvPr id="4" name="Picture Placeholder 3"/>
          <p:cNvSpPr>
            <a:spLocks noGrp="1"/>
          </p:cNvSpPr>
          <p:nvPr>
            <p:ph type="pic" sz="quarter" idx="16"/>
          </p:nvPr>
        </p:nvSpPr>
        <p:spPr>
          <a:xfrm>
            <a:off x="540000" y="1620000"/>
            <a:ext cx="8064000" cy="4525200"/>
          </a:xfrm>
        </p:spPr>
        <p:txBody>
          <a:bodyPr/>
          <a:lstStyle/>
          <a:p>
            <a:r>
              <a:rPr lang="en-US"/>
              <a:t>Click icon to add picture</a:t>
            </a:r>
            <a:endParaRPr lang="en-AU"/>
          </a:p>
        </p:txBody>
      </p:sp>
      <p:sp>
        <p:nvSpPr>
          <p:cNvPr id="8" name="Title 1">
            <a:extLst>
              <a:ext uri="{FF2B5EF4-FFF2-40B4-BE49-F238E27FC236}">
                <a16:creationId xmlns:a16="http://schemas.microsoft.com/office/drawing/2014/main" id="{BAB299D0-3FB3-47A0-8E8E-664904B8B932}"/>
              </a:ext>
            </a:extLst>
          </p:cNvPr>
          <p:cNvSpPr>
            <a:spLocks noGrp="1"/>
          </p:cNvSpPr>
          <p:nvPr>
            <p:ph type="title" hasCustomPrompt="1"/>
          </p:nvPr>
        </p:nvSpPr>
        <p:spPr>
          <a:xfrm>
            <a:off x="540000" y="800670"/>
            <a:ext cx="6407150" cy="409666"/>
          </a:xfrm>
        </p:spPr>
        <p:txBody>
          <a:bodyPr/>
          <a:lstStyle/>
          <a:p>
            <a:r>
              <a:rPr lang="en-US"/>
              <a:t>Click to edit master title style</a:t>
            </a:r>
            <a:endParaRPr lang="en-AU"/>
          </a:p>
        </p:txBody>
      </p:sp>
      <p:sp>
        <p:nvSpPr>
          <p:cNvPr id="9" name="Text Placeholder 16">
            <a:extLst>
              <a:ext uri="{FF2B5EF4-FFF2-40B4-BE49-F238E27FC236}">
                <a16:creationId xmlns:a16="http://schemas.microsoft.com/office/drawing/2014/main" id="{E480BE62-2A52-4482-8016-C8AE71B15461}"/>
              </a:ext>
            </a:extLst>
          </p:cNvPr>
          <p:cNvSpPr>
            <a:spLocks noGrp="1"/>
          </p:cNvSpPr>
          <p:nvPr>
            <p:ph type="body" sz="quarter" idx="15" hasCustomPrompt="1"/>
          </p:nvPr>
        </p:nvSpPr>
        <p:spPr>
          <a:xfrm>
            <a:off x="540001" y="1210336"/>
            <a:ext cx="6407150" cy="325166"/>
          </a:xfrm>
        </p:spPr>
        <p:txBody>
          <a:bodyPr/>
          <a:lstStyle>
            <a:lvl1pPr marL="0" indent="0">
              <a:buNone/>
              <a:defRPr cap="all" baseline="0">
                <a:solidFill>
                  <a:schemeClr val="accent1"/>
                </a:solidFill>
                <a:latin typeface="+mj-lt"/>
              </a:defRPr>
            </a:lvl1pPr>
          </a:lstStyle>
          <a:p>
            <a:pPr lvl="0"/>
            <a:r>
              <a:rPr lang="en-AU"/>
              <a:t>Click to ADD SUBTITLE</a:t>
            </a:r>
          </a:p>
        </p:txBody>
      </p:sp>
    </p:spTree>
    <p:extLst>
      <p:ext uri="{BB962C8B-B14F-4D97-AF65-F5344CB8AC3E}">
        <p14:creationId xmlns:p14="http://schemas.microsoft.com/office/powerpoint/2010/main" val="2292518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67544" y="6385522"/>
            <a:ext cx="4104456" cy="365125"/>
          </a:xfrm>
        </p:spPr>
        <p:txBody>
          <a:bodyPr/>
          <a:lstStyle/>
          <a:p>
            <a:r>
              <a:rPr lang="en-AU"/>
              <a:t>OFFICE | FACULTY | DEPARTMENT</a:t>
            </a:r>
          </a:p>
        </p:txBody>
      </p:sp>
      <p:sp>
        <p:nvSpPr>
          <p:cNvPr id="4" name="Slide Number Placeholder 3"/>
          <p:cNvSpPr>
            <a:spLocks noGrp="1"/>
          </p:cNvSpPr>
          <p:nvPr>
            <p:ph type="sldNum" sz="quarter" idx="12"/>
          </p:nvPr>
        </p:nvSpPr>
        <p:spPr>
          <a:xfrm>
            <a:off x="8272731" y="6385523"/>
            <a:ext cx="362311" cy="361008"/>
          </a:xfrm>
        </p:spPr>
        <p:txBody>
          <a:bodyPr/>
          <a:lstStyle/>
          <a:p>
            <a:fld id="{D9C42BCC-44E8-4F98-A8FE-EAF16D8C1E6E}" type="slidenum">
              <a:rPr lang="en-AU" smtClean="0"/>
              <a:t>‹#›</a:t>
            </a:fld>
            <a:endParaRPr lang="en-AU"/>
          </a:p>
        </p:txBody>
      </p:sp>
    </p:spTree>
    <p:extLst>
      <p:ext uri="{BB962C8B-B14F-4D97-AF65-F5344CB8AC3E}">
        <p14:creationId xmlns:p14="http://schemas.microsoft.com/office/powerpoint/2010/main" val="153329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large text">
    <p:spTree>
      <p:nvGrpSpPr>
        <p:cNvPr id="1" name=""/>
        <p:cNvGrpSpPr/>
        <p:nvPr/>
      </p:nvGrpSpPr>
      <p:grpSpPr>
        <a:xfrm>
          <a:off x="0" y="0"/>
          <a:ext cx="0" cy="0"/>
          <a:chOff x="0" y="0"/>
          <a:chExt cx="0" cy="0"/>
        </a:xfrm>
      </p:grpSpPr>
      <p:grpSp>
        <p:nvGrpSpPr>
          <p:cNvPr id="163" name="Group 162"/>
          <p:cNvGrpSpPr/>
          <p:nvPr userDrawn="1"/>
        </p:nvGrpSpPr>
        <p:grpSpPr>
          <a:xfrm>
            <a:off x="200038" y="0"/>
            <a:ext cx="8936222" cy="2274888"/>
            <a:chOff x="533400" y="0"/>
            <a:chExt cx="23828375" cy="4549775"/>
          </a:xfrm>
        </p:grpSpPr>
        <p:sp>
          <p:nvSpPr>
            <p:cNvPr id="164" name="AutoShape 1"/>
            <p:cNvSpPr>
              <a:spLocks/>
            </p:cNvSpPr>
            <p:nvPr userDrawn="1"/>
          </p:nvSpPr>
          <p:spPr bwMode="auto">
            <a:xfrm>
              <a:off x="5118100" y="0"/>
              <a:ext cx="511175" cy="450850"/>
            </a:xfrm>
            <a:custGeom>
              <a:avLst/>
              <a:gdLst/>
              <a:ahLst/>
              <a:cxnLst/>
              <a:rect l="0" t="0" r="r" b="b"/>
              <a:pathLst>
                <a:path w="21600" h="21600">
                  <a:moveTo>
                    <a:pt x="0" y="0"/>
                  </a:moveTo>
                  <a:lnTo>
                    <a:pt x="66" y="21600"/>
                  </a:lnTo>
                  <a:lnTo>
                    <a:pt x="21600" y="21515"/>
                  </a:lnTo>
                  <a:lnTo>
                    <a:pt x="21534" y="0"/>
                  </a:lnTo>
                  <a:cubicBezTo>
                    <a:pt x="21534" y="0"/>
                    <a:pt x="0" y="0"/>
                    <a:pt x="0" y="0"/>
                  </a:cubicBezTo>
                  <a:close/>
                  <a:moveTo>
                    <a:pt x="0"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65" name="AutoShape 2"/>
            <p:cNvSpPr>
              <a:spLocks/>
            </p:cNvSpPr>
            <p:nvPr userDrawn="1"/>
          </p:nvSpPr>
          <p:spPr bwMode="auto">
            <a:xfrm>
              <a:off x="3581400" y="0"/>
              <a:ext cx="511175" cy="457200"/>
            </a:xfrm>
            <a:custGeom>
              <a:avLst/>
              <a:gdLst/>
              <a:ahLst/>
              <a:cxnLst/>
              <a:rect l="0" t="0" r="r" b="b"/>
              <a:pathLst>
                <a:path w="21600" h="21600">
                  <a:moveTo>
                    <a:pt x="0" y="0"/>
                  </a:moveTo>
                  <a:lnTo>
                    <a:pt x="68" y="21600"/>
                  </a:lnTo>
                  <a:lnTo>
                    <a:pt x="21600" y="21516"/>
                  </a:lnTo>
                  <a:lnTo>
                    <a:pt x="21533" y="0"/>
                  </a:lnTo>
                  <a:cubicBezTo>
                    <a:pt x="21533" y="0"/>
                    <a:pt x="0" y="0"/>
                    <a:pt x="0" y="0"/>
                  </a:cubicBezTo>
                  <a:close/>
                  <a:moveTo>
                    <a:pt x="0"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66" name="AutoShape 3"/>
            <p:cNvSpPr>
              <a:spLocks/>
            </p:cNvSpPr>
            <p:nvPr userDrawn="1"/>
          </p:nvSpPr>
          <p:spPr bwMode="auto">
            <a:xfrm>
              <a:off x="4610100" y="965200"/>
              <a:ext cx="511175" cy="511175"/>
            </a:xfrm>
            <a:custGeom>
              <a:avLst/>
              <a:gdLst/>
              <a:ahLst/>
              <a:cxnLst/>
              <a:rect l="0" t="0" r="r" b="b"/>
              <a:pathLst>
                <a:path w="21600" h="21600">
                  <a:moveTo>
                    <a:pt x="21525" y="0"/>
                  </a:moveTo>
                  <a:lnTo>
                    <a:pt x="21600" y="21525"/>
                  </a:lnTo>
                  <a:lnTo>
                    <a:pt x="75" y="21600"/>
                  </a:lnTo>
                  <a:lnTo>
                    <a:pt x="0" y="75"/>
                  </a:lnTo>
                  <a:cubicBezTo>
                    <a:pt x="0" y="75"/>
                    <a:pt x="21525" y="0"/>
                    <a:pt x="21525" y="0"/>
                  </a:cubicBezTo>
                  <a:close/>
                  <a:moveTo>
                    <a:pt x="21525"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67" name="AutoShape 4"/>
            <p:cNvSpPr>
              <a:spLocks/>
            </p:cNvSpPr>
            <p:nvPr userDrawn="1"/>
          </p:nvSpPr>
          <p:spPr bwMode="auto">
            <a:xfrm>
              <a:off x="533400" y="4038600"/>
              <a:ext cx="511175" cy="511175"/>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69" name="AutoShape 6"/>
            <p:cNvSpPr>
              <a:spLocks/>
            </p:cNvSpPr>
            <p:nvPr userDrawn="1"/>
          </p:nvSpPr>
          <p:spPr bwMode="auto">
            <a:xfrm>
              <a:off x="16700500" y="25400"/>
              <a:ext cx="511175" cy="477838"/>
            </a:xfrm>
            <a:custGeom>
              <a:avLst/>
              <a:gdLst/>
              <a:ahLst/>
              <a:cxnLst/>
              <a:rect l="0" t="0" r="r" b="b"/>
              <a:pathLst>
                <a:path w="21600" h="21600">
                  <a:moveTo>
                    <a:pt x="0" y="0"/>
                  </a:moveTo>
                  <a:lnTo>
                    <a:pt x="71" y="21600"/>
                  </a:lnTo>
                  <a:lnTo>
                    <a:pt x="21600" y="21520"/>
                  </a:lnTo>
                  <a:lnTo>
                    <a:pt x="21530" y="0"/>
                  </a:lnTo>
                  <a:cubicBezTo>
                    <a:pt x="21530" y="0"/>
                    <a:pt x="0" y="0"/>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70" name="AutoShape 7"/>
            <p:cNvSpPr>
              <a:spLocks/>
            </p:cNvSpPr>
            <p:nvPr userDrawn="1"/>
          </p:nvSpPr>
          <p:spPr bwMode="auto">
            <a:xfrm>
              <a:off x="16192500" y="25400"/>
              <a:ext cx="511175" cy="479425"/>
            </a:xfrm>
            <a:custGeom>
              <a:avLst/>
              <a:gdLst/>
              <a:ahLst/>
              <a:cxnLst/>
              <a:rect l="0" t="0" r="r" b="b"/>
              <a:pathLst>
                <a:path w="21600" h="21600">
                  <a:moveTo>
                    <a:pt x="0" y="0"/>
                  </a:moveTo>
                  <a:lnTo>
                    <a:pt x="71" y="21600"/>
                  </a:lnTo>
                  <a:lnTo>
                    <a:pt x="21600" y="21519"/>
                  </a:lnTo>
                  <a:lnTo>
                    <a:pt x="21529" y="0"/>
                  </a:lnTo>
                  <a:cubicBezTo>
                    <a:pt x="21529" y="0"/>
                    <a:pt x="0" y="0"/>
                    <a:pt x="0" y="0"/>
                  </a:cubicBezTo>
                  <a:close/>
                  <a:moveTo>
                    <a:pt x="0" y="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71" name="AutoShape 8"/>
            <p:cNvSpPr>
              <a:spLocks/>
            </p:cNvSpPr>
            <p:nvPr userDrawn="1"/>
          </p:nvSpPr>
          <p:spPr bwMode="auto">
            <a:xfrm>
              <a:off x="20789900" y="482600"/>
              <a:ext cx="511175" cy="511175"/>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72" name="AutoShape 9"/>
            <p:cNvSpPr>
              <a:spLocks/>
            </p:cNvSpPr>
            <p:nvPr userDrawn="1"/>
          </p:nvSpPr>
          <p:spPr bwMode="auto">
            <a:xfrm>
              <a:off x="15684500" y="495300"/>
              <a:ext cx="511175" cy="511175"/>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73" name="AutoShape 10"/>
            <p:cNvSpPr>
              <a:spLocks/>
            </p:cNvSpPr>
            <p:nvPr userDrawn="1"/>
          </p:nvSpPr>
          <p:spPr bwMode="auto">
            <a:xfrm>
              <a:off x="14655800" y="508000"/>
              <a:ext cx="511175" cy="511175"/>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74" name="AutoShape 11"/>
            <p:cNvSpPr>
              <a:spLocks/>
            </p:cNvSpPr>
            <p:nvPr userDrawn="1"/>
          </p:nvSpPr>
          <p:spPr bwMode="auto">
            <a:xfrm>
              <a:off x="19253200" y="1003300"/>
              <a:ext cx="511175" cy="511175"/>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75" name="AutoShape 12"/>
            <p:cNvSpPr>
              <a:spLocks/>
            </p:cNvSpPr>
            <p:nvPr userDrawn="1"/>
          </p:nvSpPr>
          <p:spPr bwMode="auto">
            <a:xfrm>
              <a:off x="21297900" y="1497013"/>
              <a:ext cx="511175" cy="512762"/>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76" name="AutoShape 13"/>
            <p:cNvSpPr>
              <a:spLocks/>
            </p:cNvSpPr>
            <p:nvPr userDrawn="1"/>
          </p:nvSpPr>
          <p:spPr bwMode="auto">
            <a:xfrm>
              <a:off x="20281900" y="1511300"/>
              <a:ext cx="511175" cy="511175"/>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77" name="AutoShape 14"/>
            <p:cNvSpPr>
              <a:spLocks/>
            </p:cNvSpPr>
            <p:nvPr userDrawn="1"/>
          </p:nvSpPr>
          <p:spPr bwMode="auto">
            <a:xfrm>
              <a:off x="19253200" y="1509713"/>
              <a:ext cx="511175" cy="512762"/>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78" name="AutoShape 15"/>
            <p:cNvSpPr>
              <a:spLocks/>
            </p:cNvSpPr>
            <p:nvPr userDrawn="1"/>
          </p:nvSpPr>
          <p:spPr bwMode="auto">
            <a:xfrm>
              <a:off x="17729200" y="1509713"/>
              <a:ext cx="511175" cy="512762"/>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79" name="AutoShape 16"/>
            <p:cNvSpPr>
              <a:spLocks/>
            </p:cNvSpPr>
            <p:nvPr userDrawn="1"/>
          </p:nvSpPr>
          <p:spPr bwMode="auto">
            <a:xfrm>
              <a:off x="15176500" y="1524000"/>
              <a:ext cx="511175" cy="511175"/>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80" name="AutoShape 17"/>
            <p:cNvSpPr>
              <a:spLocks/>
            </p:cNvSpPr>
            <p:nvPr userDrawn="1"/>
          </p:nvSpPr>
          <p:spPr bwMode="auto">
            <a:xfrm>
              <a:off x="20789900" y="2019300"/>
              <a:ext cx="511175" cy="511175"/>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81" name="AutoShape 18"/>
            <p:cNvSpPr>
              <a:spLocks/>
            </p:cNvSpPr>
            <p:nvPr userDrawn="1"/>
          </p:nvSpPr>
          <p:spPr bwMode="auto">
            <a:xfrm>
              <a:off x="18745200" y="2019300"/>
              <a:ext cx="511175" cy="511175"/>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82" name="AutoShape 19"/>
            <p:cNvSpPr>
              <a:spLocks/>
            </p:cNvSpPr>
            <p:nvPr userDrawn="1"/>
          </p:nvSpPr>
          <p:spPr bwMode="auto">
            <a:xfrm>
              <a:off x="21297900" y="2527300"/>
              <a:ext cx="511175" cy="511175"/>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83" name="AutoShape 20"/>
            <p:cNvSpPr>
              <a:spLocks/>
            </p:cNvSpPr>
            <p:nvPr userDrawn="1"/>
          </p:nvSpPr>
          <p:spPr bwMode="auto">
            <a:xfrm>
              <a:off x="20789900" y="2527300"/>
              <a:ext cx="511175" cy="511175"/>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84" name="AutoShape 21"/>
            <p:cNvSpPr>
              <a:spLocks/>
            </p:cNvSpPr>
            <p:nvPr userDrawn="1"/>
          </p:nvSpPr>
          <p:spPr bwMode="auto">
            <a:xfrm>
              <a:off x="23850600" y="3022600"/>
              <a:ext cx="511175" cy="479425"/>
            </a:xfrm>
            <a:custGeom>
              <a:avLst/>
              <a:gdLst/>
              <a:ahLst/>
              <a:cxnLst/>
              <a:rect l="0" t="0" r="r" b="b"/>
              <a:pathLst>
                <a:path w="21600" h="21600">
                  <a:moveTo>
                    <a:pt x="0" y="80"/>
                  </a:moveTo>
                  <a:lnTo>
                    <a:pt x="71" y="21600"/>
                  </a:lnTo>
                  <a:lnTo>
                    <a:pt x="21600" y="21600"/>
                  </a:lnTo>
                  <a:lnTo>
                    <a:pt x="21529" y="0"/>
                  </a:lnTo>
                  <a:cubicBezTo>
                    <a:pt x="21529" y="0"/>
                    <a:pt x="0" y="80"/>
                    <a:pt x="0" y="80"/>
                  </a:cubicBezTo>
                  <a:close/>
                  <a:moveTo>
                    <a:pt x="0" y="8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85" name="AutoShape 22"/>
            <p:cNvSpPr>
              <a:spLocks/>
            </p:cNvSpPr>
            <p:nvPr userDrawn="1"/>
          </p:nvSpPr>
          <p:spPr bwMode="auto">
            <a:xfrm>
              <a:off x="23342600" y="3021013"/>
              <a:ext cx="511175" cy="479425"/>
            </a:xfrm>
            <a:custGeom>
              <a:avLst/>
              <a:gdLst/>
              <a:ahLst/>
              <a:cxnLst/>
              <a:rect l="0" t="0" r="r" b="b"/>
              <a:pathLst>
                <a:path w="21600" h="21600">
                  <a:moveTo>
                    <a:pt x="0" y="80"/>
                  </a:moveTo>
                  <a:lnTo>
                    <a:pt x="70" y="21600"/>
                  </a:lnTo>
                  <a:lnTo>
                    <a:pt x="21600" y="21600"/>
                  </a:lnTo>
                  <a:lnTo>
                    <a:pt x="21529" y="0"/>
                  </a:lnTo>
                  <a:cubicBezTo>
                    <a:pt x="21529" y="0"/>
                    <a:pt x="0" y="80"/>
                    <a:pt x="0" y="80"/>
                  </a:cubicBezTo>
                  <a:close/>
                  <a:moveTo>
                    <a:pt x="0" y="8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grpSp>
      <p:sp>
        <p:nvSpPr>
          <p:cNvPr id="2" name="Title 1"/>
          <p:cNvSpPr>
            <a:spLocks noGrp="1"/>
          </p:cNvSpPr>
          <p:nvPr userDrawn="1">
            <p:ph type="ctrTitle"/>
          </p:nvPr>
        </p:nvSpPr>
        <p:spPr>
          <a:xfrm>
            <a:off x="504521" y="1205942"/>
            <a:ext cx="3918168" cy="1046440"/>
          </a:xfrm>
        </p:spPr>
        <p:txBody>
          <a:bodyPr lIns="0" tIns="0" rIns="0" bIns="0" anchor="t" anchorCtr="0">
            <a:noAutofit/>
          </a:bodyPr>
          <a:lstStyle>
            <a:lvl1pPr marL="0" indent="0" algn="l">
              <a:lnSpc>
                <a:spcPts val="2475"/>
              </a:lnSpc>
              <a:tabLst>
                <a:tab pos="946547" algn="l"/>
                <a:tab pos="1398984" algn="l"/>
              </a:tabLst>
              <a:defRPr sz="2250">
                <a:solidFill>
                  <a:schemeClr val="accent1"/>
                </a:solidFill>
              </a:defRPr>
            </a:lvl1pPr>
          </a:lstStyle>
          <a:p>
            <a:r>
              <a:rPr lang="en-US"/>
              <a:t>Click to edit Master title style</a:t>
            </a:r>
          </a:p>
        </p:txBody>
      </p:sp>
      <p:sp>
        <p:nvSpPr>
          <p:cNvPr id="162" name="Text Placeholder 5"/>
          <p:cNvSpPr>
            <a:spLocks noGrp="1"/>
          </p:cNvSpPr>
          <p:nvPr>
            <p:ph type="body" sz="quarter" idx="12"/>
          </p:nvPr>
        </p:nvSpPr>
        <p:spPr>
          <a:xfrm>
            <a:off x="257192" y="2370326"/>
            <a:ext cx="8194877" cy="2915117"/>
          </a:xfrm>
        </p:spPr>
        <p:txBody>
          <a:bodyPr lIns="0" tIns="0" rIns="0" bIns="0" numCol="1" spcCol="720000">
            <a:noAutofit/>
          </a:bodyPr>
          <a:lstStyle>
            <a:lvl1pPr marL="255984" indent="0">
              <a:lnSpc>
                <a:spcPct val="100000"/>
              </a:lnSpc>
              <a:spcBef>
                <a:spcPts val="450"/>
              </a:spcBef>
              <a:spcAft>
                <a:spcPts val="225"/>
              </a:spcAft>
              <a:buNone/>
              <a:tabLst/>
              <a:defRPr sz="1500">
                <a:solidFill>
                  <a:schemeClr val="tx1"/>
                </a:solidFill>
              </a:defRPr>
            </a:lvl1pPr>
            <a:lvl2pPr marL="238125" indent="-238125">
              <a:lnSpc>
                <a:spcPct val="100000"/>
              </a:lnSpc>
              <a:spcBef>
                <a:spcPts val="450"/>
              </a:spcBef>
              <a:spcAft>
                <a:spcPts val="225"/>
              </a:spcAft>
              <a:buClr>
                <a:schemeClr val="accent1"/>
              </a:buClr>
              <a:buFont typeface="Arial" charset="0"/>
              <a:buChar char="•"/>
              <a:tabLst/>
              <a:defRPr sz="1500">
                <a:solidFill>
                  <a:schemeClr val="tx1"/>
                </a:solidFill>
              </a:defRPr>
            </a:lvl2pPr>
            <a:lvl3pPr marL="404813" indent="-136922">
              <a:lnSpc>
                <a:spcPct val="100000"/>
              </a:lnSpc>
              <a:spcBef>
                <a:spcPts val="450"/>
              </a:spcBef>
              <a:spcAft>
                <a:spcPts val="225"/>
              </a:spcAft>
              <a:buClr>
                <a:schemeClr val="tx1"/>
              </a:buClr>
              <a:tabLst/>
              <a:defRPr sz="1500">
                <a:solidFill>
                  <a:schemeClr val="tx1"/>
                </a:solidFill>
              </a:defRPr>
            </a:lvl3pPr>
            <a:lvl4pPr marL="619125" indent="-196453">
              <a:lnSpc>
                <a:spcPct val="100000"/>
              </a:lnSpc>
              <a:spcBef>
                <a:spcPts val="450"/>
              </a:spcBef>
              <a:spcAft>
                <a:spcPts val="0"/>
              </a:spcAft>
              <a:buFont typeface=".AppleSystemUIFont" charset="-120"/>
              <a:buChar char="–"/>
              <a:tabLst/>
              <a:defRPr sz="1500">
                <a:solidFill>
                  <a:schemeClr val="tx1"/>
                </a:solidFill>
              </a:defRPr>
            </a:lvl4pPr>
            <a:lvl5pPr marL="619125" indent="-214313">
              <a:lnSpc>
                <a:spcPct val="100000"/>
              </a:lnSpc>
              <a:spcBef>
                <a:spcPts val="450"/>
              </a:spcBef>
              <a:buFont typeface="+mj-lt"/>
              <a:buAutoNum type="arabicPeriod"/>
              <a:tabLst/>
              <a:defRPr sz="15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6" name="Text Placeholder 9"/>
          <p:cNvSpPr>
            <a:spLocks noGrp="1"/>
          </p:cNvSpPr>
          <p:nvPr>
            <p:ph type="body" sz="quarter" idx="11"/>
          </p:nvPr>
        </p:nvSpPr>
        <p:spPr>
          <a:xfrm>
            <a:off x="245160" y="294774"/>
            <a:ext cx="4051365" cy="269082"/>
          </a:xfrm>
        </p:spPr>
        <p:txBody>
          <a:bodyPr lIns="0" tIns="0" rIns="0" bIns="0" anchor="ctr" anchorCtr="0">
            <a:noAutofit/>
          </a:bodyPr>
          <a:lstStyle>
            <a:lvl1pPr marL="0" indent="0">
              <a:buNone/>
              <a:defRPr sz="525" cap="all" baseline="0">
                <a:solidFill>
                  <a:schemeClr val="accent1"/>
                </a:solidFill>
              </a:defRPr>
            </a:lvl1pPr>
          </a:lstStyle>
          <a:p>
            <a:pPr lvl="0"/>
            <a:r>
              <a:rPr lang="en-US"/>
              <a:t>Click to edit Master text styles</a:t>
            </a:r>
          </a:p>
        </p:txBody>
      </p:sp>
      <p:sp>
        <p:nvSpPr>
          <p:cNvPr id="187" name="TextBox 186"/>
          <p:cNvSpPr txBox="1"/>
          <p:nvPr userDrawn="1"/>
        </p:nvSpPr>
        <p:spPr>
          <a:xfrm>
            <a:off x="8008245" y="372036"/>
            <a:ext cx="878584" cy="80791"/>
          </a:xfrm>
          <a:prstGeom prst="rect">
            <a:avLst/>
          </a:prstGeom>
          <a:noFill/>
        </p:spPr>
        <p:txBody>
          <a:bodyPr wrap="square" lIns="0" tIns="0" rIns="0" bIns="0" rtlCol="0">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fld id="{15B00FCE-1FC4-5243-BFE3-0A2F0D5084C4}" type="slidenum">
              <a:rPr lang="en-US" sz="525" smtClean="0">
                <a:solidFill>
                  <a:schemeClr val="accent1"/>
                </a:solidFill>
              </a:rPr>
              <a:pPr marL="0" marR="0" lvl="0" indent="0" algn="r" defTabSz="685766" rtl="0" eaLnBrk="1" fontAlgn="auto" latinLnBrk="0" hangingPunct="1">
                <a:lnSpc>
                  <a:spcPct val="100000"/>
                </a:lnSpc>
                <a:spcBef>
                  <a:spcPts val="0"/>
                </a:spcBef>
                <a:spcAft>
                  <a:spcPts val="0"/>
                </a:spcAft>
                <a:buClrTx/>
                <a:buSzTx/>
                <a:buFontTx/>
                <a:buNone/>
                <a:tabLst/>
                <a:defRPr/>
              </a:pPr>
              <a:t>‹#›</a:t>
            </a:fld>
            <a:endParaRPr lang="en-US" sz="525">
              <a:solidFill>
                <a:schemeClr val="accent1"/>
              </a:solidFill>
            </a:endParaRPr>
          </a:p>
        </p:txBody>
      </p:sp>
    </p:spTree>
    <p:extLst>
      <p:ext uri="{BB962C8B-B14F-4D97-AF65-F5344CB8AC3E}">
        <p14:creationId xmlns:p14="http://schemas.microsoft.com/office/powerpoint/2010/main" val="3465385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large text">
    <p:spTree>
      <p:nvGrpSpPr>
        <p:cNvPr id="1" name=""/>
        <p:cNvGrpSpPr/>
        <p:nvPr/>
      </p:nvGrpSpPr>
      <p:grpSpPr>
        <a:xfrm>
          <a:off x="0" y="0"/>
          <a:ext cx="0" cy="0"/>
          <a:chOff x="0" y="0"/>
          <a:chExt cx="0" cy="0"/>
        </a:xfrm>
      </p:grpSpPr>
      <p:grpSp>
        <p:nvGrpSpPr>
          <p:cNvPr id="7" name="Group 6"/>
          <p:cNvGrpSpPr/>
          <p:nvPr userDrawn="1"/>
        </p:nvGrpSpPr>
        <p:grpSpPr>
          <a:xfrm>
            <a:off x="323871" y="6076950"/>
            <a:ext cx="8588537" cy="515938"/>
            <a:chOff x="863600" y="12153900"/>
            <a:chExt cx="22901275" cy="1031875"/>
          </a:xfrm>
        </p:grpSpPr>
        <p:sp>
          <p:nvSpPr>
            <p:cNvPr id="30" name="AutoShape 1"/>
            <p:cNvSpPr>
              <a:spLocks/>
            </p:cNvSpPr>
            <p:nvPr userDrawn="1"/>
          </p:nvSpPr>
          <p:spPr bwMode="auto">
            <a:xfrm>
              <a:off x="8636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31" name="AutoShape 2"/>
            <p:cNvSpPr>
              <a:spLocks/>
            </p:cNvSpPr>
            <p:nvPr userDrawn="1"/>
          </p:nvSpPr>
          <p:spPr bwMode="auto">
            <a:xfrm>
              <a:off x="990600" y="12598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32" name="AutoShape 3"/>
            <p:cNvSpPr>
              <a:spLocks/>
            </p:cNvSpPr>
            <p:nvPr userDrawn="1"/>
          </p:nvSpPr>
          <p:spPr bwMode="auto">
            <a:xfrm>
              <a:off x="1219200" y="12598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33" name="AutoShape 4"/>
            <p:cNvSpPr>
              <a:spLocks/>
            </p:cNvSpPr>
            <p:nvPr userDrawn="1"/>
          </p:nvSpPr>
          <p:spPr bwMode="auto">
            <a:xfrm>
              <a:off x="12192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34" name="AutoShape 5"/>
            <p:cNvSpPr>
              <a:spLocks/>
            </p:cNvSpPr>
            <p:nvPr userDrawn="1"/>
          </p:nvSpPr>
          <p:spPr bwMode="auto">
            <a:xfrm>
              <a:off x="12192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35" name="AutoShape 6"/>
            <p:cNvSpPr>
              <a:spLocks/>
            </p:cNvSpPr>
            <p:nvPr userDrawn="1"/>
          </p:nvSpPr>
          <p:spPr bwMode="auto">
            <a:xfrm>
              <a:off x="13462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36" name="AutoShape 7"/>
            <p:cNvSpPr>
              <a:spLocks/>
            </p:cNvSpPr>
            <p:nvPr userDrawn="1"/>
          </p:nvSpPr>
          <p:spPr bwMode="auto">
            <a:xfrm>
              <a:off x="1346200" y="123571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37" name="AutoShape 8"/>
            <p:cNvSpPr>
              <a:spLocks/>
            </p:cNvSpPr>
            <p:nvPr userDrawn="1"/>
          </p:nvSpPr>
          <p:spPr bwMode="auto">
            <a:xfrm>
              <a:off x="13462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38" name="AutoShape 9"/>
            <p:cNvSpPr>
              <a:spLocks/>
            </p:cNvSpPr>
            <p:nvPr userDrawn="1"/>
          </p:nvSpPr>
          <p:spPr bwMode="auto">
            <a:xfrm>
              <a:off x="14605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42" name="AutoShape 10"/>
            <p:cNvSpPr>
              <a:spLocks/>
            </p:cNvSpPr>
            <p:nvPr userDrawn="1"/>
          </p:nvSpPr>
          <p:spPr bwMode="auto">
            <a:xfrm>
              <a:off x="22860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44" name="AutoShape 11"/>
            <p:cNvSpPr>
              <a:spLocks/>
            </p:cNvSpPr>
            <p:nvPr userDrawn="1"/>
          </p:nvSpPr>
          <p:spPr bwMode="auto">
            <a:xfrm>
              <a:off x="2755900" y="12954000"/>
              <a:ext cx="117475" cy="95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45" name="AutoShape 12"/>
            <p:cNvSpPr>
              <a:spLocks/>
            </p:cNvSpPr>
            <p:nvPr userDrawn="1"/>
          </p:nvSpPr>
          <p:spPr bwMode="auto">
            <a:xfrm>
              <a:off x="41783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46" name="AutoShape 13"/>
            <p:cNvSpPr>
              <a:spLocks/>
            </p:cNvSpPr>
            <p:nvPr userDrawn="1"/>
          </p:nvSpPr>
          <p:spPr bwMode="auto">
            <a:xfrm>
              <a:off x="4305300" y="130683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59" name="AutoShape 14"/>
            <p:cNvSpPr>
              <a:spLocks/>
            </p:cNvSpPr>
            <p:nvPr userDrawn="1"/>
          </p:nvSpPr>
          <p:spPr bwMode="auto">
            <a:xfrm>
              <a:off x="4305300" y="128270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60" name="AutoShape 15"/>
            <p:cNvSpPr>
              <a:spLocks/>
            </p:cNvSpPr>
            <p:nvPr userDrawn="1"/>
          </p:nvSpPr>
          <p:spPr bwMode="auto">
            <a:xfrm>
              <a:off x="43053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61" name="AutoShape 16"/>
            <p:cNvSpPr>
              <a:spLocks/>
            </p:cNvSpPr>
            <p:nvPr userDrawn="1"/>
          </p:nvSpPr>
          <p:spPr bwMode="auto">
            <a:xfrm>
              <a:off x="43053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62" name="AutoShape 17"/>
            <p:cNvSpPr>
              <a:spLocks/>
            </p:cNvSpPr>
            <p:nvPr userDrawn="1"/>
          </p:nvSpPr>
          <p:spPr bwMode="auto">
            <a:xfrm>
              <a:off x="4419600" y="12954000"/>
              <a:ext cx="117475" cy="95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63" name="AutoShape 18"/>
            <p:cNvSpPr>
              <a:spLocks/>
            </p:cNvSpPr>
            <p:nvPr userDrawn="1"/>
          </p:nvSpPr>
          <p:spPr bwMode="auto">
            <a:xfrm>
              <a:off x="4419600" y="128270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64" name="AutoShape 19"/>
            <p:cNvSpPr>
              <a:spLocks/>
            </p:cNvSpPr>
            <p:nvPr userDrawn="1"/>
          </p:nvSpPr>
          <p:spPr bwMode="auto">
            <a:xfrm>
              <a:off x="44196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65" name="AutoShape 20"/>
            <p:cNvSpPr>
              <a:spLocks/>
            </p:cNvSpPr>
            <p:nvPr userDrawn="1"/>
          </p:nvSpPr>
          <p:spPr bwMode="auto">
            <a:xfrm>
              <a:off x="52451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66" name="AutoShape 21"/>
            <p:cNvSpPr>
              <a:spLocks/>
            </p:cNvSpPr>
            <p:nvPr userDrawn="1"/>
          </p:nvSpPr>
          <p:spPr bwMode="auto">
            <a:xfrm>
              <a:off x="59563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67" name="AutoShape 22"/>
            <p:cNvSpPr>
              <a:spLocks/>
            </p:cNvSpPr>
            <p:nvPr userDrawn="1"/>
          </p:nvSpPr>
          <p:spPr bwMode="auto">
            <a:xfrm>
              <a:off x="60833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71" name="AutoShape 23"/>
            <p:cNvSpPr>
              <a:spLocks/>
            </p:cNvSpPr>
            <p:nvPr userDrawn="1"/>
          </p:nvSpPr>
          <p:spPr bwMode="auto">
            <a:xfrm>
              <a:off x="64389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72" name="AutoShape 24"/>
            <p:cNvSpPr>
              <a:spLocks/>
            </p:cNvSpPr>
            <p:nvPr userDrawn="1"/>
          </p:nvSpPr>
          <p:spPr bwMode="auto">
            <a:xfrm>
              <a:off x="70231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77" name="AutoShape 25"/>
            <p:cNvSpPr>
              <a:spLocks/>
            </p:cNvSpPr>
            <p:nvPr userDrawn="1"/>
          </p:nvSpPr>
          <p:spPr bwMode="auto">
            <a:xfrm>
              <a:off x="71374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78" name="AutoShape 26"/>
            <p:cNvSpPr>
              <a:spLocks/>
            </p:cNvSpPr>
            <p:nvPr userDrawn="1"/>
          </p:nvSpPr>
          <p:spPr bwMode="auto">
            <a:xfrm>
              <a:off x="72644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79" name="AutoShape 27"/>
            <p:cNvSpPr>
              <a:spLocks/>
            </p:cNvSpPr>
            <p:nvPr userDrawn="1"/>
          </p:nvSpPr>
          <p:spPr bwMode="auto">
            <a:xfrm>
              <a:off x="7378700" y="12954000"/>
              <a:ext cx="117475" cy="95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80" name="AutoShape 28"/>
            <p:cNvSpPr>
              <a:spLocks/>
            </p:cNvSpPr>
            <p:nvPr userDrawn="1"/>
          </p:nvSpPr>
          <p:spPr bwMode="auto">
            <a:xfrm>
              <a:off x="7620000" y="12598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81" name="AutoShape 29"/>
            <p:cNvSpPr>
              <a:spLocks/>
            </p:cNvSpPr>
            <p:nvPr userDrawn="1"/>
          </p:nvSpPr>
          <p:spPr bwMode="auto">
            <a:xfrm>
              <a:off x="7848600" y="12954000"/>
              <a:ext cx="117475" cy="95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82" name="AutoShape 30"/>
            <p:cNvSpPr>
              <a:spLocks/>
            </p:cNvSpPr>
            <p:nvPr userDrawn="1"/>
          </p:nvSpPr>
          <p:spPr bwMode="auto">
            <a:xfrm>
              <a:off x="79756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83" name="AutoShape 31"/>
            <p:cNvSpPr>
              <a:spLocks/>
            </p:cNvSpPr>
            <p:nvPr userDrawn="1"/>
          </p:nvSpPr>
          <p:spPr bwMode="auto">
            <a:xfrm>
              <a:off x="82042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84" name="AutoShape 32"/>
            <p:cNvSpPr>
              <a:spLocks/>
            </p:cNvSpPr>
            <p:nvPr userDrawn="1"/>
          </p:nvSpPr>
          <p:spPr bwMode="auto">
            <a:xfrm>
              <a:off x="9271000" y="128270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85" name="AutoShape 33"/>
            <p:cNvSpPr>
              <a:spLocks/>
            </p:cNvSpPr>
            <p:nvPr userDrawn="1"/>
          </p:nvSpPr>
          <p:spPr bwMode="auto">
            <a:xfrm>
              <a:off x="92710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86" name="AutoShape 34"/>
            <p:cNvSpPr>
              <a:spLocks/>
            </p:cNvSpPr>
            <p:nvPr userDrawn="1"/>
          </p:nvSpPr>
          <p:spPr bwMode="auto">
            <a:xfrm>
              <a:off x="93980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87" name="AutoShape 35"/>
            <p:cNvSpPr>
              <a:spLocks/>
            </p:cNvSpPr>
            <p:nvPr userDrawn="1"/>
          </p:nvSpPr>
          <p:spPr bwMode="auto">
            <a:xfrm>
              <a:off x="95123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88" name="AutoShape 36"/>
            <p:cNvSpPr>
              <a:spLocks/>
            </p:cNvSpPr>
            <p:nvPr userDrawn="1"/>
          </p:nvSpPr>
          <p:spPr bwMode="auto">
            <a:xfrm>
              <a:off x="9626600" y="123571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89" name="AutoShape 37"/>
            <p:cNvSpPr>
              <a:spLocks/>
            </p:cNvSpPr>
            <p:nvPr userDrawn="1"/>
          </p:nvSpPr>
          <p:spPr bwMode="auto">
            <a:xfrm>
              <a:off x="96266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90" name="AutoShape 38"/>
            <p:cNvSpPr>
              <a:spLocks/>
            </p:cNvSpPr>
            <p:nvPr userDrawn="1"/>
          </p:nvSpPr>
          <p:spPr bwMode="auto">
            <a:xfrm>
              <a:off x="97536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91" name="AutoShape 39"/>
            <p:cNvSpPr>
              <a:spLocks/>
            </p:cNvSpPr>
            <p:nvPr userDrawn="1"/>
          </p:nvSpPr>
          <p:spPr bwMode="auto">
            <a:xfrm>
              <a:off x="9753600" y="123571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92" name="AutoShape 40"/>
            <p:cNvSpPr>
              <a:spLocks/>
            </p:cNvSpPr>
            <p:nvPr userDrawn="1"/>
          </p:nvSpPr>
          <p:spPr bwMode="auto">
            <a:xfrm>
              <a:off x="97536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93" name="AutoShape 41"/>
            <p:cNvSpPr>
              <a:spLocks/>
            </p:cNvSpPr>
            <p:nvPr userDrawn="1"/>
          </p:nvSpPr>
          <p:spPr bwMode="auto">
            <a:xfrm>
              <a:off x="98679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94" name="AutoShape 42"/>
            <p:cNvSpPr>
              <a:spLocks/>
            </p:cNvSpPr>
            <p:nvPr userDrawn="1"/>
          </p:nvSpPr>
          <p:spPr bwMode="auto">
            <a:xfrm>
              <a:off x="9982200" y="12598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95" name="AutoShape 43"/>
            <p:cNvSpPr>
              <a:spLocks/>
            </p:cNvSpPr>
            <p:nvPr userDrawn="1"/>
          </p:nvSpPr>
          <p:spPr bwMode="auto">
            <a:xfrm>
              <a:off x="9982200" y="123571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96" name="AutoShape 44"/>
            <p:cNvSpPr>
              <a:spLocks/>
            </p:cNvSpPr>
            <p:nvPr userDrawn="1"/>
          </p:nvSpPr>
          <p:spPr bwMode="auto">
            <a:xfrm>
              <a:off x="10109200" y="130683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97" name="AutoShape 45"/>
            <p:cNvSpPr>
              <a:spLocks/>
            </p:cNvSpPr>
            <p:nvPr userDrawn="1"/>
          </p:nvSpPr>
          <p:spPr bwMode="auto">
            <a:xfrm>
              <a:off x="102235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98" name="AutoShape 46"/>
            <p:cNvSpPr>
              <a:spLocks/>
            </p:cNvSpPr>
            <p:nvPr userDrawn="1"/>
          </p:nvSpPr>
          <p:spPr bwMode="auto">
            <a:xfrm>
              <a:off x="10337800" y="128270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99" name="AutoShape 47"/>
            <p:cNvSpPr>
              <a:spLocks/>
            </p:cNvSpPr>
            <p:nvPr userDrawn="1"/>
          </p:nvSpPr>
          <p:spPr bwMode="auto">
            <a:xfrm>
              <a:off x="103378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00" name="AutoShape 48"/>
            <p:cNvSpPr>
              <a:spLocks/>
            </p:cNvSpPr>
            <p:nvPr userDrawn="1"/>
          </p:nvSpPr>
          <p:spPr bwMode="auto">
            <a:xfrm>
              <a:off x="10579100" y="130683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01" name="AutoShape 49"/>
            <p:cNvSpPr>
              <a:spLocks/>
            </p:cNvSpPr>
            <p:nvPr userDrawn="1"/>
          </p:nvSpPr>
          <p:spPr bwMode="auto">
            <a:xfrm>
              <a:off x="10579100" y="12954000"/>
              <a:ext cx="117475" cy="95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02" name="AutoShape 50"/>
            <p:cNvSpPr>
              <a:spLocks/>
            </p:cNvSpPr>
            <p:nvPr userDrawn="1"/>
          </p:nvSpPr>
          <p:spPr bwMode="auto">
            <a:xfrm>
              <a:off x="10693400" y="12954000"/>
              <a:ext cx="117475" cy="95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03" name="AutoShape 51"/>
            <p:cNvSpPr>
              <a:spLocks/>
            </p:cNvSpPr>
            <p:nvPr userDrawn="1"/>
          </p:nvSpPr>
          <p:spPr bwMode="auto">
            <a:xfrm>
              <a:off x="106934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04" name="AutoShape 52"/>
            <p:cNvSpPr>
              <a:spLocks/>
            </p:cNvSpPr>
            <p:nvPr userDrawn="1"/>
          </p:nvSpPr>
          <p:spPr bwMode="auto">
            <a:xfrm>
              <a:off x="10820400" y="130683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05" name="AutoShape 53"/>
            <p:cNvSpPr>
              <a:spLocks/>
            </p:cNvSpPr>
            <p:nvPr userDrawn="1"/>
          </p:nvSpPr>
          <p:spPr bwMode="auto">
            <a:xfrm>
              <a:off x="10820400" y="12954000"/>
              <a:ext cx="117475" cy="95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06" name="AutoShape 54"/>
            <p:cNvSpPr>
              <a:spLocks/>
            </p:cNvSpPr>
            <p:nvPr userDrawn="1"/>
          </p:nvSpPr>
          <p:spPr bwMode="auto">
            <a:xfrm>
              <a:off x="10820400" y="128270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07" name="AutoShape 55"/>
            <p:cNvSpPr>
              <a:spLocks/>
            </p:cNvSpPr>
            <p:nvPr userDrawn="1"/>
          </p:nvSpPr>
          <p:spPr bwMode="auto">
            <a:xfrm>
              <a:off x="108204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08" name="AutoShape 56"/>
            <p:cNvSpPr>
              <a:spLocks/>
            </p:cNvSpPr>
            <p:nvPr userDrawn="1"/>
          </p:nvSpPr>
          <p:spPr bwMode="auto">
            <a:xfrm>
              <a:off x="10934700" y="130683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09" name="AutoShape 57"/>
            <p:cNvSpPr>
              <a:spLocks/>
            </p:cNvSpPr>
            <p:nvPr userDrawn="1"/>
          </p:nvSpPr>
          <p:spPr bwMode="auto">
            <a:xfrm>
              <a:off x="10934700" y="128270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10" name="AutoShape 58"/>
            <p:cNvSpPr>
              <a:spLocks/>
            </p:cNvSpPr>
            <p:nvPr userDrawn="1"/>
          </p:nvSpPr>
          <p:spPr bwMode="auto">
            <a:xfrm>
              <a:off x="10934700" y="12598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11" name="AutoShape 59"/>
            <p:cNvSpPr>
              <a:spLocks/>
            </p:cNvSpPr>
            <p:nvPr userDrawn="1"/>
          </p:nvSpPr>
          <p:spPr bwMode="auto">
            <a:xfrm>
              <a:off x="110490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12" name="AutoShape 60"/>
            <p:cNvSpPr>
              <a:spLocks/>
            </p:cNvSpPr>
            <p:nvPr userDrawn="1"/>
          </p:nvSpPr>
          <p:spPr bwMode="auto">
            <a:xfrm>
              <a:off x="11176000" y="12598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13" name="AutoShape 61"/>
            <p:cNvSpPr>
              <a:spLocks/>
            </p:cNvSpPr>
            <p:nvPr userDrawn="1"/>
          </p:nvSpPr>
          <p:spPr bwMode="auto">
            <a:xfrm>
              <a:off x="117602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14" name="AutoShape 62"/>
            <p:cNvSpPr>
              <a:spLocks/>
            </p:cNvSpPr>
            <p:nvPr userDrawn="1"/>
          </p:nvSpPr>
          <p:spPr bwMode="auto">
            <a:xfrm>
              <a:off x="117602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15" name="AutoShape 63"/>
            <p:cNvSpPr>
              <a:spLocks/>
            </p:cNvSpPr>
            <p:nvPr userDrawn="1"/>
          </p:nvSpPr>
          <p:spPr bwMode="auto">
            <a:xfrm>
              <a:off x="12001500" y="130683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16" name="AutoShape 64"/>
            <p:cNvSpPr>
              <a:spLocks/>
            </p:cNvSpPr>
            <p:nvPr userDrawn="1"/>
          </p:nvSpPr>
          <p:spPr bwMode="auto">
            <a:xfrm>
              <a:off x="120015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17" name="AutoShape 65"/>
            <p:cNvSpPr>
              <a:spLocks/>
            </p:cNvSpPr>
            <p:nvPr userDrawn="1"/>
          </p:nvSpPr>
          <p:spPr bwMode="auto">
            <a:xfrm>
              <a:off x="121158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18" name="AutoShape 66"/>
            <p:cNvSpPr>
              <a:spLocks/>
            </p:cNvSpPr>
            <p:nvPr userDrawn="1"/>
          </p:nvSpPr>
          <p:spPr bwMode="auto">
            <a:xfrm>
              <a:off x="12230100" y="128270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19" name="AutoShape 67"/>
            <p:cNvSpPr>
              <a:spLocks/>
            </p:cNvSpPr>
            <p:nvPr userDrawn="1"/>
          </p:nvSpPr>
          <p:spPr bwMode="auto">
            <a:xfrm>
              <a:off x="12230100" y="123571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20" name="AutoShape 68"/>
            <p:cNvSpPr>
              <a:spLocks/>
            </p:cNvSpPr>
            <p:nvPr userDrawn="1"/>
          </p:nvSpPr>
          <p:spPr bwMode="auto">
            <a:xfrm>
              <a:off x="12357100" y="128270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21" name="AutoShape 69"/>
            <p:cNvSpPr>
              <a:spLocks/>
            </p:cNvSpPr>
            <p:nvPr userDrawn="1"/>
          </p:nvSpPr>
          <p:spPr bwMode="auto">
            <a:xfrm>
              <a:off x="123571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22" name="AutoShape 70"/>
            <p:cNvSpPr>
              <a:spLocks/>
            </p:cNvSpPr>
            <p:nvPr userDrawn="1"/>
          </p:nvSpPr>
          <p:spPr bwMode="auto">
            <a:xfrm>
              <a:off x="123571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23" name="AutoShape 71"/>
            <p:cNvSpPr>
              <a:spLocks/>
            </p:cNvSpPr>
            <p:nvPr userDrawn="1"/>
          </p:nvSpPr>
          <p:spPr bwMode="auto">
            <a:xfrm>
              <a:off x="124714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24" name="AutoShape 72"/>
            <p:cNvSpPr>
              <a:spLocks/>
            </p:cNvSpPr>
            <p:nvPr userDrawn="1"/>
          </p:nvSpPr>
          <p:spPr bwMode="auto">
            <a:xfrm>
              <a:off x="124714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25" name="AutoShape 73"/>
            <p:cNvSpPr>
              <a:spLocks/>
            </p:cNvSpPr>
            <p:nvPr userDrawn="1"/>
          </p:nvSpPr>
          <p:spPr bwMode="auto">
            <a:xfrm>
              <a:off x="125857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26" name="AutoShape 74"/>
            <p:cNvSpPr>
              <a:spLocks/>
            </p:cNvSpPr>
            <p:nvPr userDrawn="1"/>
          </p:nvSpPr>
          <p:spPr bwMode="auto">
            <a:xfrm>
              <a:off x="23647400" y="12712700"/>
              <a:ext cx="117475" cy="117475"/>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27" name="AutoShape 75"/>
            <p:cNvSpPr>
              <a:spLocks/>
            </p:cNvSpPr>
            <p:nvPr userDrawn="1"/>
          </p:nvSpPr>
          <p:spPr bwMode="auto">
            <a:xfrm>
              <a:off x="23533100" y="13068300"/>
              <a:ext cx="117475" cy="117475"/>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28" name="AutoShape 76"/>
            <p:cNvSpPr>
              <a:spLocks/>
            </p:cNvSpPr>
            <p:nvPr userDrawn="1"/>
          </p:nvSpPr>
          <p:spPr bwMode="auto">
            <a:xfrm>
              <a:off x="23533100" y="12827000"/>
              <a:ext cx="117475" cy="117475"/>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29" name="AutoShape 77"/>
            <p:cNvSpPr>
              <a:spLocks/>
            </p:cNvSpPr>
            <p:nvPr userDrawn="1"/>
          </p:nvSpPr>
          <p:spPr bwMode="auto">
            <a:xfrm>
              <a:off x="23533100" y="12712700"/>
              <a:ext cx="117475" cy="117475"/>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30" name="AutoShape 78"/>
            <p:cNvSpPr>
              <a:spLocks/>
            </p:cNvSpPr>
            <p:nvPr userDrawn="1"/>
          </p:nvSpPr>
          <p:spPr bwMode="auto">
            <a:xfrm>
              <a:off x="23533100" y="12242800"/>
              <a:ext cx="117475" cy="117475"/>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31" name="AutoShape 79"/>
            <p:cNvSpPr>
              <a:spLocks/>
            </p:cNvSpPr>
            <p:nvPr userDrawn="1"/>
          </p:nvSpPr>
          <p:spPr bwMode="auto">
            <a:xfrm>
              <a:off x="23418800" y="12954000"/>
              <a:ext cx="117475" cy="95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32" name="AutoShape 80"/>
            <p:cNvSpPr>
              <a:spLocks/>
            </p:cNvSpPr>
            <p:nvPr userDrawn="1"/>
          </p:nvSpPr>
          <p:spPr bwMode="auto">
            <a:xfrm>
              <a:off x="23418800" y="12827000"/>
              <a:ext cx="117475" cy="117475"/>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33" name="AutoShape 81"/>
            <p:cNvSpPr>
              <a:spLocks/>
            </p:cNvSpPr>
            <p:nvPr userDrawn="1"/>
          </p:nvSpPr>
          <p:spPr bwMode="auto">
            <a:xfrm>
              <a:off x="23418800" y="12712700"/>
              <a:ext cx="117475" cy="117475"/>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34" name="AutoShape 82"/>
            <p:cNvSpPr>
              <a:spLocks/>
            </p:cNvSpPr>
            <p:nvPr userDrawn="1"/>
          </p:nvSpPr>
          <p:spPr bwMode="auto">
            <a:xfrm>
              <a:off x="22580600" y="12471400"/>
              <a:ext cx="117475" cy="117475"/>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35" name="AutoShape 83"/>
            <p:cNvSpPr>
              <a:spLocks/>
            </p:cNvSpPr>
            <p:nvPr userDrawn="1"/>
          </p:nvSpPr>
          <p:spPr bwMode="auto">
            <a:xfrm>
              <a:off x="218694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36" name="AutoShape 84"/>
            <p:cNvSpPr>
              <a:spLocks/>
            </p:cNvSpPr>
            <p:nvPr userDrawn="1"/>
          </p:nvSpPr>
          <p:spPr bwMode="auto">
            <a:xfrm>
              <a:off x="21755100" y="12242800"/>
              <a:ext cx="117475" cy="117475"/>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37" name="AutoShape 85"/>
            <p:cNvSpPr>
              <a:spLocks/>
            </p:cNvSpPr>
            <p:nvPr userDrawn="1"/>
          </p:nvSpPr>
          <p:spPr bwMode="auto">
            <a:xfrm>
              <a:off x="213995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38" name="AutoShape 86"/>
            <p:cNvSpPr>
              <a:spLocks/>
            </p:cNvSpPr>
            <p:nvPr userDrawn="1"/>
          </p:nvSpPr>
          <p:spPr bwMode="auto">
            <a:xfrm>
              <a:off x="142621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39" name="AutoShape 87"/>
            <p:cNvSpPr>
              <a:spLocks/>
            </p:cNvSpPr>
            <p:nvPr userDrawn="1"/>
          </p:nvSpPr>
          <p:spPr bwMode="auto">
            <a:xfrm>
              <a:off x="14389100" y="12598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40" name="AutoShape 88"/>
            <p:cNvSpPr>
              <a:spLocks/>
            </p:cNvSpPr>
            <p:nvPr userDrawn="1"/>
          </p:nvSpPr>
          <p:spPr bwMode="auto">
            <a:xfrm>
              <a:off x="14617700" y="12598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41" name="AutoShape 89"/>
            <p:cNvSpPr>
              <a:spLocks/>
            </p:cNvSpPr>
            <p:nvPr userDrawn="1"/>
          </p:nvSpPr>
          <p:spPr bwMode="auto">
            <a:xfrm>
              <a:off x="146177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42" name="AutoShape 90"/>
            <p:cNvSpPr>
              <a:spLocks/>
            </p:cNvSpPr>
            <p:nvPr userDrawn="1"/>
          </p:nvSpPr>
          <p:spPr bwMode="auto">
            <a:xfrm>
              <a:off x="146177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43" name="AutoShape 91"/>
            <p:cNvSpPr>
              <a:spLocks/>
            </p:cNvSpPr>
            <p:nvPr userDrawn="1"/>
          </p:nvSpPr>
          <p:spPr bwMode="auto">
            <a:xfrm>
              <a:off x="147447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44" name="AutoShape 92"/>
            <p:cNvSpPr>
              <a:spLocks/>
            </p:cNvSpPr>
            <p:nvPr userDrawn="1"/>
          </p:nvSpPr>
          <p:spPr bwMode="auto">
            <a:xfrm>
              <a:off x="14744700" y="123571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45" name="AutoShape 93"/>
            <p:cNvSpPr>
              <a:spLocks/>
            </p:cNvSpPr>
            <p:nvPr userDrawn="1"/>
          </p:nvSpPr>
          <p:spPr bwMode="auto">
            <a:xfrm>
              <a:off x="147447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46" name="AutoShape 94"/>
            <p:cNvSpPr>
              <a:spLocks/>
            </p:cNvSpPr>
            <p:nvPr userDrawn="1"/>
          </p:nvSpPr>
          <p:spPr bwMode="auto">
            <a:xfrm>
              <a:off x="148590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47" name="AutoShape 95"/>
            <p:cNvSpPr>
              <a:spLocks/>
            </p:cNvSpPr>
            <p:nvPr userDrawn="1"/>
          </p:nvSpPr>
          <p:spPr bwMode="auto">
            <a:xfrm>
              <a:off x="156845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48" name="AutoShape 96"/>
            <p:cNvSpPr>
              <a:spLocks/>
            </p:cNvSpPr>
            <p:nvPr userDrawn="1"/>
          </p:nvSpPr>
          <p:spPr bwMode="auto">
            <a:xfrm>
              <a:off x="16154400" y="12954000"/>
              <a:ext cx="117475" cy="95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49" name="AutoShape 97"/>
            <p:cNvSpPr>
              <a:spLocks/>
            </p:cNvSpPr>
            <p:nvPr userDrawn="1"/>
          </p:nvSpPr>
          <p:spPr bwMode="auto">
            <a:xfrm>
              <a:off x="175768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50" name="AutoShape 98"/>
            <p:cNvSpPr>
              <a:spLocks/>
            </p:cNvSpPr>
            <p:nvPr userDrawn="1"/>
          </p:nvSpPr>
          <p:spPr bwMode="auto">
            <a:xfrm>
              <a:off x="17703800" y="130683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51" name="AutoShape 99"/>
            <p:cNvSpPr>
              <a:spLocks/>
            </p:cNvSpPr>
            <p:nvPr userDrawn="1"/>
          </p:nvSpPr>
          <p:spPr bwMode="auto">
            <a:xfrm>
              <a:off x="17703800" y="128270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52" name="AutoShape 100"/>
            <p:cNvSpPr>
              <a:spLocks/>
            </p:cNvSpPr>
            <p:nvPr userDrawn="1"/>
          </p:nvSpPr>
          <p:spPr bwMode="auto">
            <a:xfrm>
              <a:off x="177038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53" name="AutoShape 101"/>
            <p:cNvSpPr>
              <a:spLocks/>
            </p:cNvSpPr>
            <p:nvPr userDrawn="1"/>
          </p:nvSpPr>
          <p:spPr bwMode="auto">
            <a:xfrm>
              <a:off x="177038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54" name="AutoShape 102"/>
            <p:cNvSpPr>
              <a:spLocks/>
            </p:cNvSpPr>
            <p:nvPr userDrawn="1"/>
          </p:nvSpPr>
          <p:spPr bwMode="auto">
            <a:xfrm>
              <a:off x="17818100" y="12954000"/>
              <a:ext cx="117475" cy="95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55" name="AutoShape 103"/>
            <p:cNvSpPr>
              <a:spLocks/>
            </p:cNvSpPr>
            <p:nvPr userDrawn="1"/>
          </p:nvSpPr>
          <p:spPr bwMode="auto">
            <a:xfrm>
              <a:off x="17818100" y="128270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56" name="AutoShape 104"/>
            <p:cNvSpPr>
              <a:spLocks/>
            </p:cNvSpPr>
            <p:nvPr userDrawn="1"/>
          </p:nvSpPr>
          <p:spPr bwMode="auto">
            <a:xfrm>
              <a:off x="178181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57" name="AutoShape 105"/>
            <p:cNvSpPr>
              <a:spLocks/>
            </p:cNvSpPr>
            <p:nvPr userDrawn="1"/>
          </p:nvSpPr>
          <p:spPr bwMode="auto">
            <a:xfrm>
              <a:off x="186436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58" name="AutoShape 106"/>
            <p:cNvSpPr>
              <a:spLocks/>
            </p:cNvSpPr>
            <p:nvPr userDrawn="1"/>
          </p:nvSpPr>
          <p:spPr bwMode="auto">
            <a:xfrm>
              <a:off x="193548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59" name="AutoShape 107"/>
            <p:cNvSpPr>
              <a:spLocks/>
            </p:cNvSpPr>
            <p:nvPr userDrawn="1"/>
          </p:nvSpPr>
          <p:spPr bwMode="auto">
            <a:xfrm>
              <a:off x="194691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sp>
          <p:nvSpPr>
            <p:cNvPr id="160" name="AutoShape 108"/>
            <p:cNvSpPr>
              <a:spLocks/>
            </p:cNvSpPr>
            <p:nvPr userDrawn="1"/>
          </p:nvSpPr>
          <p:spPr bwMode="auto">
            <a:xfrm>
              <a:off x="198247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675"/>
            </a:p>
          </p:txBody>
        </p:sp>
      </p:grpSp>
      <p:sp>
        <p:nvSpPr>
          <p:cNvPr id="8" name="Rounded Rectangle 7"/>
          <p:cNvSpPr/>
          <p:nvPr userDrawn="1"/>
        </p:nvSpPr>
        <p:spPr>
          <a:xfrm>
            <a:off x="257192" y="342900"/>
            <a:ext cx="8618445" cy="268941"/>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161" name="TextBox 160"/>
          <p:cNvSpPr txBox="1"/>
          <p:nvPr userDrawn="1"/>
        </p:nvSpPr>
        <p:spPr>
          <a:xfrm>
            <a:off x="7875811" y="423510"/>
            <a:ext cx="878584" cy="80791"/>
          </a:xfrm>
          <a:prstGeom prst="rect">
            <a:avLst/>
          </a:prstGeom>
          <a:noFill/>
        </p:spPr>
        <p:txBody>
          <a:bodyPr wrap="square" lIns="0" tIns="0" rIns="0" bIns="0" rtlCol="0">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fld id="{15B00FCE-1FC4-5243-BFE3-0A2F0D5084C4}" type="slidenum">
              <a:rPr lang="en-US" sz="525" smtClean="0">
                <a:solidFill>
                  <a:schemeClr val="bg1"/>
                </a:solidFill>
              </a:rPr>
              <a:pPr marL="0" marR="0" lvl="0" indent="0" algn="r" defTabSz="685766" rtl="0" eaLnBrk="1" fontAlgn="auto" latinLnBrk="0" hangingPunct="1">
                <a:lnSpc>
                  <a:spcPct val="100000"/>
                </a:lnSpc>
                <a:spcBef>
                  <a:spcPts val="0"/>
                </a:spcBef>
                <a:spcAft>
                  <a:spcPts val="0"/>
                </a:spcAft>
                <a:buClrTx/>
                <a:buSzTx/>
                <a:buFontTx/>
                <a:buNone/>
                <a:tabLst/>
                <a:defRPr/>
              </a:pPr>
              <a:t>‹#›</a:t>
            </a:fld>
            <a:endParaRPr lang="en-US" sz="525">
              <a:solidFill>
                <a:schemeClr val="bg1"/>
              </a:solidFill>
            </a:endParaRPr>
          </a:p>
        </p:txBody>
      </p:sp>
      <p:sp>
        <p:nvSpPr>
          <p:cNvPr id="2" name="Title 1"/>
          <p:cNvSpPr>
            <a:spLocks noGrp="1"/>
          </p:cNvSpPr>
          <p:nvPr userDrawn="1">
            <p:ph type="ctrTitle"/>
          </p:nvPr>
        </p:nvSpPr>
        <p:spPr>
          <a:xfrm>
            <a:off x="504521" y="1205942"/>
            <a:ext cx="3918168" cy="1046440"/>
          </a:xfrm>
        </p:spPr>
        <p:txBody>
          <a:bodyPr lIns="0" tIns="0" rIns="0" bIns="0" anchor="t" anchorCtr="0">
            <a:noAutofit/>
          </a:bodyPr>
          <a:lstStyle>
            <a:lvl1pPr marL="0" indent="0" algn="l">
              <a:lnSpc>
                <a:spcPts val="2475"/>
              </a:lnSpc>
              <a:tabLst>
                <a:tab pos="946547" algn="l"/>
                <a:tab pos="1398984" algn="l"/>
              </a:tabLst>
              <a:defRPr sz="2250">
                <a:solidFill>
                  <a:schemeClr val="accent1"/>
                </a:solidFill>
              </a:defRPr>
            </a:lvl1pPr>
          </a:lstStyle>
          <a:p>
            <a:r>
              <a:rPr lang="en-US"/>
              <a:t>Click to edit Master title style</a:t>
            </a:r>
          </a:p>
        </p:txBody>
      </p:sp>
      <p:sp>
        <p:nvSpPr>
          <p:cNvPr id="162" name="Text Placeholder 5"/>
          <p:cNvSpPr>
            <a:spLocks noGrp="1"/>
          </p:cNvSpPr>
          <p:nvPr>
            <p:ph type="body" sz="quarter" idx="12"/>
          </p:nvPr>
        </p:nvSpPr>
        <p:spPr>
          <a:xfrm>
            <a:off x="257192" y="2370326"/>
            <a:ext cx="8194877" cy="2915117"/>
          </a:xfrm>
        </p:spPr>
        <p:txBody>
          <a:bodyPr lIns="0" tIns="0" rIns="0" bIns="0" numCol="1" spcCol="720000">
            <a:noAutofit/>
          </a:bodyPr>
          <a:lstStyle>
            <a:lvl1pPr marL="255984" indent="0">
              <a:lnSpc>
                <a:spcPct val="100000"/>
              </a:lnSpc>
              <a:spcBef>
                <a:spcPts val="450"/>
              </a:spcBef>
              <a:spcAft>
                <a:spcPts val="225"/>
              </a:spcAft>
              <a:buNone/>
              <a:tabLst/>
              <a:defRPr sz="1500">
                <a:solidFill>
                  <a:schemeClr val="tx1"/>
                </a:solidFill>
              </a:defRPr>
            </a:lvl1pPr>
            <a:lvl2pPr marL="238125" indent="-238125">
              <a:lnSpc>
                <a:spcPct val="100000"/>
              </a:lnSpc>
              <a:spcBef>
                <a:spcPts val="450"/>
              </a:spcBef>
              <a:spcAft>
                <a:spcPts val="225"/>
              </a:spcAft>
              <a:buClr>
                <a:schemeClr val="accent1"/>
              </a:buClr>
              <a:buFont typeface="Arial" charset="0"/>
              <a:buChar char="•"/>
              <a:tabLst/>
              <a:defRPr sz="1500">
                <a:solidFill>
                  <a:schemeClr val="tx1"/>
                </a:solidFill>
              </a:defRPr>
            </a:lvl2pPr>
            <a:lvl3pPr marL="404813" indent="-136922">
              <a:lnSpc>
                <a:spcPct val="100000"/>
              </a:lnSpc>
              <a:spcBef>
                <a:spcPts val="450"/>
              </a:spcBef>
              <a:spcAft>
                <a:spcPts val="225"/>
              </a:spcAft>
              <a:buClr>
                <a:schemeClr val="tx1"/>
              </a:buClr>
              <a:tabLst/>
              <a:defRPr sz="1500">
                <a:solidFill>
                  <a:schemeClr val="tx1"/>
                </a:solidFill>
              </a:defRPr>
            </a:lvl3pPr>
            <a:lvl4pPr marL="619125" indent="-196453">
              <a:lnSpc>
                <a:spcPct val="100000"/>
              </a:lnSpc>
              <a:spcBef>
                <a:spcPts val="450"/>
              </a:spcBef>
              <a:spcAft>
                <a:spcPts val="0"/>
              </a:spcAft>
              <a:buFont typeface=".AppleSystemUIFont" charset="-120"/>
              <a:buChar char="–"/>
              <a:tabLst/>
              <a:defRPr sz="1500">
                <a:solidFill>
                  <a:schemeClr val="tx1"/>
                </a:solidFill>
              </a:defRPr>
            </a:lvl4pPr>
            <a:lvl5pPr marL="619125" indent="-214313">
              <a:lnSpc>
                <a:spcPct val="100000"/>
              </a:lnSpc>
              <a:spcBef>
                <a:spcPts val="450"/>
              </a:spcBef>
              <a:buFont typeface="+mj-lt"/>
              <a:buAutoNum type="arabicPeriod"/>
              <a:tabLst/>
              <a:defRPr sz="15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p:cNvSpPr>
            <a:spLocks noGrp="1"/>
          </p:cNvSpPr>
          <p:nvPr>
            <p:ph type="body" sz="quarter" idx="11"/>
          </p:nvPr>
        </p:nvSpPr>
        <p:spPr>
          <a:xfrm>
            <a:off x="371499" y="342900"/>
            <a:ext cx="4051365" cy="269082"/>
          </a:xfrm>
        </p:spPr>
        <p:txBody>
          <a:bodyPr lIns="0" tIns="0" rIns="0" bIns="0" anchor="ctr" anchorCtr="0">
            <a:noAutofit/>
          </a:bodyPr>
          <a:lstStyle>
            <a:lvl1pPr marL="0" indent="0">
              <a:buNone/>
              <a:defRPr sz="525" cap="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673586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7684EE5-E957-41CD-8F72-243A79BCD6BB}"/>
              </a:ext>
            </a:extLst>
          </p:cNvPr>
          <p:cNvSpPr/>
          <p:nvPr userDrawn="1"/>
        </p:nvSpPr>
        <p:spPr>
          <a:xfrm>
            <a:off x="0" y="0"/>
            <a:ext cx="9144000" cy="1207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userDrawn="1"/>
        </p:nvSpPr>
        <p:spPr>
          <a:xfrm>
            <a:off x="181429" y="181429"/>
            <a:ext cx="8783060" cy="6504214"/>
          </a:xfrm>
          <a:prstGeom prst="rect">
            <a:avLst/>
          </a:prstGeom>
          <a:solidFill>
            <a:srgbClr val="E6E4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800" noProof="0"/>
          </a:p>
        </p:txBody>
      </p:sp>
      <p:sp>
        <p:nvSpPr>
          <p:cNvPr id="3" name="Picture Placeholder 2">
            <a:extLst>
              <a:ext uri="{FF2B5EF4-FFF2-40B4-BE49-F238E27FC236}">
                <a16:creationId xmlns:a16="http://schemas.microsoft.com/office/drawing/2014/main" id="{F86AE3CF-7424-4E4F-978C-2CC94C69669F}"/>
              </a:ext>
            </a:extLst>
          </p:cNvPr>
          <p:cNvSpPr>
            <a:spLocks noGrp="1"/>
          </p:cNvSpPr>
          <p:nvPr>
            <p:ph type="pic" sz="quarter" idx="16"/>
          </p:nvPr>
        </p:nvSpPr>
        <p:spPr>
          <a:xfrm>
            <a:off x="3502025" y="3062172"/>
            <a:ext cx="5456238" cy="3610091"/>
          </a:xfrm>
          <a:solidFill>
            <a:schemeClr val="accent6"/>
          </a:solidFill>
        </p:spPr>
        <p:txBody>
          <a:bodyPr anchor="ctr" anchorCtr="0">
            <a:normAutofit/>
          </a:bodyPr>
          <a:lstStyle>
            <a:lvl1pPr marL="0" indent="0" algn="ctr">
              <a:buNone/>
              <a:defRPr sz="4000">
                <a:solidFill>
                  <a:schemeClr val="bg1"/>
                </a:solidFill>
              </a:defRPr>
            </a:lvl1pPr>
          </a:lstStyle>
          <a:p>
            <a:r>
              <a:rPr lang="en-US"/>
              <a:t>Click icon to add picture</a:t>
            </a:r>
            <a:endParaRPr lang="en-AU"/>
          </a:p>
        </p:txBody>
      </p:sp>
      <p:sp>
        <p:nvSpPr>
          <p:cNvPr id="12" name="Text Placeholder 2"/>
          <p:cNvSpPr>
            <a:spLocks noGrp="1"/>
          </p:cNvSpPr>
          <p:nvPr>
            <p:ph type="body" idx="14" hasCustomPrompt="1"/>
          </p:nvPr>
        </p:nvSpPr>
        <p:spPr>
          <a:xfrm>
            <a:off x="540000" y="2754276"/>
            <a:ext cx="4631871" cy="275580"/>
          </a:xfrm>
          <a:prstGeom prst="rect">
            <a:avLst/>
          </a:prstGeom>
          <a:ln>
            <a:noFill/>
          </a:ln>
        </p:spPr>
        <p:txBody>
          <a:bodyPr anchor="t" anchorCtr="0"/>
          <a:lstStyle>
            <a:lvl1pPr marL="0" indent="0" algn="l">
              <a:buNone/>
              <a:defRPr sz="11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noProof="0"/>
              <a:t>DATE: 1 May 2019</a:t>
            </a:r>
          </a:p>
        </p:txBody>
      </p:sp>
      <p:sp>
        <p:nvSpPr>
          <p:cNvPr id="15" name="Title 14"/>
          <p:cNvSpPr>
            <a:spLocks noGrp="1"/>
          </p:cNvSpPr>
          <p:nvPr>
            <p:ph type="title" hasCustomPrompt="1"/>
          </p:nvPr>
        </p:nvSpPr>
        <p:spPr>
          <a:xfrm>
            <a:off x="540000" y="1484784"/>
            <a:ext cx="6408000" cy="648000"/>
          </a:xfrm>
        </p:spPr>
        <p:txBody>
          <a:bodyPr/>
          <a:lstStyle/>
          <a:p>
            <a:r>
              <a:rPr lang="en-US"/>
              <a:t>Click to edit master title style</a:t>
            </a:r>
            <a:endParaRPr lang="en-AU"/>
          </a:p>
        </p:txBody>
      </p:sp>
      <p:sp>
        <p:nvSpPr>
          <p:cNvPr id="17" name="Text Placeholder 16"/>
          <p:cNvSpPr>
            <a:spLocks noGrp="1"/>
          </p:cNvSpPr>
          <p:nvPr>
            <p:ph type="body" sz="quarter" idx="15" hasCustomPrompt="1"/>
          </p:nvPr>
        </p:nvSpPr>
        <p:spPr>
          <a:xfrm>
            <a:off x="540001" y="2133600"/>
            <a:ext cx="6407150" cy="503238"/>
          </a:xfrm>
        </p:spPr>
        <p:txBody>
          <a:bodyPr/>
          <a:lstStyle>
            <a:lvl1pPr marL="0" indent="0">
              <a:buNone/>
              <a:defRPr cap="all" baseline="0">
                <a:solidFill>
                  <a:schemeClr val="accent1"/>
                </a:solidFill>
                <a:latin typeface="+mj-lt"/>
              </a:defRPr>
            </a:lvl1pPr>
          </a:lstStyle>
          <a:p>
            <a:pPr lvl="0"/>
            <a:r>
              <a:rPr lang="en-AU"/>
              <a:t>Click to ADD SUBTITLE</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08183" y="185515"/>
            <a:ext cx="2037600" cy="762730"/>
          </a:xfrm>
          <a:prstGeom prst="rect">
            <a:avLst/>
          </a:prstGeom>
        </p:spPr>
      </p:pic>
      <p:sp>
        <p:nvSpPr>
          <p:cNvPr id="14" name="Rectangle 13"/>
          <p:cNvSpPr/>
          <p:nvPr userDrawn="1"/>
        </p:nvSpPr>
        <p:spPr>
          <a:xfrm>
            <a:off x="184772" y="3062172"/>
            <a:ext cx="3319200" cy="36330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9" name="Picture 18">
            <a:extLst>
              <a:ext uri="{FF2B5EF4-FFF2-40B4-BE49-F238E27FC236}">
                <a16:creationId xmlns:a16="http://schemas.microsoft.com/office/drawing/2014/main" id="{3280A7F4-574A-4508-A3C9-ED567DE4159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5896" y="355043"/>
            <a:ext cx="1258827" cy="423673"/>
          </a:xfrm>
          <a:prstGeom prst="rect">
            <a:avLst/>
          </a:prstGeom>
        </p:spPr>
      </p:pic>
      <p:sp>
        <p:nvSpPr>
          <p:cNvPr id="20" name="Text Placeholder 7">
            <a:extLst>
              <a:ext uri="{FF2B5EF4-FFF2-40B4-BE49-F238E27FC236}">
                <a16:creationId xmlns:a16="http://schemas.microsoft.com/office/drawing/2014/main" id="{18DAEC23-1BB8-482A-A08B-CC18AFED38C6}"/>
              </a:ext>
            </a:extLst>
          </p:cNvPr>
          <p:cNvSpPr>
            <a:spLocks noGrp="1"/>
          </p:cNvSpPr>
          <p:nvPr>
            <p:ph type="body" sz="quarter" idx="17" hasCustomPrompt="1"/>
          </p:nvPr>
        </p:nvSpPr>
        <p:spPr>
          <a:xfrm>
            <a:off x="5085013" y="5522573"/>
            <a:ext cx="3724275" cy="943262"/>
          </a:xfrm>
          <a:solidFill>
            <a:schemeClr val="accent1"/>
          </a:solidFill>
        </p:spPr>
        <p:txBody>
          <a:bodyPr lIns="91440" tIns="91440" rIns="91440" bIns="91440"/>
          <a:lstStyle>
            <a:lvl1pPr marL="0" indent="0">
              <a:buNone/>
              <a:defRPr/>
            </a:lvl1pPr>
            <a:lvl3pPr marL="114300" indent="-114300">
              <a:lnSpc>
                <a:spcPct val="120000"/>
              </a:lnSpc>
              <a:buFont typeface="Wingdings" panose="05000000000000000000" pitchFamily="2" charset="2"/>
              <a:buChar char="§"/>
              <a:defRPr/>
            </a:lvl3pPr>
          </a:lstStyle>
          <a:p>
            <a:pPr>
              <a:lnSpc>
                <a:spcPct val="120000"/>
              </a:lnSpc>
            </a:pPr>
            <a:r>
              <a:rPr lang="en-AU" sz="900">
                <a:solidFill>
                  <a:schemeClr val="bg1"/>
                </a:solidFill>
                <a:latin typeface="+mn-lt"/>
                <a:cs typeface="Arial"/>
              </a:rPr>
              <a:t>Note to user: Replace this image with your own.</a:t>
            </a:r>
          </a:p>
          <a:p>
            <a:pPr marL="114300" indent="-114300">
              <a:lnSpc>
                <a:spcPct val="120000"/>
              </a:lnSpc>
              <a:buFont typeface="Wingdings" panose="05000000000000000000" pitchFamily="2" charset="2"/>
              <a:buChar char="§"/>
            </a:pPr>
            <a:r>
              <a:rPr lang="en-AU" sz="900">
                <a:solidFill>
                  <a:schemeClr val="bg1"/>
                </a:solidFill>
                <a:latin typeface="+mn-lt"/>
                <a:cs typeface="Arial"/>
              </a:rPr>
              <a:t>Right click on this Placeholder box</a:t>
            </a:r>
          </a:p>
          <a:p>
            <a:pPr marL="114300" lvl="2" indent="-114300">
              <a:lnSpc>
                <a:spcPct val="120000"/>
              </a:lnSpc>
              <a:buFont typeface="Wingdings" panose="05000000000000000000" pitchFamily="2" charset="2"/>
              <a:buChar char="§"/>
            </a:pPr>
            <a:r>
              <a:rPr lang="en-AU" sz="900">
                <a:solidFill>
                  <a:schemeClr val="bg1"/>
                </a:solidFill>
                <a:latin typeface="+mn-lt"/>
                <a:cs typeface="Arial"/>
              </a:rPr>
              <a:t>Replace image</a:t>
            </a:r>
          </a:p>
          <a:p>
            <a:pPr marL="114300" lvl="2" indent="-114300">
              <a:lnSpc>
                <a:spcPct val="120000"/>
              </a:lnSpc>
              <a:buFont typeface="Wingdings" panose="05000000000000000000" pitchFamily="2" charset="2"/>
              <a:buChar char="§"/>
            </a:pPr>
            <a:r>
              <a:rPr lang="en-AU" sz="900">
                <a:solidFill>
                  <a:schemeClr val="bg1"/>
                </a:solidFill>
                <a:latin typeface="+mn-lt"/>
                <a:cs typeface="Arial"/>
              </a:rPr>
              <a:t>Select image and click ‘Resize image to fit in placeholder’)</a:t>
            </a:r>
          </a:p>
        </p:txBody>
      </p:sp>
    </p:spTree>
    <p:extLst>
      <p:ext uri="{BB962C8B-B14F-4D97-AF65-F5344CB8AC3E}">
        <p14:creationId xmlns:p14="http://schemas.microsoft.com/office/powerpoint/2010/main" val="119201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0D2AFC-F9B6-4B5E-BA5D-7A1DEEA7C24A}"/>
              </a:ext>
            </a:extLst>
          </p:cNvPr>
          <p:cNvSpPr/>
          <p:nvPr userDrawn="1"/>
        </p:nvSpPr>
        <p:spPr>
          <a:xfrm>
            <a:off x="0" y="0"/>
            <a:ext cx="9144000" cy="1207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userDrawn="1"/>
        </p:nvSpPr>
        <p:spPr>
          <a:xfrm>
            <a:off x="181429" y="181429"/>
            <a:ext cx="8783060" cy="6504214"/>
          </a:xfrm>
          <a:prstGeom prst="rect">
            <a:avLst/>
          </a:prstGeom>
          <a:solidFill>
            <a:srgbClr val="E6E4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800" noProof="0"/>
          </a:p>
        </p:txBody>
      </p:sp>
      <p:sp>
        <p:nvSpPr>
          <p:cNvPr id="5" name="Picture Placeholder 4">
            <a:extLst>
              <a:ext uri="{FF2B5EF4-FFF2-40B4-BE49-F238E27FC236}">
                <a16:creationId xmlns:a16="http://schemas.microsoft.com/office/drawing/2014/main" id="{D662BC26-82A7-4491-8FF9-0226A95CF653}"/>
              </a:ext>
            </a:extLst>
          </p:cNvPr>
          <p:cNvSpPr>
            <a:spLocks noGrp="1"/>
          </p:cNvSpPr>
          <p:nvPr>
            <p:ph type="pic" sz="quarter" idx="16"/>
          </p:nvPr>
        </p:nvSpPr>
        <p:spPr>
          <a:xfrm>
            <a:off x="179388" y="1274763"/>
            <a:ext cx="8783060" cy="5397500"/>
          </a:xfrm>
          <a:solidFill>
            <a:schemeClr val="accent6"/>
          </a:solidFill>
        </p:spPr>
        <p:txBody>
          <a:bodyPr anchor="ctr" anchorCtr="0">
            <a:normAutofit/>
          </a:bodyPr>
          <a:lstStyle>
            <a:lvl1pPr marL="0" indent="0" algn="ctr">
              <a:buNone/>
              <a:defRPr sz="6000">
                <a:solidFill>
                  <a:schemeClr val="bg1"/>
                </a:solidFill>
              </a:defRPr>
            </a:lvl1pPr>
          </a:lstStyle>
          <a:p>
            <a:r>
              <a:rPr lang="en-US"/>
              <a:t>Click icon to add picture</a:t>
            </a:r>
            <a:endParaRPr lang="en-AU"/>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08060" y="185515"/>
            <a:ext cx="2037600" cy="762730"/>
          </a:xfrm>
          <a:prstGeom prst="rect">
            <a:avLst/>
          </a:prstGeom>
        </p:spPr>
      </p:pic>
      <p:sp>
        <p:nvSpPr>
          <p:cNvPr id="11" name="Title 1"/>
          <p:cNvSpPr>
            <a:spLocks noGrp="1"/>
          </p:cNvSpPr>
          <p:nvPr>
            <p:ph type="title"/>
          </p:nvPr>
        </p:nvSpPr>
        <p:spPr>
          <a:xfrm>
            <a:off x="425896" y="1567892"/>
            <a:ext cx="6034314" cy="608315"/>
          </a:xfrm>
        </p:spPr>
        <p:txBody>
          <a:bodyPr/>
          <a:lstStyle>
            <a:lvl1pPr>
              <a:defRPr>
                <a:solidFill>
                  <a:schemeClr val="tx1"/>
                </a:solidFill>
              </a:defRPr>
            </a:lvl1pPr>
          </a:lstStyle>
          <a:p>
            <a:r>
              <a:rPr lang="en-US"/>
              <a:t>Click to edit Master title style</a:t>
            </a:r>
            <a:endParaRPr lang="en-AU"/>
          </a:p>
        </p:txBody>
      </p:sp>
      <p:sp>
        <p:nvSpPr>
          <p:cNvPr id="13" name="Text Placeholder 16"/>
          <p:cNvSpPr>
            <a:spLocks noGrp="1"/>
          </p:cNvSpPr>
          <p:nvPr>
            <p:ph type="body" sz="quarter" idx="15" hasCustomPrompt="1"/>
          </p:nvPr>
        </p:nvSpPr>
        <p:spPr>
          <a:xfrm>
            <a:off x="425896" y="2189986"/>
            <a:ext cx="4805363" cy="503238"/>
          </a:xfrm>
        </p:spPr>
        <p:txBody>
          <a:bodyPr/>
          <a:lstStyle>
            <a:lvl1pPr marL="0" indent="0">
              <a:buNone/>
              <a:defRPr cap="all" baseline="0">
                <a:solidFill>
                  <a:schemeClr val="tx1"/>
                </a:solidFill>
                <a:latin typeface="+mj-lt"/>
              </a:defRPr>
            </a:lvl1pPr>
          </a:lstStyle>
          <a:p>
            <a:pPr lvl="0"/>
            <a:r>
              <a:rPr lang="en-AU"/>
              <a:t>Click to ADD SUBTITLE</a:t>
            </a:r>
          </a:p>
        </p:txBody>
      </p:sp>
      <p:pic>
        <p:nvPicPr>
          <p:cNvPr id="10" name="Picture 9">
            <a:extLst>
              <a:ext uri="{FF2B5EF4-FFF2-40B4-BE49-F238E27FC236}">
                <a16:creationId xmlns:a16="http://schemas.microsoft.com/office/drawing/2014/main" id="{B0CF41C6-4865-4B02-B5D8-9C5873B37A4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5896" y="355043"/>
            <a:ext cx="1258827" cy="423673"/>
          </a:xfrm>
          <a:prstGeom prst="rect">
            <a:avLst/>
          </a:prstGeom>
        </p:spPr>
      </p:pic>
      <p:sp>
        <p:nvSpPr>
          <p:cNvPr id="8" name="Text Placeholder 7">
            <a:extLst>
              <a:ext uri="{FF2B5EF4-FFF2-40B4-BE49-F238E27FC236}">
                <a16:creationId xmlns:a16="http://schemas.microsoft.com/office/drawing/2014/main" id="{7F1F318B-EBCB-4834-81FE-96BC01156EF6}"/>
              </a:ext>
            </a:extLst>
          </p:cNvPr>
          <p:cNvSpPr>
            <a:spLocks noGrp="1"/>
          </p:cNvSpPr>
          <p:nvPr>
            <p:ph type="body" sz="quarter" idx="17" hasCustomPrompt="1"/>
          </p:nvPr>
        </p:nvSpPr>
        <p:spPr>
          <a:xfrm>
            <a:off x="425896" y="5522573"/>
            <a:ext cx="3724275" cy="943262"/>
          </a:xfrm>
          <a:solidFill>
            <a:schemeClr val="accent1"/>
          </a:solidFill>
        </p:spPr>
        <p:txBody>
          <a:bodyPr lIns="91440" tIns="91440" rIns="91440" bIns="91440"/>
          <a:lstStyle>
            <a:lvl1pPr marL="0" indent="0">
              <a:buNone/>
              <a:defRPr/>
            </a:lvl1pPr>
            <a:lvl3pPr marL="114300" indent="-114300">
              <a:lnSpc>
                <a:spcPct val="120000"/>
              </a:lnSpc>
              <a:buFont typeface="Wingdings" panose="05000000000000000000" pitchFamily="2" charset="2"/>
              <a:buChar char="§"/>
              <a:defRPr/>
            </a:lvl3pPr>
          </a:lstStyle>
          <a:p>
            <a:pPr>
              <a:lnSpc>
                <a:spcPct val="120000"/>
              </a:lnSpc>
            </a:pPr>
            <a:r>
              <a:rPr lang="en-AU" sz="900">
                <a:solidFill>
                  <a:schemeClr val="bg1"/>
                </a:solidFill>
                <a:latin typeface="+mn-lt"/>
                <a:cs typeface="Arial"/>
              </a:rPr>
              <a:t>Note to user: Replace this image with your own.</a:t>
            </a:r>
          </a:p>
          <a:p>
            <a:pPr marL="114300" indent="-114300">
              <a:lnSpc>
                <a:spcPct val="120000"/>
              </a:lnSpc>
              <a:buFont typeface="Wingdings" panose="05000000000000000000" pitchFamily="2" charset="2"/>
              <a:buChar char="§"/>
            </a:pPr>
            <a:r>
              <a:rPr lang="en-AU" sz="900">
                <a:solidFill>
                  <a:schemeClr val="bg1"/>
                </a:solidFill>
                <a:latin typeface="+mn-lt"/>
                <a:cs typeface="Arial"/>
              </a:rPr>
              <a:t>Right click on this Placeholder box</a:t>
            </a:r>
          </a:p>
          <a:p>
            <a:pPr marL="114300" lvl="2" indent="-114300">
              <a:lnSpc>
                <a:spcPct val="120000"/>
              </a:lnSpc>
              <a:buFont typeface="Wingdings" panose="05000000000000000000" pitchFamily="2" charset="2"/>
              <a:buChar char="§"/>
            </a:pPr>
            <a:r>
              <a:rPr lang="en-AU" sz="900">
                <a:solidFill>
                  <a:schemeClr val="bg1"/>
                </a:solidFill>
                <a:latin typeface="+mn-lt"/>
                <a:cs typeface="Arial"/>
              </a:rPr>
              <a:t>Replace image</a:t>
            </a:r>
          </a:p>
          <a:p>
            <a:pPr marL="114300" lvl="2" indent="-114300">
              <a:lnSpc>
                <a:spcPct val="120000"/>
              </a:lnSpc>
              <a:buFont typeface="Wingdings" panose="05000000000000000000" pitchFamily="2" charset="2"/>
              <a:buChar char="§"/>
            </a:pPr>
            <a:r>
              <a:rPr lang="en-AU" sz="900">
                <a:solidFill>
                  <a:schemeClr val="bg1"/>
                </a:solidFill>
                <a:latin typeface="+mn-lt"/>
                <a:cs typeface="Arial"/>
              </a:rPr>
              <a:t>Select image and click ‘Resize image to fit in placeholder’)</a:t>
            </a:r>
          </a:p>
        </p:txBody>
      </p:sp>
    </p:spTree>
    <p:extLst>
      <p:ext uri="{BB962C8B-B14F-4D97-AF65-F5344CB8AC3E}">
        <p14:creationId xmlns:p14="http://schemas.microsoft.com/office/powerpoint/2010/main" val="2641295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DE22C8-E6AD-4278-9181-7B1D2238E02D}"/>
              </a:ext>
            </a:extLst>
          </p:cNvPr>
          <p:cNvSpPr/>
          <p:nvPr userDrawn="1"/>
        </p:nvSpPr>
        <p:spPr>
          <a:xfrm>
            <a:off x="0" y="0"/>
            <a:ext cx="9144000" cy="1207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p:cNvSpPr/>
          <p:nvPr userDrawn="1"/>
        </p:nvSpPr>
        <p:spPr>
          <a:xfrm>
            <a:off x="181428" y="181429"/>
            <a:ext cx="8783100" cy="6504214"/>
          </a:xfrm>
          <a:prstGeom prst="rect">
            <a:avLst/>
          </a:prstGeom>
          <a:solidFill>
            <a:srgbClr val="E6E4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800" noProof="0"/>
          </a:p>
        </p:txBody>
      </p:sp>
      <p:sp>
        <p:nvSpPr>
          <p:cNvPr id="19" name="Text Placeholder 2"/>
          <p:cNvSpPr>
            <a:spLocks noGrp="1"/>
          </p:cNvSpPr>
          <p:nvPr>
            <p:ph type="body" idx="14" hasCustomPrompt="1"/>
          </p:nvPr>
        </p:nvSpPr>
        <p:spPr>
          <a:xfrm>
            <a:off x="4383539" y="6183276"/>
            <a:ext cx="4329501" cy="275580"/>
          </a:xfrm>
          <a:prstGeom prst="rect">
            <a:avLst/>
          </a:prstGeom>
          <a:ln>
            <a:noFill/>
          </a:ln>
        </p:spPr>
        <p:txBody>
          <a:bodyPr anchor="t" anchorCtr="0"/>
          <a:lstStyle>
            <a:lvl1pPr marL="0" indent="0" algn="l">
              <a:buNone/>
              <a:defRPr sz="11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noProof="0"/>
              <a:t>DATE: 1 May 2019</a:t>
            </a:r>
          </a:p>
        </p:txBody>
      </p:sp>
      <p:sp>
        <p:nvSpPr>
          <p:cNvPr id="21" name="Title 20"/>
          <p:cNvSpPr>
            <a:spLocks noGrp="1"/>
          </p:cNvSpPr>
          <p:nvPr>
            <p:ph type="title" hasCustomPrompt="1"/>
          </p:nvPr>
        </p:nvSpPr>
        <p:spPr>
          <a:xfrm>
            <a:off x="4383539" y="2708920"/>
            <a:ext cx="4248472" cy="648000"/>
          </a:xfrm>
        </p:spPr>
        <p:txBody>
          <a:bodyPr/>
          <a:lstStyle>
            <a:lvl1pPr>
              <a:defRPr/>
            </a:lvl1pPr>
          </a:lstStyle>
          <a:p>
            <a:r>
              <a:rPr lang="en-US"/>
              <a:t>Click to add title</a:t>
            </a:r>
            <a:endParaRPr lang="en-AU"/>
          </a:p>
        </p:txBody>
      </p:sp>
      <p:sp>
        <p:nvSpPr>
          <p:cNvPr id="23" name="Text Placeholder 22"/>
          <p:cNvSpPr>
            <a:spLocks noGrp="1"/>
          </p:cNvSpPr>
          <p:nvPr>
            <p:ph type="body" sz="quarter" idx="15" hasCustomPrompt="1"/>
          </p:nvPr>
        </p:nvSpPr>
        <p:spPr>
          <a:xfrm>
            <a:off x="4383539" y="3357564"/>
            <a:ext cx="4249737" cy="503237"/>
          </a:xfrm>
        </p:spPr>
        <p:txBody>
          <a:bodyPr/>
          <a:lstStyle>
            <a:lvl1pPr marL="0" indent="0">
              <a:buNone/>
              <a:defRPr cap="all" baseline="0">
                <a:solidFill>
                  <a:schemeClr val="accent1"/>
                </a:solidFill>
                <a:latin typeface="+mj-lt"/>
              </a:defRPr>
            </a:lvl1pPr>
          </a:lstStyle>
          <a:p>
            <a:pPr lvl="0"/>
            <a:r>
              <a:rPr lang="en-AU"/>
              <a:t>Click to add subtitle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08183" y="185515"/>
            <a:ext cx="2037600" cy="762730"/>
          </a:xfrm>
          <a:prstGeom prst="rect">
            <a:avLst/>
          </a:prstGeom>
        </p:spPr>
      </p:pic>
      <p:pic>
        <p:nvPicPr>
          <p:cNvPr id="8" name="Picture 7">
            <a:extLst>
              <a:ext uri="{FF2B5EF4-FFF2-40B4-BE49-F238E27FC236}">
                <a16:creationId xmlns:a16="http://schemas.microsoft.com/office/drawing/2014/main" id="{E343EF02-D0DE-4694-8925-A3487BCF58C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83539" y="355043"/>
            <a:ext cx="1258827" cy="423673"/>
          </a:xfrm>
          <a:prstGeom prst="rect">
            <a:avLst/>
          </a:prstGeom>
        </p:spPr>
      </p:pic>
      <p:pic>
        <p:nvPicPr>
          <p:cNvPr id="11" name="Picture 10">
            <a:extLst>
              <a:ext uri="{FF2B5EF4-FFF2-40B4-BE49-F238E27FC236}">
                <a16:creationId xmlns:a16="http://schemas.microsoft.com/office/drawing/2014/main" id="{C9CE4F08-A1A6-4B79-918C-8ECD8A9C1016}"/>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4938" r="25471"/>
          <a:stretch/>
        </p:blipFill>
        <p:spPr>
          <a:xfrm>
            <a:off x="179471" y="181429"/>
            <a:ext cx="3952581" cy="6537188"/>
          </a:xfrm>
          <a:prstGeom prst="rect">
            <a:avLst/>
          </a:prstGeom>
        </p:spPr>
      </p:pic>
    </p:spTree>
    <p:extLst>
      <p:ext uri="{BB962C8B-B14F-4D97-AF65-F5344CB8AC3E}">
        <p14:creationId xmlns:p14="http://schemas.microsoft.com/office/powerpoint/2010/main" val="1916982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lumn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0000" y="800670"/>
            <a:ext cx="6407150" cy="409666"/>
          </a:xfrm>
        </p:spPr>
        <p:txBody>
          <a:bodyPr/>
          <a:lstStyle/>
          <a:p>
            <a:r>
              <a:rPr lang="en-US"/>
              <a:t>Click to edit master title style</a:t>
            </a:r>
            <a:endParaRPr lang="en-AU"/>
          </a:p>
        </p:txBody>
      </p:sp>
      <p:sp>
        <p:nvSpPr>
          <p:cNvPr id="3" name="Content Placeholder 2"/>
          <p:cNvSpPr>
            <a:spLocks noGrp="1"/>
          </p:cNvSpPr>
          <p:nvPr>
            <p:ph idx="1" hasCustomPrompt="1"/>
          </p:nvPr>
        </p:nvSpPr>
        <p:spPr>
          <a:xfrm>
            <a:off x="540000" y="1620001"/>
            <a:ext cx="8100001" cy="4525963"/>
          </a:xfrm>
        </p:spPr>
        <p:txBody>
          <a:bodyPr/>
          <a:lstStyle>
            <a:lvl1pPr marL="0" indent="0">
              <a:buNone/>
              <a:defRPr baseline="0"/>
            </a:lvl1pPr>
          </a:lstStyle>
          <a:p>
            <a:pPr lvl="0"/>
            <a:r>
              <a:rPr lang="en-AU"/>
              <a:t>Content no bullets</a:t>
            </a:r>
          </a:p>
        </p:txBody>
      </p:sp>
      <p:sp>
        <p:nvSpPr>
          <p:cNvPr id="5" name="Footer Placeholder 4"/>
          <p:cNvSpPr>
            <a:spLocks noGrp="1"/>
          </p:cNvSpPr>
          <p:nvPr>
            <p:ph type="ftr" sz="quarter" idx="11"/>
          </p:nvPr>
        </p:nvSpPr>
        <p:spPr>
          <a:xfrm>
            <a:off x="520950" y="6381330"/>
            <a:ext cx="3978498" cy="365125"/>
          </a:xfrm>
        </p:spPr>
        <p:txBody>
          <a:bodyPr/>
          <a:lstStyle>
            <a:lvl1pPr algn="l">
              <a:defRPr sz="1050"/>
            </a:lvl1pPr>
          </a:lstStyle>
          <a:p>
            <a:r>
              <a:rPr lang="en-AU"/>
              <a:t>OFFICE | FACULTY | DEPARTMENT</a:t>
            </a:r>
          </a:p>
        </p:txBody>
      </p:sp>
      <p:sp>
        <p:nvSpPr>
          <p:cNvPr id="6" name="Slide Number Placeholder 5"/>
          <p:cNvSpPr>
            <a:spLocks noGrp="1"/>
          </p:cNvSpPr>
          <p:nvPr>
            <p:ph type="sldNum" sz="quarter" idx="12"/>
          </p:nvPr>
        </p:nvSpPr>
        <p:spPr>
          <a:xfrm>
            <a:off x="8333116" y="6381330"/>
            <a:ext cx="315583" cy="365125"/>
          </a:xfrm>
        </p:spPr>
        <p:txBody>
          <a:bodyPr/>
          <a:lstStyle>
            <a:lvl1pPr>
              <a:defRPr sz="1050"/>
            </a:lvl1pPr>
          </a:lstStyle>
          <a:p>
            <a:fld id="{D9C42BCC-44E8-4F98-A8FE-EAF16D8C1E6E}" type="slidenum">
              <a:rPr lang="en-AU" smtClean="0"/>
              <a:pPr/>
              <a:t>‹#›</a:t>
            </a:fld>
            <a:endParaRPr lang="en-AU"/>
          </a:p>
        </p:txBody>
      </p:sp>
      <p:sp>
        <p:nvSpPr>
          <p:cNvPr id="7" name="Text Placeholder 16"/>
          <p:cNvSpPr>
            <a:spLocks noGrp="1"/>
          </p:cNvSpPr>
          <p:nvPr>
            <p:ph type="body" sz="quarter" idx="15" hasCustomPrompt="1"/>
          </p:nvPr>
        </p:nvSpPr>
        <p:spPr>
          <a:xfrm>
            <a:off x="540001" y="1210336"/>
            <a:ext cx="6407150" cy="325166"/>
          </a:xfrm>
        </p:spPr>
        <p:txBody>
          <a:bodyPr/>
          <a:lstStyle>
            <a:lvl1pPr marL="0" indent="0">
              <a:buNone/>
              <a:defRPr cap="all" baseline="0">
                <a:solidFill>
                  <a:schemeClr val="accent1"/>
                </a:solidFill>
                <a:latin typeface="+mj-lt"/>
              </a:defRPr>
            </a:lvl1pPr>
          </a:lstStyle>
          <a:p>
            <a:pPr lvl="0"/>
            <a:r>
              <a:rPr lang="en-AU"/>
              <a:t>Click to ADD SUBTITLE</a:t>
            </a:r>
          </a:p>
        </p:txBody>
      </p:sp>
    </p:spTree>
    <p:extLst>
      <p:ext uri="{BB962C8B-B14F-4D97-AF65-F5344CB8AC3E}">
        <p14:creationId xmlns:p14="http://schemas.microsoft.com/office/powerpoint/2010/main" val="4017448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lumn Bullets">
    <p:spTree>
      <p:nvGrpSpPr>
        <p:cNvPr id="1" name=""/>
        <p:cNvGrpSpPr/>
        <p:nvPr/>
      </p:nvGrpSpPr>
      <p:grpSpPr>
        <a:xfrm>
          <a:off x="0" y="0"/>
          <a:ext cx="0" cy="0"/>
          <a:chOff x="0" y="0"/>
          <a:chExt cx="0" cy="0"/>
        </a:xfrm>
      </p:grpSpPr>
      <p:sp>
        <p:nvSpPr>
          <p:cNvPr id="8" name="Content Placeholder 7"/>
          <p:cNvSpPr>
            <a:spLocks noGrp="1"/>
          </p:cNvSpPr>
          <p:nvPr>
            <p:ph sz="quarter" idx="16"/>
          </p:nvPr>
        </p:nvSpPr>
        <p:spPr>
          <a:xfrm>
            <a:off x="540001" y="1620000"/>
            <a:ext cx="8082506" cy="4524375"/>
          </a:xfrm>
        </p:spPr>
        <p:txBody>
          <a:bodyPr/>
          <a:lstStyle>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1"/>
          </p:nvPr>
        </p:nvSpPr>
        <p:spPr>
          <a:xfrm>
            <a:off x="515169" y="6381330"/>
            <a:ext cx="4032448" cy="365125"/>
          </a:xfrm>
        </p:spPr>
        <p:txBody>
          <a:bodyPr/>
          <a:lstStyle>
            <a:lvl1pPr algn="l">
              <a:defRPr sz="1050"/>
            </a:lvl1pPr>
          </a:lstStyle>
          <a:p>
            <a:r>
              <a:rPr lang="en-AU"/>
              <a:t>OFFICE | FACULTY | DEPARTMENT</a:t>
            </a:r>
          </a:p>
        </p:txBody>
      </p:sp>
      <p:sp>
        <p:nvSpPr>
          <p:cNvPr id="6" name="Slide Number Placeholder 5"/>
          <p:cNvSpPr>
            <a:spLocks noGrp="1"/>
          </p:cNvSpPr>
          <p:nvPr>
            <p:ph type="sldNum" sz="quarter" idx="12"/>
          </p:nvPr>
        </p:nvSpPr>
        <p:spPr>
          <a:xfrm>
            <a:off x="8350370" y="6381330"/>
            <a:ext cx="281662" cy="365125"/>
          </a:xfrm>
        </p:spPr>
        <p:txBody>
          <a:bodyPr/>
          <a:lstStyle/>
          <a:p>
            <a:fld id="{D9C42BCC-44E8-4F98-A8FE-EAF16D8C1E6E}" type="slidenum">
              <a:rPr lang="en-AU" smtClean="0"/>
              <a:t>‹#›</a:t>
            </a:fld>
            <a:endParaRPr lang="en-AU"/>
          </a:p>
        </p:txBody>
      </p:sp>
      <p:sp>
        <p:nvSpPr>
          <p:cNvPr id="7" name="Title 1">
            <a:extLst>
              <a:ext uri="{FF2B5EF4-FFF2-40B4-BE49-F238E27FC236}">
                <a16:creationId xmlns:a16="http://schemas.microsoft.com/office/drawing/2014/main" id="{A2E17DD3-1234-4080-97F7-B043F151AB3B}"/>
              </a:ext>
            </a:extLst>
          </p:cNvPr>
          <p:cNvSpPr>
            <a:spLocks noGrp="1"/>
          </p:cNvSpPr>
          <p:nvPr>
            <p:ph type="title" hasCustomPrompt="1"/>
          </p:nvPr>
        </p:nvSpPr>
        <p:spPr>
          <a:xfrm>
            <a:off x="540000" y="800670"/>
            <a:ext cx="6407150" cy="409666"/>
          </a:xfrm>
        </p:spPr>
        <p:txBody>
          <a:bodyPr/>
          <a:lstStyle/>
          <a:p>
            <a:r>
              <a:rPr lang="en-US"/>
              <a:t>Click to edit master title style</a:t>
            </a:r>
            <a:endParaRPr lang="en-AU"/>
          </a:p>
        </p:txBody>
      </p:sp>
      <p:sp>
        <p:nvSpPr>
          <p:cNvPr id="11" name="Text Placeholder 16">
            <a:extLst>
              <a:ext uri="{FF2B5EF4-FFF2-40B4-BE49-F238E27FC236}">
                <a16:creationId xmlns:a16="http://schemas.microsoft.com/office/drawing/2014/main" id="{CF968E3D-8964-4D0C-81E5-ECFE28F02D6D}"/>
              </a:ext>
            </a:extLst>
          </p:cNvPr>
          <p:cNvSpPr>
            <a:spLocks noGrp="1"/>
          </p:cNvSpPr>
          <p:nvPr>
            <p:ph type="body" sz="quarter" idx="15" hasCustomPrompt="1"/>
          </p:nvPr>
        </p:nvSpPr>
        <p:spPr>
          <a:xfrm>
            <a:off x="540001" y="1210336"/>
            <a:ext cx="6407150" cy="325166"/>
          </a:xfrm>
        </p:spPr>
        <p:txBody>
          <a:bodyPr/>
          <a:lstStyle>
            <a:lvl1pPr marL="0" indent="0">
              <a:buNone/>
              <a:defRPr cap="all" baseline="0">
                <a:solidFill>
                  <a:schemeClr val="accent1"/>
                </a:solidFill>
                <a:latin typeface="+mj-lt"/>
              </a:defRPr>
            </a:lvl1pPr>
          </a:lstStyle>
          <a:p>
            <a:pPr lvl="0"/>
            <a:r>
              <a:rPr lang="en-AU"/>
              <a:t>Click to ADD SUBTITLE</a:t>
            </a:r>
          </a:p>
        </p:txBody>
      </p:sp>
    </p:spTree>
    <p:extLst>
      <p:ext uri="{BB962C8B-B14F-4D97-AF65-F5344CB8AC3E}">
        <p14:creationId xmlns:p14="http://schemas.microsoft.com/office/powerpoint/2010/main" val="498723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40000" y="1620001"/>
            <a:ext cx="3915000" cy="4525963"/>
          </a:xfrm>
        </p:spPr>
        <p:txBody>
          <a:bodyPr lIns="0" tIns="0" rIns="0" bIns="0" numCol="1" spcCol="144000"/>
          <a:lstStyle>
            <a:lvl1pPr marL="0" indent="0">
              <a:buNone/>
              <a:defRPr baseline="0"/>
            </a:lvl1pPr>
          </a:lstStyle>
          <a:p>
            <a:pPr lvl="0"/>
            <a:r>
              <a:rPr lang="en-AU"/>
              <a:t>Two Column content no bullets</a:t>
            </a:r>
          </a:p>
        </p:txBody>
      </p:sp>
      <p:sp>
        <p:nvSpPr>
          <p:cNvPr id="5" name="Footer Placeholder 4"/>
          <p:cNvSpPr>
            <a:spLocks noGrp="1"/>
          </p:cNvSpPr>
          <p:nvPr>
            <p:ph type="ftr" sz="quarter" idx="11"/>
          </p:nvPr>
        </p:nvSpPr>
        <p:spPr>
          <a:xfrm>
            <a:off x="540000" y="6381330"/>
            <a:ext cx="4032448" cy="365125"/>
          </a:xfrm>
        </p:spPr>
        <p:txBody>
          <a:bodyPr/>
          <a:lstStyle>
            <a:lvl1pPr algn="l">
              <a:defRPr sz="1050"/>
            </a:lvl1pPr>
          </a:lstStyle>
          <a:p>
            <a:r>
              <a:rPr lang="en-AU"/>
              <a:t>OFFICE | FACULTY | DEPARTMENT</a:t>
            </a:r>
          </a:p>
        </p:txBody>
      </p:sp>
      <p:sp>
        <p:nvSpPr>
          <p:cNvPr id="6" name="Slide Number Placeholder 5"/>
          <p:cNvSpPr>
            <a:spLocks noGrp="1"/>
          </p:cNvSpPr>
          <p:nvPr>
            <p:ph type="sldNum" sz="quarter" idx="12"/>
          </p:nvPr>
        </p:nvSpPr>
        <p:spPr>
          <a:xfrm>
            <a:off x="8307238" y="6381330"/>
            <a:ext cx="322412" cy="365125"/>
          </a:xfrm>
        </p:spPr>
        <p:txBody>
          <a:bodyPr/>
          <a:lstStyle/>
          <a:p>
            <a:fld id="{D9C42BCC-44E8-4F98-A8FE-EAF16D8C1E6E}" type="slidenum">
              <a:rPr lang="en-AU" smtClean="0"/>
              <a:t>‹#›</a:t>
            </a:fld>
            <a:endParaRPr lang="en-AU"/>
          </a:p>
        </p:txBody>
      </p:sp>
      <p:sp>
        <p:nvSpPr>
          <p:cNvPr id="8" name="Content Placeholder 2"/>
          <p:cNvSpPr>
            <a:spLocks noGrp="1"/>
          </p:cNvSpPr>
          <p:nvPr>
            <p:ph idx="16" hasCustomPrompt="1"/>
          </p:nvPr>
        </p:nvSpPr>
        <p:spPr>
          <a:xfrm>
            <a:off x="4686300" y="1620001"/>
            <a:ext cx="3915000" cy="4525963"/>
          </a:xfrm>
        </p:spPr>
        <p:txBody>
          <a:bodyPr lIns="0" tIns="0" rIns="0" bIns="0" numCol="1" spcCol="144000"/>
          <a:lstStyle>
            <a:lvl1pPr marL="0" indent="0">
              <a:buNone/>
              <a:defRPr baseline="0"/>
            </a:lvl1pPr>
          </a:lstStyle>
          <a:p>
            <a:pPr lvl="0"/>
            <a:r>
              <a:rPr lang="en-AU"/>
              <a:t>Two Column content no bullets</a:t>
            </a:r>
          </a:p>
        </p:txBody>
      </p:sp>
      <p:sp>
        <p:nvSpPr>
          <p:cNvPr id="9" name="Title 1">
            <a:extLst>
              <a:ext uri="{FF2B5EF4-FFF2-40B4-BE49-F238E27FC236}">
                <a16:creationId xmlns:a16="http://schemas.microsoft.com/office/drawing/2014/main" id="{B8AD7E65-802D-4F18-A25B-1EB9B49E7CE1}"/>
              </a:ext>
            </a:extLst>
          </p:cNvPr>
          <p:cNvSpPr>
            <a:spLocks noGrp="1"/>
          </p:cNvSpPr>
          <p:nvPr>
            <p:ph type="title" hasCustomPrompt="1"/>
          </p:nvPr>
        </p:nvSpPr>
        <p:spPr>
          <a:xfrm>
            <a:off x="540000" y="800670"/>
            <a:ext cx="6407150" cy="409666"/>
          </a:xfrm>
        </p:spPr>
        <p:txBody>
          <a:bodyPr/>
          <a:lstStyle/>
          <a:p>
            <a:r>
              <a:rPr lang="en-US"/>
              <a:t>Click to edit master title style</a:t>
            </a:r>
            <a:endParaRPr lang="en-AU"/>
          </a:p>
        </p:txBody>
      </p:sp>
      <p:sp>
        <p:nvSpPr>
          <p:cNvPr id="10" name="Text Placeholder 16">
            <a:extLst>
              <a:ext uri="{FF2B5EF4-FFF2-40B4-BE49-F238E27FC236}">
                <a16:creationId xmlns:a16="http://schemas.microsoft.com/office/drawing/2014/main" id="{4DE46466-CD1A-48A9-A0CE-00BE55670010}"/>
              </a:ext>
            </a:extLst>
          </p:cNvPr>
          <p:cNvSpPr>
            <a:spLocks noGrp="1"/>
          </p:cNvSpPr>
          <p:nvPr>
            <p:ph type="body" sz="quarter" idx="15" hasCustomPrompt="1"/>
          </p:nvPr>
        </p:nvSpPr>
        <p:spPr>
          <a:xfrm>
            <a:off x="540001" y="1210336"/>
            <a:ext cx="6407150" cy="325166"/>
          </a:xfrm>
        </p:spPr>
        <p:txBody>
          <a:bodyPr/>
          <a:lstStyle>
            <a:lvl1pPr marL="0" indent="0">
              <a:buNone/>
              <a:defRPr cap="all" baseline="0">
                <a:solidFill>
                  <a:schemeClr val="accent1"/>
                </a:solidFill>
                <a:latin typeface="+mj-lt"/>
              </a:defRPr>
            </a:lvl1pPr>
          </a:lstStyle>
          <a:p>
            <a:pPr lvl="0"/>
            <a:r>
              <a:rPr lang="en-AU"/>
              <a:t>Click to ADD SUBTITLE</a:t>
            </a:r>
          </a:p>
        </p:txBody>
      </p:sp>
    </p:spTree>
    <p:extLst>
      <p:ext uri="{BB962C8B-B14F-4D97-AF65-F5344CB8AC3E}">
        <p14:creationId xmlns:p14="http://schemas.microsoft.com/office/powerpoint/2010/main" val="24045403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wo Column Bullet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540000" y="6381330"/>
            <a:ext cx="4032448" cy="365125"/>
          </a:xfrm>
        </p:spPr>
        <p:txBody>
          <a:bodyPr/>
          <a:lstStyle>
            <a:lvl1pPr algn="l">
              <a:defRPr sz="1050"/>
            </a:lvl1pPr>
          </a:lstStyle>
          <a:p>
            <a:r>
              <a:rPr lang="en-AU"/>
              <a:t>OFFICE | FACULTY | DEPARTMENT</a:t>
            </a:r>
          </a:p>
        </p:txBody>
      </p:sp>
      <p:sp>
        <p:nvSpPr>
          <p:cNvPr id="6" name="Slide Number Placeholder 5"/>
          <p:cNvSpPr>
            <a:spLocks noGrp="1"/>
          </p:cNvSpPr>
          <p:nvPr>
            <p:ph type="sldNum" sz="quarter" idx="12"/>
          </p:nvPr>
        </p:nvSpPr>
        <p:spPr>
          <a:xfrm>
            <a:off x="8315863" y="6381330"/>
            <a:ext cx="323311" cy="365125"/>
          </a:xfrm>
        </p:spPr>
        <p:txBody>
          <a:bodyPr/>
          <a:lstStyle>
            <a:lvl1pPr>
              <a:defRPr sz="1050"/>
            </a:lvl1pPr>
          </a:lstStyle>
          <a:p>
            <a:fld id="{D9C42BCC-44E8-4F98-A8FE-EAF16D8C1E6E}" type="slidenum">
              <a:rPr lang="en-AU" smtClean="0"/>
              <a:pPr/>
              <a:t>‹#›</a:t>
            </a:fld>
            <a:endParaRPr lang="en-AU"/>
          </a:p>
        </p:txBody>
      </p:sp>
      <p:sp>
        <p:nvSpPr>
          <p:cNvPr id="9" name="Text Placeholder 8"/>
          <p:cNvSpPr>
            <a:spLocks noGrp="1"/>
          </p:cNvSpPr>
          <p:nvPr>
            <p:ph type="body" sz="quarter" idx="17"/>
          </p:nvPr>
        </p:nvSpPr>
        <p:spPr>
          <a:xfrm>
            <a:off x="540000" y="1620000"/>
            <a:ext cx="3915000" cy="45291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0" name="Text Placeholder 8"/>
          <p:cNvSpPr>
            <a:spLocks noGrp="1"/>
          </p:cNvSpPr>
          <p:nvPr>
            <p:ph type="body" sz="quarter" idx="18"/>
          </p:nvPr>
        </p:nvSpPr>
        <p:spPr>
          <a:xfrm>
            <a:off x="4771800" y="1620000"/>
            <a:ext cx="3915000" cy="45291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Title 1">
            <a:extLst>
              <a:ext uri="{FF2B5EF4-FFF2-40B4-BE49-F238E27FC236}">
                <a16:creationId xmlns:a16="http://schemas.microsoft.com/office/drawing/2014/main" id="{5FAF86C0-7B61-4317-B2E4-249421D05DB3}"/>
              </a:ext>
            </a:extLst>
          </p:cNvPr>
          <p:cNvSpPr>
            <a:spLocks noGrp="1"/>
          </p:cNvSpPr>
          <p:nvPr>
            <p:ph type="title" hasCustomPrompt="1"/>
          </p:nvPr>
        </p:nvSpPr>
        <p:spPr>
          <a:xfrm>
            <a:off x="540000" y="800670"/>
            <a:ext cx="6407150" cy="409666"/>
          </a:xfrm>
        </p:spPr>
        <p:txBody>
          <a:bodyPr/>
          <a:lstStyle/>
          <a:p>
            <a:r>
              <a:rPr lang="en-US"/>
              <a:t>Click to edit master title style</a:t>
            </a:r>
            <a:endParaRPr lang="en-AU"/>
          </a:p>
        </p:txBody>
      </p:sp>
      <p:sp>
        <p:nvSpPr>
          <p:cNvPr id="11" name="Text Placeholder 16">
            <a:extLst>
              <a:ext uri="{FF2B5EF4-FFF2-40B4-BE49-F238E27FC236}">
                <a16:creationId xmlns:a16="http://schemas.microsoft.com/office/drawing/2014/main" id="{24446E14-3109-42A2-9700-7C94F12F0924}"/>
              </a:ext>
            </a:extLst>
          </p:cNvPr>
          <p:cNvSpPr>
            <a:spLocks noGrp="1"/>
          </p:cNvSpPr>
          <p:nvPr>
            <p:ph type="body" sz="quarter" idx="15" hasCustomPrompt="1"/>
          </p:nvPr>
        </p:nvSpPr>
        <p:spPr>
          <a:xfrm>
            <a:off x="540001" y="1210336"/>
            <a:ext cx="6407150" cy="325166"/>
          </a:xfrm>
        </p:spPr>
        <p:txBody>
          <a:bodyPr/>
          <a:lstStyle>
            <a:lvl1pPr marL="0" indent="0">
              <a:buNone/>
              <a:defRPr cap="all" baseline="0">
                <a:solidFill>
                  <a:schemeClr val="accent1"/>
                </a:solidFill>
                <a:latin typeface="+mj-lt"/>
              </a:defRPr>
            </a:lvl1pPr>
          </a:lstStyle>
          <a:p>
            <a:pPr lvl="0"/>
            <a:r>
              <a:rPr lang="en-AU"/>
              <a:t>Click to ADD SUBTITLE</a:t>
            </a:r>
          </a:p>
        </p:txBody>
      </p:sp>
    </p:spTree>
    <p:extLst>
      <p:ext uri="{BB962C8B-B14F-4D97-AF65-F5344CB8AC3E}">
        <p14:creationId xmlns:p14="http://schemas.microsoft.com/office/powerpoint/2010/main" val="3547268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540000" y="6381330"/>
            <a:ext cx="4032448" cy="365125"/>
          </a:xfrm>
        </p:spPr>
        <p:txBody>
          <a:bodyPr/>
          <a:lstStyle>
            <a:lvl1pPr algn="l">
              <a:defRPr sz="1050"/>
            </a:lvl1pPr>
          </a:lstStyle>
          <a:p>
            <a:r>
              <a:rPr lang="en-AU"/>
              <a:t>OFFICE | FACULTY | DEPARTMENT</a:t>
            </a:r>
          </a:p>
        </p:txBody>
      </p:sp>
      <p:sp>
        <p:nvSpPr>
          <p:cNvPr id="6" name="Slide Number Placeholder 5"/>
          <p:cNvSpPr>
            <a:spLocks noGrp="1"/>
          </p:cNvSpPr>
          <p:nvPr>
            <p:ph type="sldNum" sz="quarter" idx="12"/>
          </p:nvPr>
        </p:nvSpPr>
        <p:spPr>
          <a:xfrm>
            <a:off x="8229599" y="6381330"/>
            <a:ext cx="409575" cy="365125"/>
          </a:xfrm>
        </p:spPr>
        <p:txBody>
          <a:bodyPr/>
          <a:lstStyle/>
          <a:p>
            <a:fld id="{D9C42BCC-44E8-4F98-A8FE-EAF16D8C1E6E}" type="slidenum">
              <a:rPr lang="en-AU" smtClean="0"/>
              <a:t>‹#›</a:t>
            </a:fld>
            <a:endParaRPr lang="en-AU"/>
          </a:p>
        </p:txBody>
      </p:sp>
      <p:sp>
        <p:nvSpPr>
          <p:cNvPr id="8" name="Title 1">
            <a:extLst>
              <a:ext uri="{FF2B5EF4-FFF2-40B4-BE49-F238E27FC236}">
                <a16:creationId xmlns:a16="http://schemas.microsoft.com/office/drawing/2014/main" id="{ABB5DC82-B2A4-4F4A-B4D6-8BCF8521D55A}"/>
              </a:ext>
            </a:extLst>
          </p:cNvPr>
          <p:cNvSpPr>
            <a:spLocks noGrp="1"/>
          </p:cNvSpPr>
          <p:nvPr>
            <p:ph type="title" hasCustomPrompt="1"/>
          </p:nvPr>
        </p:nvSpPr>
        <p:spPr>
          <a:xfrm>
            <a:off x="540000" y="800670"/>
            <a:ext cx="6407150" cy="409666"/>
          </a:xfrm>
        </p:spPr>
        <p:txBody>
          <a:bodyPr/>
          <a:lstStyle/>
          <a:p>
            <a:r>
              <a:rPr lang="en-US"/>
              <a:t>Click to edit master title style</a:t>
            </a:r>
            <a:endParaRPr lang="en-AU"/>
          </a:p>
        </p:txBody>
      </p:sp>
      <p:sp>
        <p:nvSpPr>
          <p:cNvPr id="9" name="Text Placeholder 16">
            <a:extLst>
              <a:ext uri="{FF2B5EF4-FFF2-40B4-BE49-F238E27FC236}">
                <a16:creationId xmlns:a16="http://schemas.microsoft.com/office/drawing/2014/main" id="{2B365BC7-3ED5-4D4B-ACA5-9BC106872492}"/>
              </a:ext>
            </a:extLst>
          </p:cNvPr>
          <p:cNvSpPr>
            <a:spLocks noGrp="1"/>
          </p:cNvSpPr>
          <p:nvPr>
            <p:ph type="body" sz="quarter" idx="15" hasCustomPrompt="1"/>
          </p:nvPr>
        </p:nvSpPr>
        <p:spPr>
          <a:xfrm>
            <a:off x="540001" y="1210336"/>
            <a:ext cx="6407150" cy="325166"/>
          </a:xfrm>
        </p:spPr>
        <p:txBody>
          <a:bodyPr/>
          <a:lstStyle>
            <a:lvl1pPr marL="0" indent="0">
              <a:buNone/>
              <a:defRPr cap="all" baseline="0">
                <a:solidFill>
                  <a:schemeClr val="accent1"/>
                </a:solidFill>
                <a:latin typeface="+mj-lt"/>
              </a:defRPr>
            </a:lvl1pPr>
          </a:lstStyle>
          <a:p>
            <a:pPr lvl="0"/>
            <a:r>
              <a:rPr lang="en-AU"/>
              <a:t>Click to ADD SUBTITLE</a:t>
            </a:r>
          </a:p>
        </p:txBody>
      </p:sp>
    </p:spTree>
    <p:extLst>
      <p:ext uri="{BB962C8B-B14F-4D97-AF65-F5344CB8AC3E}">
        <p14:creationId xmlns:p14="http://schemas.microsoft.com/office/powerpoint/2010/main" val="808700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0000" y="854534"/>
            <a:ext cx="6343707" cy="332257"/>
          </a:xfrm>
          <a:prstGeom prst="rect">
            <a:avLst/>
          </a:prstGeom>
        </p:spPr>
        <p:txBody>
          <a:bodyPr vert="horz" lIns="0" tIns="0" rIns="0" bIns="0" rtlCol="0" anchor="t" anchorCtr="0">
            <a:noAutofit/>
          </a:bodyPr>
          <a:lstStyle/>
          <a:p>
            <a:r>
              <a:rPr lang="en-US"/>
              <a:t>Click to edit Master title style</a:t>
            </a:r>
            <a:endParaRPr lang="en-AU"/>
          </a:p>
        </p:txBody>
      </p:sp>
      <p:sp>
        <p:nvSpPr>
          <p:cNvPr id="3" name="Text Placeholder 2"/>
          <p:cNvSpPr>
            <a:spLocks noGrp="1"/>
          </p:cNvSpPr>
          <p:nvPr>
            <p:ph type="body" idx="1"/>
          </p:nvPr>
        </p:nvSpPr>
        <p:spPr>
          <a:xfrm>
            <a:off x="540000" y="1620001"/>
            <a:ext cx="8100001" cy="452596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3"/>
          </p:nvPr>
        </p:nvSpPr>
        <p:spPr>
          <a:xfrm>
            <a:off x="540001" y="6309322"/>
            <a:ext cx="4050506" cy="365125"/>
          </a:xfrm>
          <a:prstGeom prst="rect">
            <a:avLst/>
          </a:prstGeom>
        </p:spPr>
        <p:txBody>
          <a:bodyPr vert="horz" lIns="0" tIns="0" rIns="0" bIns="0" rtlCol="0" anchor="ctr"/>
          <a:lstStyle>
            <a:lvl1pPr algn="l">
              <a:defRPr sz="1050">
                <a:solidFill>
                  <a:schemeClr val="tx1">
                    <a:tint val="75000"/>
                  </a:schemeClr>
                </a:solidFill>
              </a:defRPr>
            </a:lvl1pPr>
          </a:lstStyle>
          <a:p>
            <a:r>
              <a:rPr lang="en-AU"/>
              <a:t>OFFICE | FACULTY | DEPARTMENT</a:t>
            </a:r>
          </a:p>
        </p:txBody>
      </p:sp>
      <p:sp>
        <p:nvSpPr>
          <p:cNvPr id="6" name="Slide Number Placeholder 5"/>
          <p:cNvSpPr>
            <a:spLocks noGrp="1"/>
          </p:cNvSpPr>
          <p:nvPr>
            <p:ph type="sldNum" sz="quarter" idx="4"/>
          </p:nvPr>
        </p:nvSpPr>
        <p:spPr>
          <a:xfrm>
            <a:off x="8255478" y="6309322"/>
            <a:ext cx="367027" cy="365125"/>
          </a:xfrm>
          <a:prstGeom prst="rect">
            <a:avLst/>
          </a:prstGeom>
        </p:spPr>
        <p:txBody>
          <a:bodyPr vert="horz" lIns="0" tIns="0" rIns="0" bIns="0" rtlCol="0" anchor="ctr"/>
          <a:lstStyle>
            <a:lvl1pPr algn="r">
              <a:defRPr sz="1050">
                <a:solidFill>
                  <a:schemeClr val="tx1">
                    <a:tint val="75000"/>
                  </a:schemeClr>
                </a:solidFill>
              </a:defRPr>
            </a:lvl1pPr>
          </a:lstStyle>
          <a:p>
            <a:fld id="{D9C42BCC-44E8-4F98-A8FE-EAF16D8C1E6E}" type="slidenum">
              <a:rPr lang="en-AU" smtClean="0"/>
              <a:pPr/>
              <a:t>‹#›</a:t>
            </a:fld>
            <a:endParaRPr lang="en-AU"/>
          </a:p>
        </p:txBody>
      </p:sp>
      <p:pic>
        <p:nvPicPr>
          <p:cNvPr id="1026" name="Picture 2"/>
          <p:cNvPicPr preferRelativeResize="0">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540000" y="1519247"/>
            <a:ext cx="8100000" cy="12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6763131" y="141749"/>
            <a:ext cx="2037600" cy="762730"/>
          </a:xfrm>
          <a:prstGeom prst="rect">
            <a:avLst/>
          </a:prstGeom>
        </p:spPr>
      </p:pic>
      <p:pic>
        <p:nvPicPr>
          <p:cNvPr id="9" name="Picture 8">
            <a:extLst>
              <a:ext uri="{FF2B5EF4-FFF2-40B4-BE49-F238E27FC236}">
                <a16:creationId xmlns:a16="http://schemas.microsoft.com/office/drawing/2014/main" id="{1FB12B2D-EA4F-4A19-9D48-D0DCDB7D26A3}"/>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540000" y="294661"/>
            <a:ext cx="1258827" cy="423673"/>
          </a:xfrm>
          <a:prstGeom prst="rect">
            <a:avLst/>
          </a:prstGeom>
        </p:spPr>
      </p:pic>
    </p:spTree>
    <p:extLst>
      <p:ext uri="{BB962C8B-B14F-4D97-AF65-F5344CB8AC3E}">
        <p14:creationId xmlns:p14="http://schemas.microsoft.com/office/powerpoint/2010/main" val="1341762694"/>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67" r:id="rId3"/>
    <p:sldLayoutId id="2147483651" r:id="rId4"/>
    <p:sldLayoutId id="2147483650" r:id="rId5"/>
    <p:sldLayoutId id="2147483660" r:id="rId6"/>
    <p:sldLayoutId id="2147483661" r:id="rId7"/>
    <p:sldLayoutId id="2147483662" r:id="rId8"/>
    <p:sldLayoutId id="2147483663" r:id="rId9"/>
    <p:sldLayoutId id="2147483664" r:id="rId10"/>
    <p:sldLayoutId id="2147483655" r:id="rId11"/>
    <p:sldLayoutId id="2147483672" r:id="rId12"/>
    <p:sldLayoutId id="2147483675" r:id="rId13"/>
  </p:sldLayoutIdLst>
  <p:hf hdr="0" dt="0"/>
  <p:txStyles>
    <p:titleStyle>
      <a:lvl1pPr algn="l" defTabSz="914400" rtl="0" eaLnBrk="1" latinLnBrk="0" hangingPunct="1">
        <a:spcBef>
          <a:spcPct val="0"/>
        </a:spcBef>
        <a:buNone/>
        <a:defRPr sz="28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1pPr>
      <a:lvl2pPr marL="800100" indent="-342900" algn="l" defTabSz="914400" rtl="0" eaLnBrk="1" latinLnBrk="0" hangingPunct="1">
        <a:spcBef>
          <a:spcPct val="20000"/>
        </a:spcBef>
        <a:buFont typeface="Georgia" panose="02040502050405020303" pitchFamily="18" charset="0"/>
        <a:buChar char="―"/>
        <a:defRPr sz="1800" kern="1200">
          <a:solidFill>
            <a:schemeClr val="tx1"/>
          </a:solidFill>
          <a:latin typeface="+mn-lt"/>
          <a:ea typeface="+mn-ea"/>
          <a:cs typeface="+mn-cs"/>
        </a:defRPr>
      </a:lvl2pPr>
      <a:lvl3pPr marL="1200150" indent="-285750" algn="l" defTabSz="914400" rtl="0" eaLnBrk="1" latinLnBrk="0" hangingPunct="1">
        <a:spcBef>
          <a:spcPct val="200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Georgia" panose="02040502050405020303" pitchFamily="18"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2" userDrawn="1">
          <p15:clr>
            <a:srgbClr val="F26B43"/>
          </p15:clr>
        </p15:guide>
        <p15:guide id="2" pos="32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www.abs.gov.au/statistics/people/population/overseas-migration/latest-release#data-downloads" TargetMode="External"/><Relationship Id="rId7" Type="http://schemas.openxmlformats.org/officeDocument/2006/relationships/hyperlink" Target="https://www.jobsandskills.gov.au/data/internet-vacancy-index#downloads" TargetMode="External"/><Relationship Id="rId2" Type="http://schemas.openxmlformats.org/officeDocument/2006/relationships/hyperlink" Target="https://www.homeaffairs.gov.au/foi/files/2024/fa-240100298-document-released.PDF" TargetMode="External"/><Relationship Id="rId1" Type="http://schemas.openxmlformats.org/officeDocument/2006/relationships/slideLayout" Target="../slideLayouts/slideLayout5.xml"/><Relationship Id="rId6" Type="http://schemas.openxmlformats.org/officeDocument/2006/relationships/hyperlink" Target="https://www.abs.gov.au/statistics/labour/employment-and-unemployment/labour-force-australia-detailed/latest-release" TargetMode="External"/><Relationship Id="rId5" Type="http://schemas.openxmlformats.org/officeDocument/2006/relationships/hyperlink" Target="https://www.abs.gov.au/statistics/labour/jobs/jobs-australia/latest-release#employed-migrants" TargetMode="External"/><Relationship Id="rId4" Type="http://schemas.openxmlformats.org/officeDocument/2006/relationships/hyperlink" Target="https://www.abs.gov.au/statistics/labour/jobs/job-vacancies-australia/latest-releas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hwd.health.gov.au/datatool/" TargetMode="External"/><Relationship Id="rId7" Type="http://schemas.openxmlformats.org/officeDocument/2006/relationships/hyperlink" Target="https://data.safeworkaustralia.gov.au/interactive-data/industry/health-care-and-social-assistance" TargetMode="External"/><Relationship Id="rId2" Type="http://schemas.openxmlformats.org/officeDocument/2006/relationships/hyperlink" Target="https://www.jobsandskills.gov.au/data/occupation-and-industry-profiles/industries/health-care-and-social-assistance" TargetMode="External"/><Relationship Id="rId1" Type="http://schemas.openxmlformats.org/officeDocument/2006/relationships/slideLayout" Target="../slideLayouts/slideLayout5.xml"/><Relationship Id="rId6" Type="http://schemas.openxmlformats.org/officeDocument/2006/relationships/hyperlink" Target="https://www.jobsandskills.gov.au/sites/default/files/2023-09/2023%20SPL%20Key%20Findings%20Report_0.pdf" TargetMode="External"/><Relationship Id="rId5" Type="http://schemas.openxmlformats.org/officeDocument/2006/relationships/hyperlink" Target="https://www.health.gov.au/sites/default/files/2024-09/national-nursing-workforce-strategy-volume-1-research-report.pdf" TargetMode="External"/><Relationship Id="rId4" Type="http://schemas.openxmlformats.org/officeDocument/2006/relationships/hyperlink" Target="https://www.jobsandskills.gov.au/sites/default/files/2023-12/Employment%20Outlook%20Industry%20and%20Occupation%20Trends.pdf" TargetMode="Externa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7503" y="1243689"/>
            <a:ext cx="8088993" cy="648000"/>
          </a:xfrm>
        </p:spPr>
        <p:txBody>
          <a:bodyPr/>
          <a:lstStyle/>
          <a:p>
            <a:pPr algn="ctr"/>
            <a:r>
              <a:rPr lang="en-AU" noProof="0" dirty="0"/>
              <a:t>Exploratory Guide</a:t>
            </a:r>
          </a:p>
        </p:txBody>
      </p:sp>
      <p:sp>
        <p:nvSpPr>
          <p:cNvPr id="2" name="TextBox 1">
            <a:extLst>
              <a:ext uri="{FF2B5EF4-FFF2-40B4-BE49-F238E27FC236}">
                <a16:creationId xmlns:a16="http://schemas.microsoft.com/office/drawing/2014/main" id="{524BE737-1854-E949-971A-D4A21B91893C}"/>
              </a:ext>
            </a:extLst>
          </p:cNvPr>
          <p:cNvSpPr txBox="1"/>
          <p:nvPr/>
        </p:nvSpPr>
        <p:spPr>
          <a:xfrm>
            <a:off x="173035" y="1968736"/>
            <a:ext cx="8797927" cy="461665"/>
          </a:xfrm>
          <a:prstGeom prst="rect">
            <a:avLst/>
          </a:prstGeom>
          <a:noFill/>
        </p:spPr>
        <p:txBody>
          <a:bodyPr wrap="square" rtlCol="0">
            <a:spAutoFit/>
          </a:bodyPr>
          <a:lstStyle/>
          <a:p>
            <a:pPr algn="ctr"/>
            <a:r>
              <a:rPr lang="en-AU" sz="2400" b="1" noProof="0" dirty="0"/>
              <a:t>GPTW Data </a:t>
            </a:r>
            <a:r>
              <a:rPr lang="en-AU" sz="2400" b="1" dirty="0"/>
              <a:t>Visualisation</a:t>
            </a:r>
            <a:r>
              <a:rPr lang="en-AU" sz="2400" b="1" noProof="0" dirty="0"/>
              <a:t> Project</a:t>
            </a:r>
          </a:p>
        </p:txBody>
      </p:sp>
    </p:spTree>
    <p:extLst>
      <p:ext uri="{BB962C8B-B14F-4D97-AF65-F5344CB8AC3E}">
        <p14:creationId xmlns:p14="http://schemas.microsoft.com/office/powerpoint/2010/main" val="819476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687C6-E835-AB2E-7136-67AE28C8B2A9}"/>
              </a:ext>
            </a:extLst>
          </p:cNvPr>
          <p:cNvSpPr>
            <a:spLocks noGrp="1"/>
          </p:cNvSpPr>
          <p:nvPr>
            <p:ph type="title"/>
          </p:nvPr>
        </p:nvSpPr>
        <p:spPr/>
        <p:txBody>
          <a:bodyPr/>
          <a:lstStyle/>
          <a:p>
            <a:r>
              <a:rPr lang="en-AU" noProof="0">
                <a:latin typeface="Aptos"/>
              </a:rPr>
              <a:t>Data Quality &amp; Ethical Considerations</a:t>
            </a:r>
          </a:p>
        </p:txBody>
      </p:sp>
      <p:sp>
        <p:nvSpPr>
          <p:cNvPr id="5" name="Slide Number Placeholder 4">
            <a:extLst>
              <a:ext uri="{FF2B5EF4-FFF2-40B4-BE49-F238E27FC236}">
                <a16:creationId xmlns:a16="http://schemas.microsoft.com/office/drawing/2014/main" id="{4783DA4C-9DC3-6F9B-42B6-B7FCEF96374B}"/>
              </a:ext>
            </a:extLst>
          </p:cNvPr>
          <p:cNvSpPr>
            <a:spLocks noGrp="1"/>
          </p:cNvSpPr>
          <p:nvPr>
            <p:ph type="sldNum" sz="quarter" idx="12"/>
          </p:nvPr>
        </p:nvSpPr>
        <p:spPr/>
        <p:txBody>
          <a:bodyPr/>
          <a:lstStyle/>
          <a:p>
            <a:fld id="{D9C42BCC-44E8-4F98-A8FE-EAF16D8C1E6E}" type="slidenum">
              <a:rPr lang="en-AU" noProof="0" smtClean="0">
                <a:latin typeface="Aptos"/>
              </a:rPr>
              <a:pPr/>
              <a:t>10</a:t>
            </a:fld>
            <a:endParaRPr lang="en-AU" noProof="0">
              <a:latin typeface="Aptos"/>
            </a:endParaRPr>
          </a:p>
        </p:txBody>
      </p:sp>
      <p:sp>
        <p:nvSpPr>
          <p:cNvPr id="7" name="Rectangle 1">
            <a:extLst>
              <a:ext uri="{FF2B5EF4-FFF2-40B4-BE49-F238E27FC236}">
                <a16:creationId xmlns:a16="http://schemas.microsoft.com/office/drawing/2014/main" id="{A5CE858D-E70D-3AF7-98DF-F309CCED9D9F}"/>
              </a:ext>
            </a:extLst>
          </p:cNvPr>
          <p:cNvSpPr>
            <a:spLocks noGrp="1" noChangeArrowheads="1"/>
          </p:cNvSpPr>
          <p:nvPr>
            <p:ph idx="1"/>
          </p:nvPr>
        </p:nvSpPr>
        <p:spPr bwMode="auto">
          <a:xfrm>
            <a:off x="540001" y="1672265"/>
            <a:ext cx="810869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kumimoji="0" lang="en-AU" sz="1800" b="1" i="0" u="none" strike="noStrike" cap="none" normalizeH="0" baseline="0" noProof="0">
                <a:ln>
                  <a:noFill/>
                </a:ln>
                <a:effectLst/>
                <a:latin typeface="Aptos"/>
                <a:cs typeface="Arial"/>
              </a:rPr>
              <a:t>Data Harvesting &amp; Validation</a:t>
            </a:r>
            <a:r>
              <a:rPr kumimoji="0" lang="en-AU" sz="1800" b="0" i="0" u="none" strike="noStrike" cap="none" normalizeH="0" baseline="0" noProof="0">
                <a:ln>
                  <a:noFill/>
                </a:ln>
                <a:effectLst/>
                <a:latin typeface="Aptos"/>
                <a:cs typeface="Arial"/>
              </a:rPr>
              <a:t>: Data from GPTW’s website and reports (certified companies, Trust Index scores) were </a:t>
            </a:r>
            <a:r>
              <a:rPr lang="en-AU">
                <a:latin typeface="Aptos"/>
                <a:cs typeface="Arial"/>
              </a:rPr>
              <a:t>harvested, </a:t>
            </a:r>
            <a:r>
              <a:rPr kumimoji="0" lang="en-AU" sz="1800" b="0" i="0" u="none" strike="noStrike" cap="none" normalizeH="0" baseline="0" noProof="0">
                <a:ln>
                  <a:noFill/>
                </a:ln>
                <a:effectLst/>
                <a:latin typeface="Aptos"/>
                <a:cs typeface="Arial"/>
              </a:rPr>
              <a:t>along with external open-source data from government publications</a:t>
            </a:r>
            <a:r>
              <a:rPr lang="en-AU" noProof="0">
                <a:latin typeface="Aptos"/>
                <a:cs typeface="Arial"/>
              </a:rPr>
              <a:t>, </a:t>
            </a:r>
            <a:r>
              <a:rPr kumimoji="0" lang="en-AU" sz="1800" b="0" i="0" u="none" strike="noStrike" cap="none" normalizeH="0" baseline="0" noProof="0">
                <a:ln>
                  <a:noFill/>
                </a:ln>
                <a:effectLst/>
                <a:latin typeface="Aptos"/>
                <a:cs typeface="Arial"/>
              </a:rPr>
              <a:t>research studies, </a:t>
            </a:r>
            <a:r>
              <a:rPr lang="en-AU" noProof="0">
                <a:latin typeface="Aptos"/>
                <a:cs typeface="Arial"/>
              </a:rPr>
              <a:t>Glassdoor employee</a:t>
            </a:r>
            <a:r>
              <a:rPr kumimoji="0" lang="en-AU" sz="1800" b="0" i="0" u="none" strike="noStrike" cap="none" normalizeH="0" baseline="0" noProof="0">
                <a:ln>
                  <a:noFill/>
                </a:ln>
                <a:effectLst/>
                <a:latin typeface="Aptos"/>
                <a:cs typeface="Arial"/>
              </a:rPr>
              <a:t> </a:t>
            </a:r>
            <a:r>
              <a:rPr lang="en-AU" noProof="0">
                <a:latin typeface="Aptos"/>
                <a:cs typeface="Arial"/>
              </a:rPr>
              <a:t>reviews, H</a:t>
            </a:r>
            <a:r>
              <a:rPr kumimoji="0" lang="en-AU" sz="1800" b="0" i="0" u="none" strike="noStrike" cap="none" normalizeH="0" baseline="0" noProof="0">
                <a:ln>
                  <a:noFill/>
                </a:ln>
                <a:effectLst/>
                <a:latin typeface="Aptos"/>
                <a:cs typeface="Arial"/>
              </a:rPr>
              <a:t>ealthcare workforce surveys</a:t>
            </a:r>
            <a:r>
              <a:rPr lang="en-AU">
                <a:latin typeface="Aptos"/>
                <a:cs typeface="Arial"/>
              </a:rPr>
              <a:t>, and individual company websites.</a:t>
            </a:r>
            <a:endParaRPr kumimoji="0" lang="en-AU" sz="1800" b="0" i="0" u="none" strike="noStrike" cap="none" normalizeH="0" baseline="0" noProof="0">
              <a:ln>
                <a:noFill/>
              </a:ln>
              <a:effectLst/>
              <a:latin typeface="Aptos"/>
              <a:cs typeface="Arial"/>
            </a:endParaRPr>
          </a:p>
          <a:p>
            <a:pPr marL="0" marR="0" lvl="0" indent="0" algn="just" defTabSz="914400" rtl="0" eaLnBrk="0" fontAlgn="base" latinLnBrk="0" hangingPunct="0">
              <a:lnSpc>
                <a:spcPct val="100000"/>
              </a:lnSpc>
              <a:spcBef>
                <a:spcPct val="0"/>
              </a:spcBef>
              <a:spcAft>
                <a:spcPct val="0"/>
              </a:spcAft>
              <a:buClrTx/>
              <a:buSzTx/>
              <a:tabLst/>
            </a:pPr>
            <a:endParaRPr kumimoji="0" lang="en-AU" sz="1800" b="0" i="0" u="none" strike="noStrike" cap="none" normalizeH="0" baseline="0" noProof="0">
              <a:ln>
                <a:noFill/>
              </a:ln>
              <a:solidFill>
                <a:schemeClr val="tx1"/>
              </a:solidFill>
              <a:effectLst/>
              <a:latin typeface="Aptos"/>
            </a:endParaRPr>
          </a:p>
          <a:p>
            <a:pPr marL="0" marR="0" lvl="0" indent="0" algn="just" defTabSz="914400" rtl="0" eaLnBrk="0" fontAlgn="base" latinLnBrk="0" hangingPunct="0">
              <a:lnSpc>
                <a:spcPct val="100000"/>
              </a:lnSpc>
              <a:spcBef>
                <a:spcPct val="0"/>
              </a:spcBef>
              <a:spcAft>
                <a:spcPct val="0"/>
              </a:spcAft>
              <a:buClrTx/>
              <a:buSzTx/>
              <a:tabLst/>
            </a:pPr>
            <a:r>
              <a:rPr kumimoji="0" lang="en-AU" sz="1800" b="1" i="0" u="none" strike="noStrike" cap="none" normalizeH="0" baseline="0" noProof="0">
                <a:ln>
                  <a:noFill/>
                </a:ln>
                <a:effectLst/>
                <a:latin typeface="Aptos"/>
                <a:cs typeface="Arial"/>
              </a:rPr>
              <a:t>Validation</a:t>
            </a:r>
            <a:r>
              <a:rPr kumimoji="0" lang="en-AU" sz="1800" b="0" i="0" u="none" strike="noStrike" cap="none" normalizeH="0" baseline="0" noProof="0">
                <a:ln>
                  <a:noFill/>
                </a:ln>
                <a:effectLst/>
                <a:latin typeface="Aptos"/>
                <a:cs typeface="Arial"/>
              </a:rPr>
              <a:t>: Conducted validation of GPTW compa</a:t>
            </a:r>
            <a:r>
              <a:rPr lang="en-AU" noProof="0">
                <a:latin typeface="Aptos"/>
                <a:cs typeface="Arial"/>
              </a:rPr>
              <a:t>nies’</a:t>
            </a:r>
            <a:r>
              <a:rPr kumimoji="0" lang="en-AU" sz="1800" b="0" i="0" u="none" strike="noStrike" cap="none" normalizeH="0" baseline="0" noProof="0">
                <a:ln>
                  <a:noFill/>
                </a:ln>
                <a:effectLst/>
                <a:latin typeface="Aptos"/>
                <a:cs typeface="Arial"/>
              </a:rPr>
              <a:t> details.</a:t>
            </a:r>
            <a:endParaRPr lang="en-AU" sz="1800" b="0" i="0" u="none" strike="noStrike" cap="none" normalizeH="0" baseline="0" noProof="0">
              <a:ln>
                <a:noFill/>
              </a:ln>
              <a:effectLst/>
              <a:latin typeface="Aptos"/>
              <a:cs typeface="Arial"/>
            </a:endParaRPr>
          </a:p>
          <a:p>
            <a:pPr marL="0" marR="0" lvl="0" indent="0" algn="just" defTabSz="914400" rtl="0" eaLnBrk="0" fontAlgn="base" latinLnBrk="0" hangingPunct="0">
              <a:lnSpc>
                <a:spcPct val="100000"/>
              </a:lnSpc>
              <a:spcBef>
                <a:spcPct val="0"/>
              </a:spcBef>
              <a:spcAft>
                <a:spcPct val="0"/>
              </a:spcAft>
              <a:buClrTx/>
              <a:buSzTx/>
              <a:tabLst/>
            </a:pPr>
            <a:endParaRPr lang="en-AU" noProof="0">
              <a:latin typeface="Aptos"/>
              <a:cs typeface="Arial"/>
            </a:endParaRPr>
          </a:p>
          <a:p>
            <a:pPr marL="0" marR="0" lvl="0" indent="0" algn="just" defTabSz="914400" rtl="0" eaLnBrk="0" fontAlgn="base" latinLnBrk="0" hangingPunct="0">
              <a:lnSpc>
                <a:spcPct val="100000"/>
              </a:lnSpc>
              <a:spcBef>
                <a:spcPct val="0"/>
              </a:spcBef>
              <a:spcAft>
                <a:spcPct val="0"/>
              </a:spcAft>
              <a:buClrTx/>
              <a:buSzTx/>
              <a:tabLst/>
            </a:pPr>
            <a:r>
              <a:rPr lang="en-AU" b="1" noProof="0">
                <a:latin typeface="Aptos"/>
                <a:cs typeface="Arial"/>
              </a:rPr>
              <a:t>Quality Enhancement: </a:t>
            </a:r>
            <a:r>
              <a:rPr lang="en-AU" noProof="0">
                <a:latin typeface="Aptos"/>
                <a:cs typeface="Arial"/>
              </a:rPr>
              <a:t>Collected and transformed relevant external data </a:t>
            </a:r>
            <a:r>
              <a:rPr kumimoji="0" lang="en-AU" sz="1800" b="0" i="0" u="none" strike="noStrike" cap="none" normalizeH="0" baseline="0" noProof="0">
                <a:ln>
                  <a:noFill/>
                </a:ln>
                <a:effectLst/>
                <a:latin typeface="Aptos"/>
                <a:cs typeface="Arial"/>
              </a:rPr>
              <a:t>for enhanced visualisation (Persona 1, 2, 3). </a:t>
            </a:r>
            <a:r>
              <a:rPr lang="en-AU" noProof="0">
                <a:latin typeface="Aptos"/>
                <a:cs typeface="Arial"/>
              </a:rPr>
              <a:t>M</a:t>
            </a:r>
            <a:r>
              <a:rPr kumimoji="0" lang="en-AU" sz="1800" b="0" i="0" u="none" strike="noStrike" cap="none" normalizeH="0" baseline="0" noProof="0">
                <a:ln>
                  <a:noFill/>
                </a:ln>
                <a:effectLst/>
                <a:latin typeface="Aptos"/>
              </a:rPr>
              <a:t>anually</a:t>
            </a:r>
            <a:r>
              <a:rPr kumimoji="0" lang="en-AU" sz="1800" b="0" i="0" u="none" strike="noStrike" cap="none" normalizeH="0" baseline="0" noProof="0">
                <a:ln>
                  <a:noFill/>
                </a:ln>
                <a:effectLst/>
                <a:latin typeface="Aptos"/>
                <a:cs typeface="Arial"/>
              </a:rPr>
              <a:t> categorised entities within the healthcare and social assistance sectors into relevant subsectors (Persona 3).</a:t>
            </a:r>
            <a:endParaRPr lang="en-AU" sz="1800" b="0" i="0" u="none" strike="noStrike" cap="none" normalizeH="0" baseline="0" noProof="0">
              <a:ln>
                <a:noFill/>
              </a:ln>
              <a:effectLst/>
              <a:latin typeface="Aptos"/>
              <a:cs typeface="Arial"/>
            </a:endParaRPr>
          </a:p>
          <a:p>
            <a:pPr marL="0" marR="0" lvl="0" indent="0" algn="just" defTabSz="914400" rtl="0" eaLnBrk="0" fontAlgn="base" latinLnBrk="0" hangingPunct="0">
              <a:lnSpc>
                <a:spcPct val="100000"/>
              </a:lnSpc>
              <a:spcBef>
                <a:spcPct val="0"/>
              </a:spcBef>
              <a:spcAft>
                <a:spcPct val="0"/>
              </a:spcAft>
              <a:buClrTx/>
              <a:buSzTx/>
              <a:tabLst/>
            </a:pPr>
            <a:endParaRPr kumimoji="0" lang="en-AU" sz="1800" b="0" i="0" u="none" strike="noStrike" cap="none" normalizeH="0" baseline="0" noProof="0">
              <a:ln>
                <a:noFill/>
              </a:ln>
              <a:solidFill>
                <a:schemeClr val="tx1"/>
              </a:solidFill>
              <a:effectLst/>
              <a:latin typeface="Aptos"/>
            </a:endParaRPr>
          </a:p>
          <a:p>
            <a:pPr marL="0" marR="0" lvl="0" indent="0" algn="just" defTabSz="914400" rtl="0" eaLnBrk="0" fontAlgn="base" latinLnBrk="0" hangingPunct="0">
              <a:lnSpc>
                <a:spcPct val="100000"/>
              </a:lnSpc>
              <a:spcBef>
                <a:spcPct val="0"/>
              </a:spcBef>
              <a:spcAft>
                <a:spcPct val="0"/>
              </a:spcAft>
              <a:buClrTx/>
              <a:buSzTx/>
              <a:tabLst/>
            </a:pPr>
            <a:r>
              <a:rPr lang="en-AU" sz="1800" b="1" i="0" u="none" strike="noStrike" cap="none" normalizeH="0" baseline="0" noProof="0">
                <a:ln>
                  <a:noFill/>
                </a:ln>
                <a:effectLst/>
                <a:latin typeface="Aptos"/>
                <a:cs typeface="Arial"/>
              </a:rPr>
              <a:t>Ethical Considerations</a:t>
            </a:r>
            <a:r>
              <a:rPr lang="en-AU" sz="1800" b="0" i="0" u="none" strike="noStrike" cap="none" normalizeH="0" baseline="0" noProof="0">
                <a:ln>
                  <a:noFill/>
                </a:ln>
                <a:effectLst/>
                <a:latin typeface="Aptos"/>
                <a:cs typeface="Arial"/>
              </a:rPr>
              <a:t>:</a:t>
            </a:r>
          </a:p>
          <a:p>
            <a:pPr marL="285750" indent="-285750" algn="just" eaLnBrk="0" fontAlgn="base" hangingPunct="0">
              <a:spcBef>
                <a:spcPct val="0"/>
              </a:spcBef>
              <a:spcAft>
                <a:spcPct val="0"/>
              </a:spcAft>
              <a:buFont typeface="Arial" panose="020B0604020202020204" pitchFamily="34" charset="0"/>
              <a:buChar char="•"/>
            </a:pPr>
            <a:r>
              <a:rPr lang="en-AU" sz="1800" b="0" i="0" u="none" strike="noStrike" cap="none" normalizeH="0" baseline="0" noProof="0">
                <a:ln>
                  <a:noFill/>
                </a:ln>
                <a:effectLst/>
                <a:latin typeface="Aptos"/>
                <a:cs typeface="Arial"/>
              </a:rPr>
              <a:t>No data were inflated or minimised, and visual distortions are avoided to ensure accurate depictions.</a:t>
            </a:r>
          </a:p>
          <a:p>
            <a:pPr marL="285750" indent="-285750" algn="just" eaLnBrk="0" fontAlgn="base" hangingPunct="0">
              <a:spcBef>
                <a:spcPct val="0"/>
              </a:spcBef>
              <a:spcAft>
                <a:spcPct val="0"/>
              </a:spcAft>
              <a:buFont typeface="Arial" panose="020B0604020202020204" pitchFamily="34" charset="0"/>
              <a:buChar char="•"/>
            </a:pPr>
            <a:r>
              <a:rPr lang="en-AU">
                <a:latin typeface="Aptos"/>
                <a:cs typeface="Arial"/>
              </a:rPr>
              <a:t>A small subset of reviews (n=10) per company was extracted from Glassdoor, some bias may be present in semantic culture analysis (Persona 2).  </a:t>
            </a:r>
            <a:endParaRPr lang="en-AU" sz="1800" b="0" i="0" u="none" strike="noStrike" cap="none" normalizeH="0" baseline="0" noProof="0">
              <a:ln>
                <a:noFill/>
              </a:ln>
              <a:effectLst/>
              <a:latin typeface="Aptos"/>
              <a:cs typeface="Arial"/>
            </a:endParaRPr>
          </a:p>
        </p:txBody>
      </p:sp>
      <p:sp>
        <p:nvSpPr>
          <p:cNvPr id="6" name="Footer Placeholder 3">
            <a:extLst>
              <a:ext uri="{FF2B5EF4-FFF2-40B4-BE49-F238E27FC236}">
                <a16:creationId xmlns:a16="http://schemas.microsoft.com/office/drawing/2014/main" id="{77006CEE-4700-BD0D-3B6F-3D01ACBC6D9E}"/>
              </a:ext>
            </a:extLst>
          </p:cNvPr>
          <p:cNvSpPr>
            <a:spLocks noGrp="1"/>
          </p:cNvSpPr>
          <p:nvPr>
            <p:ph type="ftr" sz="quarter" idx="11"/>
          </p:nvPr>
        </p:nvSpPr>
        <p:spPr>
          <a:xfrm>
            <a:off x="520950" y="6381330"/>
            <a:ext cx="3978498" cy="365125"/>
          </a:xfrm>
        </p:spPr>
        <p:txBody>
          <a:bodyPr/>
          <a:lstStyle/>
          <a:p>
            <a:r>
              <a:rPr lang="en-AU" noProof="0">
                <a:latin typeface="Aptos"/>
              </a:rPr>
              <a:t>BUSA3021 S2 2024 – Week 13 Expo</a:t>
            </a:r>
          </a:p>
        </p:txBody>
      </p:sp>
    </p:spTree>
    <p:extLst>
      <p:ext uri="{BB962C8B-B14F-4D97-AF65-F5344CB8AC3E}">
        <p14:creationId xmlns:p14="http://schemas.microsoft.com/office/powerpoint/2010/main" val="3209768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43B84-E8DD-6C9A-1A49-4A7AAEA4A43C}"/>
              </a:ext>
            </a:extLst>
          </p:cNvPr>
          <p:cNvSpPr>
            <a:spLocks noGrp="1"/>
          </p:cNvSpPr>
          <p:nvPr>
            <p:ph type="title"/>
          </p:nvPr>
        </p:nvSpPr>
        <p:spPr/>
        <p:txBody>
          <a:bodyPr/>
          <a:lstStyle/>
          <a:p>
            <a:r>
              <a:rPr lang="en-AU"/>
              <a:t>Data Sources</a:t>
            </a:r>
          </a:p>
        </p:txBody>
      </p:sp>
      <p:graphicFrame>
        <p:nvGraphicFramePr>
          <p:cNvPr id="7" name="Content Placeholder 6">
            <a:extLst>
              <a:ext uri="{FF2B5EF4-FFF2-40B4-BE49-F238E27FC236}">
                <a16:creationId xmlns:a16="http://schemas.microsoft.com/office/drawing/2014/main" id="{46C13DD3-B307-EB48-DD36-DD6541D79E60}"/>
              </a:ext>
            </a:extLst>
          </p:cNvPr>
          <p:cNvGraphicFramePr>
            <a:graphicFrameLocks noGrp="1"/>
          </p:cNvGraphicFramePr>
          <p:nvPr>
            <p:ph idx="1"/>
            <p:extLst>
              <p:ext uri="{D42A27DB-BD31-4B8C-83A1-F6EECF244321}">
                <p14:modId xmlns:p14="http://schemas.microsoft.com/office/powerpoint/2010/main" val="2825786348"/>
              </p:ext>
            </p:extLst>
          </p:nvPr>
        </p:nvGraphicFramePr>
        <p:xfrm>
          <a:off x="539750" y="1619250"/>
          <a:ext cx="8192139" cy="4343400"/>
        </p:xfrm>
        <a:graphic>
          <a:graphicData uri="http://schemas.openxmlformats.org/drawingml/2006/table">
            <a:tbl>
              <a:tblPr firstRow="1" bandRow="1">
                <a:tableStyleId>{5C22544A-7EE6-4342-B048-85BDC9FD1C3A}</a:tableStyleId>
              </a:tblPr>
              <a:tblGrid>
                <a:gridCol w="5143566">
                  <a:extLst>
                    <a:ext uri="{9D8B030D-6E8A-4147-A177-3AD203B41FA5}">
                      <a16:colId xmlns:a16="http://schemas.microsoft.com/office/drawing/2014/main" val="2682368168"/>
                    </a:ext>
                  </a:extLst>
                </a:gridCol>
                <a:gridCol w="3048573">
                  <a:extLst>
                    <a:ext uri="{9D8B030D-6E8A-4147-A177-3AD203B41FA5}">
                      <a16:colId xmlns:a16="http://schemas.microsoft.com/office/drawing/2014/main" val="4243562768"/>
                    </a:ext>
                  </a:extLst>
                </a:gridCol>
              </a:tblGrid>
              <a:tr h="398828">
                <a:tc>
                  <a:txBody>
                    <a:bodyPr/>
                    <a:lstStyle/>
                    <a:p>
                      <a:r>
                        <a:rPr lang="en-AU"/>
                        <a:t>Data</a:t>
                      </a:r>
                    </a:p>
                  </a:txBody>
                  <a:tcPr/>
                </a:tc>
                <a:tc>
                  <a:txBody>
                    <a:bodyPr/>
                    <a:lstStyle/>
                    <a:p>
                      <a:r>
                        <a:rPr lang="en-AU"/>
                        <a:t>Note</a:t>
                      </a:r>
                    </a:p>
                  </a:txBody>
                  <a:tcPr/>
                </a:tc>
                <a:extLst>
                  <a:ext uri="{0D108BD9-81ED-4DB2-BD59-A6C34878D82A}">
                    <a16:rowId xmlns:a16="http://schemas.microsoft.com/office/drawing/2014/main" val="1462897906"/>
                  </a:ext>
                </a:extLst>
              </a:tr>
              <a:tr h="688388">
                <a:tc>
                  <a:txBody>
                    <a:bodyPr/>
                    <a:lstStyle/>
                    <a:p>
                      <a:r>
                        <a:rPr lang="en-AU"/>
                        <a:t>GPTW Australia Certified Companies List &amp; Best Workplaces in Australia 2021-2024</a:t>
                      </a:r>
                    </a:p>
                  </a:txBody>
                  <a:tcPr anchor="ctr"/>
                </a:tc>
                <a:tc>
                  <a:txBody>
                    <a:bodyPr/>
                    <a:lstStyle/>
                    <a:p>
                      <a:pPr algn="l"/>
                      <a:r>
                        <a:rPr lang="en-AU" sz="1200">
                          <a:latin typeface="+mn-lt"/>
                        </a:rPr>
                        <a:t>Collected from GPTW reports and website</a:t>
                      </a:r>
                    </a:p>
                  </a:txBody>
                  <a:tcPr anchor="ctr"/>
                </a:tc>
                <a:extLst>
                  <a:ext uri="{0D108BD9-81ED-4DB2-BD59-A6C34878D82A}">
                    <a16:rowId xmlns:a16="http://schemas.microsoft.com/office/drawing/2014/main" val="2939916154"/>
                  </a:ext>
                </a:extLst>
              </a:tr>
              <a:tr h="885071">
                <a:tc>
                  <a:txBody>
                    <a:bodyPr/>
                    <a:lstStyle/>
                    <a:p>
                      <a:r>
                        <a:rPr lang="en-AU"/>
                        <a:t>Individual Company Data</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a:latin typeface="+mn-lt"/>
                        </a:rPr>
                        <a:t>Collected from companies’ websites, Glassdoor, LinkedIn, ABN to validate the details for all </a:t>
                      </a:r>
                      <a:r>
                        <a:rPr lang="en-AU" sz="1200"/>
                        <a:t>GPTW Australia Certified Companies</a:t>
                      </a:r>
                      <a:endParaRPr lang="en-AU" sz="1200">
                        <a:latin typeface="+mn-lt"/>
                      </a:endParaRPr>
                    </a:p>
                  </a:txBody>
                  <a:tcPr anchor="ctr"/>
                </a:tc>
                <a:extLst>
                  <a:ext uri="{0D108BD9-81ED-4DB2-BD59-A6C34878D82A}">
                    <a16:rowId xmlns:a16="http://schemas.microsoft.com/office/drawing/2014/main" val="872902173"/>
                  </a:ext>
                </a:extLst>
              </a:tr>
              <a:tr h="491705">
                <a:tc>
                  <a:txBody>
                    <a:bodyPr/>
                    <a:lstStyle/>
                    <a:p>
                      <a:r>
                        <a:rPr lang="en-AU"/>
                        <a:t>Company Graduate Program Data</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a:solidFill>
                            <a:schemeClr val="dk1"/>
                          </a:solidFill>
                          <a:latin typeface="+mn-lt"/>
                          <a:ea typeface="+mn-ea"/>
                          <a:cs typeface="+mn-cs"/>
                        </a:rPr>
                        <a:t>Collected from graduate directory websites – </a:t>
                      </a:r>
                      <a:r>
                        <a:rPr lang="en-AU" sz="1200" kern="1200" err="1">
                          <a:solidFill>
                            <a:schemeClr val="dk1"/>
                          </a:solidFill>
                          <a:latin typeface="+mn-lt"/>
                          <a:ea typeface="+mn-ea"/>
                          <a:cs typeface="+mn-cs"/>
                        </a:rPr>
                        <a:t>Prosple</a:t>
                      </a:r>
                      <a:r>
                        <a:rPr lang="en-AU" sz="1200" kern="1200">
                          <a:solidFill>
                            <a:schemeClr val="dk1"/>
                          </a:solidFill>
                          <a:latin typeface="+mn-lt"/>
                          <a:ea typeface="+mn-ea"/>
                          <a:cs typeface="+mn-cs"/>
                        </a:rPr>
                        <a:t> and </a:t>
                      </a:r>
                      <a:r>
                        <a:rPr lang="en-AU" sz="1200" kern="1200" err="1">
                          <a:solidFill>
                            <a:schemeClr val="dk1"/>
                          </a:solidFill>
                          <a:latin typeface="+mn-lt"/>
                          <a:ea typeface="+mn-ea"/>
                          <a:cs typeface="+mn-cs"/>
                        </a:rPr>
                        <a:t>GradConnect</a:t>
                      </a:r>
                      <a:endParaRPr lang="en-AU" sz="1200" kern="1200">
                        <a:solidFill>
                          <a:schemeClr val="dk1"/>
                        </a:solidFill>
                        <a:latin typeface="+mn-lt"/>
                        <a:ea typeface="+mn-ea"/>
                        <a:cs typeface="+mn-cs"/>
                      </a:endParaRPr>
                    </a:p>
                  </a:txBody>
                  <a:tcPr anchor="ctr"/>
                </a:tc>
                <a:extLst>
                  <a:ext uri="{0D108BD9-81ED-4DB2-BD59-A6C34878D82A}">
                    <a16:rowId xmlns:a16="http://schemas.microsoft.com/office/drawing/2014/main" val="2307167356"/>
                  </a:ext>
                </a:extLst>
              </a:tr>
              <a:tr h="688388">
                <a:tc>
                  <a:txBody>
                    <a:bodyPr/>
                    <a:lstStyle/>
                    <a:p>
                      <a:pPr marL="0" marR="0" lvl="0" indent="0" algn="l" rtl="0" eaLnBrk="1" fontAlgn="auto" latinLnBrk="0" hangingPunct="1">
                        <a:lnSpc>
                          <a:spcPct val="100000"/>
                        </a:lnSpc>
                        <a:spcBef>
                          <a:spcPts val="0"/>
                        </a:spcBef>
                        <a:spcAft>
                          <a:spcPts val="0"/>
                        </a:spcAft>
                        <a:buClrTx/>
                        <a:buSzTx/>
                        <a:buFontTx/>
                        <a:buNone/>
                      </a:pPr>
                      <a:r>
                        <a:rPr lang="en-US" sz="1800" b="0" i="0" kern="1200">
                          <a:solidFill>
                            <a:schemeClr val="dk1"/>
                          </a:solidFill>
                          <a:effectLst/>
                          <a:latin typeface="+mn-lt"/>
                          <a:ea typeface="+mn-ea"/>
                          <a:cs typeface="+mn-cs"/>
                        </a:rPr>
                        <a:t>Internal Employee Training/Development Program Data</a:t>
                      </a:r>
                    </a:p>
                  </a:txBody>
                  <a:tcPr anchor="ctr"/>
                </a:tc>
                <a:tc>
                  <a:txBody>
                    <a:bodyPr/>
                    <a:lstStyle/>
                    <a:p>
                      <a:pPr marL="86995" marR="0" lvl="0" indent="0" algn="l" rtl="0" eaLnBrk="1" fontAlgn="auto" latinLnBrk="0" hangingPunct="1">
                        <a:lnSpc>
                          <a:spcPct val="100000"/>
                        </a:lnSpc>
                        <a:spcBef>
                          <a:spcPts val="0"/>
                        </a:spcBef>
                        <a:spcAft>
                          <a:spcPts val="0"/>
                        </a:spcAft>
                        <a:buClrTx/>
                        <a:buSzTx/>
                        <a:buFontTx/>
                        <a:buNone/>
                      </a:pPr>
                      <a:r>
                        <a:rPr lang="en-AU" sz="1200" kern="1200" noProof="0">
                          <a:solidFill>
                            <a:schemeClr val="dk1"/>
                          </a:solidFill>
                          <a:latin typeface="+mn-lt"/>
                          <a:ea typeface="+mn-ea"/>
                          <a:cs typeface="+mn-cs"/>
                        </a:rPr>
                        <a:t>Collected from individual company websites, LinkedIn</a:t>
                      </a:r>
                    </a:p>
                  </a:txBody>
                  <a:tcPr marL="0" marR="0" marT="0" marB="0" anchor="ctr"/>
                </a:tc>
                <a:extLst>
                  <a:ext uri="{0D108BD9-81ED-4DB2-BD59-A6C34878D82A}">
                    <a16:rowId xmlns:a16="http://schemas.microsoft.com/office/drawing/2014/main" val="1439670060"/>
                  </a:ext>
                </a:extLst>
              </a:tr>
              <a:tr h="393365">
                <a:tc>
                  <a:txBody>
                    <a:bodyPr/>
                    <a:lstStyle/>
                    <a:p>
                      <a:pPr marL="0" marR="0" lvl="0" indent="0" algn="l" rtl="0">
                        <a:lnSpc>
                          <a:spcPct val="100000"/>
                        </a:lnSpc>
                        <a:spcBef>
                          <a:spcPts val="0"/>
                        </a:spcBef>
                        <a:spcAft>
                          <a:spcPts val="0"/>
                        </a:spcAft>
                        <a:buClrTx/>
                        <a:buSzTx/>
                        <a:buFontTx/>
                        <a:buNone/>
                      </a:pPr>
                      <a:r>
                        <a:rPr lang="en-US" sz="1800" b="0" i="0" kern="1200">
                          <a:solidFill>
                            <a:schemeClr val="dk1"/>
                          </a:solidFill>
                          <a:effectLst/>
                          <a:latin typeface="+mn-lt"/>
                          <a:ea typeface="+mn-ea"/>
                          <a:cs typeface="+mn-cs"/>
                        </a:rPr>
                        <a:t>Female Employee Support Initiatives Data</a:t>
                      </a:r>
                    </a:p>
                  </a:txBody>
                  <a:tcPr anchor="ctr"/>
                </a:tc>
                <a:tc>
                  <a:txBody>
                    <a:bodyPr/>
                    <a:lstStyle/>
                    <a:p>
                      <a:pPr marL="86995" marR="0" lvl="0" indent="0" algn="l" rtl="0">
                        <a:lnSpc>
                          <a:spcPct val="100000"/>
                        </a:lnSpc>
                        <a:spcBef>
                          <a:spcPts val="0"/>
                        </a:spcBef>
                        <a:spcAft>
                          <a:spcPts val="0"/>
                        </a:spcAft>
                        <a:buClrTx/>
                        <a:buSzTx/>
                        <a:buFontTx/>
                        <a:buNone/>
                      </a:pPr>
                      <a:r>
                        <a:rPr lang="en-AU" sz="1200" kern="1200" noProof="0">
                          <a:solidFill>
                            <a:schemeClr val="dk1"/>
                          </a:solidFill>
                          <a:latin typeface="+mn-lt"/>
                          <a:ea typeface="+mn-ea"/>
                          <a:cs typeface="+mn-cs"/>
                        </a:rPr>
                        <a:t>Collected from individual company websites, LinkedIn</a:t>
                      </a:r>
                      <a:endParaRPr lang="en-US" sz="1200"/>
                    </a:p>
                  </a:txBody>
                  <a:tcPr marL="0" marR="0" marT="0" marB="0" anchor="ctr"/>
                </a:tc>
                <a:extLst>
                  <a:ext uri="{0D108BD9-81ED-4DB2-BD59-A6C34878D82A}">
                    <a16:rowId xmlns:a16="http://schemas.microsoft.com/office/drawing/2014/main" val="1570998325"/>
                  </a:ext>
                </a:extLst>
              </a:tr>
              <a:tr h="398828">
                <a:tc>
                  <a:txBody>
                    <a:bodyPr/>
                    <a:lstStyle/>
                    <a:p>
                      <a:pPr lvl="0">
                        <a:buNone/>
                      </a:pPr>
                      <a:r>
                        <a:rPr lang="en-AU"/>
                        <a:t>Company Diversity and Inclusion Score Data</a:t>
                      </a:r>
                    </a:p>
                  </a:txBody>
                  <a:tcPr anchor="ctr"/>
                </a:tc>
                <a:tc>
                  <a:txBody>
                    <a:bodyPr/>
                    <a:lstStyle/>
                    <a:p>
                      <a:pPr lvl="0">
                        <a:buNone/>
                      </a:pPr>
                      <a:r>
                        <a:rPr lang="en-AU" sz="1200"/>
                        <a:t>Collected from Glassdoor</a:t>
                      </a:r>
                    </a:p>
                  </a:txBody>
                  <a:tcPr/>
                </a:tc>
                <a:extLst>
                  <a:ext uri="{0D108BD9-81ED-4DB2-BD59-A6C34878D82A}">
                    <a16:rowId xmlns:a16="http://schemas.microsoft.com/office/drawing/2014/main" val="3762979422"/>
                  </a:ext>
                </a:extLst>
              </a:tr>
              <a:tr h="398827">
                <a:tc>
                  <a:txBody>
                    <a:bodyPr/>
                    <a:lstStyle/>
                    <a:p>
                      <a:pPr lvl="0">
                        <a:buNone/>
                      </a:pPr>
                      <a:r>
                        <a:rPr lang="en-AU" sz="1800" b="0" i="0" u="none" strike="noStrike" noProof="0">
                          <a:solidFill>
                            <a:srgbClr val="000000"/>
                          </a:solidFill>
                          <a:latin typeface="Arial"/>
                        </a:rPr>
                        <a:t>Company Career Opportunity Score Data</a:t>
                      </a:r>
                      <a:endParaRPr lang="en-US"/>
                    </a:p>
                  </a:txBody>
                  <a:tcPr/>
                </a:tc>
                <a:tc>
                  <a:txBody>
                    <a:bodyPr/>
                    <a:lstStyle/>
                    <a:p>
                      <a:pPr lvl="0">
                        <a:buNone/>
                      </a:pPr>
                      <a:r>
                        <a:rPr lang="en-AU" sz="1200" b="0" i="0" u="none" strike="noStrike" noProof="0">
                          <a:solidFill>
                            <a:srgbClr val="000000"/>
                          </a:solidFill>
                          <a:latin typeface="Arial"/>
                        </a:rPr>
                        <a:t>Collected from Glassdoor</a:t>
                      </a:r>
                      <a:endParaRPr lang="en-US" sz="1200"/>
                    </a:p>
                  </a:txBody>
                  <a:tcPr/>
                </a:tc>
                <a:extLst>
                  <a:ext uri="{0D108BD9-81ED-4DB2-BD59-A6C34878D82A}">
                    <a16:rowId xmlns:a16="http://schemas.microsoft.com/office/drawing/2014/main" val="3898207252"/>
                  </a:ext>
                </a:extLst>
              </a:tr>
            </a:tbl>
          </a:graphicData>
        </a:graphic>
      </p:graphicFrame>
      <p:sp>
        <p:nvSpPr>
          <p:cNvPr id="5" name="Slide Number Placeholder 4">
            <a:extLst>
              <a:ext uri="{FF2B5EF4-FFF2-40B4-BE49-F238E27FC236}">
                <a16:creationId xmlns:a16="http://schemas.microsoft.com/office/drawing/2014/main" id="{775D8A57-9238-CB91-C4FD-C90548FD6BBB}"/>
              </a:ext>
            </a:extLst>
          </p:cNvPr>
          <p:cNvSpPr>
            <a:spLocks noGrp="1"/>
          </p:cNvSpPr>
          <p:nvPr>
            <p:ph type="sldNum" sz="quarter" idx="12"/>
          </p:nvPr>
        </p:nvSpPr>
        <p:spPr/>
        <p:txBody>
          <a:bodyPr/>
          <a:lstStyle/>
          <a:p>
            <a:fld id="{D9C42BCC-44E8-4F98-A8FE-EAF16D8C1E6E}" type="slidenum">
              <a:rPr lang="en-AU" smtClean="0"/>
              <a:pPr/>
              <a:t>11</a:t>
            </a:fld>
            <a:endParaRPr lang="en-AU"/>
          </a:p>
        </p:txBody>
      </p:sp>
      <p:sp>
        <p:nvSpPr>
          <p:cNvPr id="6" name="Text Placeholder 5">
            <a:extLst>
              <a:ext uri="{FF2B5EF4-FFF2-40B4-BE49-F238E27FC236}">
                <a16:creationId xmlns:a16="http://schemas.microsoft.com/office/drawing/2014/main" id="{19637694-2BC9-3E3B-FD81-1F05B641C3F3}"/>
              </a:ext>
            </a:extLst>
          </p:cNvPr>
          <p:cNvSpPr>
            <a:spLocks noGrp="1"/>
          </p:cNvSpPr>
          <p:nvPr>
            <p:ph type="body" sz="quarter" idx="15"/>
          </p:nvPr>
        </p:nvSpPr>
        <p:spPr/>
        <p:txBody>
          <a:bodyPr/>
          <a:lstStyle/>
          <a:p>
            <a:r>
              <a:rPr lang="en-AU"/>
              <a:t>List of all the data sources in this project</a:t>
            </a:r>
          </a:p>
        </p:txBody>
      </p:sp>
      <p:sp>
        <p:nvSpPr>
          <p:cNvPr id="8" name="Footer Placeholder 3">
            <a:extLst>
              <a:ext uri="{FF2B5EF4-FFF2-40B4-BE49-F238E27FC236}">
                <a16:creationId xmlns:a16="http://schemas.microsoft.com/office/drawing/2014/main" id="{DDD1C02E-FDEB-F0AD-68E3-AD09A0F2E767}"/>
              </a:ext>
            </a:extLst>
          </p:cNvPr>
          <p:cNvSpPr>
            <a:spLocks noGrp="1"/>
          </p:cNvSpPr>
          <p:nvPr>
            <p:ph type="ftr" sz="quarter" idx="11"/>
          </p:nvPr>
        </p:nvSpPr>
        <p:spPr>
          <a:xfrm>
            <a:off x="520950" y="6381330"/>
            <a:ext cx="3978498" cy="365125"/>
          </a:xfrm>
        </p:spPr>
        <p:txBody>
          <a:bodyPr/>
          <a:lstStyle/>
          <a:p>
            <a:r>
              <a:rPr lang="en-AU" noProof="0">
                <a:latin typeface="Aptos"/>
              </a:rPr>
              <a:t>BUSA3021 S2 2024 – Week 13 Expo</a:t>
            </a:r>
          </a:p>
        </p:txBody>
      </p:sp>
    </p:spTree>
    <p:extLst>
      <p:ext uri="{BB962C8B-B14F-4D97-AF65-F5344CB8AC3E}">
        <p14:creationId xmlns:p14="http://schemas.microsoft.com/office/powerpoint/2010/main" val="146924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43B84-E8DD-6C9A-1A49-4A7AAEA4A43C}"/>
              </a:ext>
            </a:extLst>
          </p:cNvPr>
          <p:cNvSpPr>
            <a:spLocks noGrp="1"/>
          </p:cNvSpPr>
          <p:nvPr>
            <p:ph type="title"/>
          </p:nvPr>
        </p:nvSpPr>
        <p:spPr/>
        <p:txBody>
          <a:bodyPr/>
          <a:lstStyle/>
          <a:p>
            <a:r>
              <a:rPr lang="en-AU"/>
              <a:t>Data Sources</a:t>
            </a:r>
          </a:p>
        </p:txBody>
      </p:sp>
      <p:graphicFrame>
        <p:nvGraphicFramePr>
          <p:cNvPr id="7" name="Content Placeholder 6">
            <a:extLst>
              <a:ext uri="{FF2B5EF4-FFF2-40B4-BE49-F238E27FC236}">
                <a16:creationId xmlns:a16="http://schemas.microsoft.com/office/drawing/2014/main" id="{46C13DD3-B307-EB48-DD36-DD6541D79E60}"/>
              </a:ext>
            </a:extLst>
          </p:cNvPr>
          <p:cNvGraphicFramePr>
            <a:graphicFrameLocks noGrp="1"/>
          </p:cNvGraphicFramePr>
          <p:nvPr>
            <p:ph idx="1"/>
            <p:extLst>
              <p:ext uri="{D42A27DB-BD31-4B8C-83A1-F6EECF244321}">
                <p14:modId xmlns:p14="http://schemas.microsoft.com/office/powerpoint/2010/main" val="1706496509"/>
              </p:ext>
            </p:extLst>
          </p:nvPr>
        </p:nvGraphicFramePr>
        <p:xfrm>
          <a:off x="539750" y="1619250"/>
          <a:ext cx="8101012" cy="4314825"/>
        </p:xfrm>
        <a:graphic>
          <a:graphicData uri="http://schemas.openxmlformats.org/drawingml/2006/table">
            <a:tbl>
              <a:tblPr firstRow="1" bandRow="1">
                <a:tableStyleId>{5C22544A-7EE6-4342-B048-85BDC9FD1C3A}</a:tableStyleId>
              </a:tblPr>
              <a:tblGrid>
                <a:gridCol w="5216157">
                  <a:extLst>
                    <a:ext uri="{9D8B030D-6E8A-4147-A177-3AD203B41FA5}">
                      <a16:colId xmlns:a16="http://schemas.microsoft.com/office/drawing/2014/main" val="2682368168"/>
                    </a:ext>
                  </a:extLst>
                </a:gridCol>
                <a:gridCol w="2884855">
                  <a:extLst>
                    <a:ext uri="{9D8B030D-6E8A-4147-A177-3AD203B41FA5}">
                      <a16:colId xmlns:a16="http://schemas.microsoft.com/office/drawing/2014/main" val="4243562768"/>
                    </a:ext>
                  </a:extLst>
                </a:gridCol>
              </a:tblGrid>
              <a:tr h="397203">
                <a:tc>
                  <a:txBody>
                    <a:bodyPr/>
                    <a:lstStyle/>
                    <a:p>
                      <a:r>
                        <a:rPr lang="en-AU"/>
                        <a:t>Data</a:t>
                      </a:r>
                    </a:p>
                  </a:txBody>
                  <a:tcPr/>
                </a:tc>
                <a:tc>
                  <a:txBody>
                    <a:bodyPr/>
                    <a:lstStyle/>
                    <a:p>
                      <a:r>
                        <a:rPr lang="en-AU"/>
                        <a:t>Note</a:t>
                      </a:r>
                    </a:p>
                  </a:txBody>
                  <a:tcPr/>
                </a:tc>
                <a:extLst>
                  <a:ext uri="{0D108BD9-81ED-4DB2-BD59-A6C34878D82A}">
                    <a16:rowId xmlns:a16="http://schemas.microsoft.com/office/drawing/2014/main" val="1462897906"/>
                  </a:ext>
                </a:extLst>
              </a:tr>
              <a:tr h="685584">
                <a:tc>
                  <a:txBody>
                    <a:bodyPr/>
                    <a:lstStyle/>
                    <a:p>
                      <a:r>
                        <a:rPr lang="en-AU"/>
                        <a:t>List of Accredited Sponsors</a:t>
                      </a:r>
                    </a:p>
                  </a:txBody>
                  <a:tcPr/>
                </a:tc>
                <a:tc>
                  <a:txBody>
                    <a:bodyPr/>
                    <a:lstStyle/>
                    <a:p>
                      <a:pPr lvl="0">
                        <a:buNone/>
                      </a:pPr>
                      <a:r>
                        <a:rPr lang="en-AU" sz="1200" b="0" i="0" u="sng" strike="noStrike" noProof="0">
                          <a:solidFill>
                            <a:srgbClr val="1155CC"/>
                          </a:solidFill>
                          <a:latin typeface="Arial"/>
                          <a:hlinkClick r:id="rId2"/>
                        </a:rPr>
                        <a:t>https://www.homeaffairs.gov.au/foi/files/2024/fa-240100298-document-released.PDF</a:t>
                      </a:r>
                      <a:endParaRPr lang="en-US" sz="1200"/>
                    </a:p>
                  </a:txBody>
                  <a:tcPr/>
                </a:tc>
                <a:extLst>
                  <a:ext uri="{0D108BD9-81ED-4DB2-BD59-A6C34878D82A}">
                    <a16:rowId xmlns:a16="http://schemas.microsoft.com/office/drawing/2014/main" val="2939916154"/>
                  </a:ext>
                </a:extLst>
              </a:tr>
              <a:tr h="685584">
                <a:tc>
                  <a:txBody>
                    <a:bodyPr/>
                    <a:lstStyle/>
                    <a:p>
                      <a:r>
                        <a:rPr lang="en-AU"/>
                        <a:t>ABS Overseas Migration Report 2022-2023</a:t>
                      </a:r>
                    </a:p>
                  </a:txBody>
                  <a:tcPr/>
                </a:tc>
                <a:tc>
                  <a:txBody>
                    <a:bodyPr/>
                    <a:lstStyle/>
                    <a:p>
                      <a:pPr lvl="0">
                        <a:buNone/>
                      </a:pPr>
                      <a:r>
                        <a:rPr lang="en-AU" sz="1200" b="0" i="0" u="sng" strike="noStrike" noProof="0">
                          <a:solidFill>
                            <a:srgbClr val="1155CC"/>
                          </a:solidFill>
                          <a:latin typeface="Arial"/>
                          <a:hlinkClick r:id="rId3"/>
                        </a:rPr>
                        <a:t>https://www.abs.gov.au/statistics/people/population/overseas-migration/latest-release#data-downloads</a:t>
                      </a:r>
                      <a:endParaRPr lang="en-US" sz="1200"/>
                    </a:p>
                  </a:txBody>
                  <a:tcPr/>
                </a:tc>
                <a:extLst>
                  <a:ext uri="{0D108BD9-81ED-4DB2-BD59-A6C34878D82A}">
                    <a16:rowId xmlns:a16="http://schemas.microsoft.com/office/drawing/2014/main" val="701436747"/>
                  </a:ext>
                </a:extLst>
              </a:tr>
              <a:tr h="685584">
                <a:tc>
                  <a:txBody>
                    <a:bodyPr/>
                    <a:lstStyle/>
                    <a:p>
                      <a:r>
                        <a:rPr lang="en-AU"/>
                        <a:t>ABS Job Vacancies Report September 2024</a:t>
                      </a:r>
                    </a:p>
                  </a:txBody>
                  <a:tcPr/>
                </a:tc>
                <a:tc>
                  <a:txBody>
                    <a:bodyPr/>
                    <a:lstStyle/>
                    <a:p>
                      <a:pPr lvl="0">
                        <a:buNone/>
                      </a:pPr>
                      <a:r>
                        <a:rPr lang="en-AU" sz="1200" b="0" i="0" u="sng" strike="noStrike" noProof="0">
                          <a:solidFill>
                            <a:srgbClr val="1155CC"/>
                          </a:solidFill>
                          <a:latin typeface="Arial"/>
                          <a:hlinkClick r:id="rId4"/>
                        </a:rPr>
                        <a:t>https://www.abs.gov.au/statistics/labour/jobs/job-vacancies-australia/latest-release</a:t>
                      </a:r>
                      <a:endParaRPr lang="en-US" sz="1200"/>
                    </a:p>
                  </a:txBody>
                  <a:tcPr/>
                </a:tc>
                <a:extLst>
                  <a:ext uri="{0D108BD9-81ED-4DB2-BD59-A6C34878D82A}">
                    <a16:rowId xmlns:a16="http://schemas.microsoft.com/office/drawing/2014/main" val="2307167356"/>
                  </a:ext>
                </a:extLst>
              </a:tr>
              <a:tr h="685584">
                <a:tc>
                  <a:txBody>
                    <a:bodyPr/>
                    <a:lstStyle/>
                    <a:p>
                      <a:r>
                        <a:rPr lang="en-AU"/>
                        <a:t>ABS Jobs in Australia Report 2020-2021</a:t>
                      </a:r>
                    </a:p>
                  </a:txBody>
                  <a:tcPr/>
                </a:tc>
                <a:tc>
                  <a:txBody>
                    <a:bodyPr/>
                    <a:lstStyle/>
                    <a:p>
                      <a:pPr lvl="0">
                        <a:buNone/>
                      </a:pPr>
                      <a:r>
                        <a:rPr lang="en-AU" sz="1200" b="0" i="0" u="sng" strike="noStrike" noProof="0">
                          <a:solidFill>
                            <a:srgbClr val="1155CC"/>
                          </a:solidFill>
                          <a:latin typeface="Arial"/>
                          <a:hlinkClick r:id="rId5"/>
                        </a:rPr>
                        <a:t>https://www.abs.gov.au/statistics/labour/jobs/jobs-australia/latest-release#employed-migrants</a:t>
                      </a:r>
                      <a:endParaRPr lang="en-US" sz="1200"/>
                    </a:p>
                  </a:txBody>
                  <a:tcPr/>
                </a:tc>
                <a:extLst>
                  <a:ext uri="{0D108BD9-81ED-4DB2-BD59-A6C34878D82A}">
                    <a16:rowId xmlns:a16="http://schemas.microsoft.com/office/drawing/2014/main" val="3783194596"/>
                  </a:ext>
                </a:extLst>
              </a:tr>
              <a:tr h="685584">
                <a:tc>
                  <a:txBody>
                    <a:bodyPr/>
                    <a:lstStyle/>
                    <a:p>
                      <a:pPr lvl="0">
                        <a:buNone/>
                      </a:pPr>
                      <a:r>
                        <a:rPr lang="en-AU"/>
                        <a:t>ABS Labour Force Report 2024 Table 11 - 12</a:t>
                      </a:r>
                    </a:p>
                  </a:txBody>
                  <a:tcPr/>
                </a:tc>
                <a:tc>
                  <a:txBody>
                    <a:bodyPr/>
                    <a:lstStyle/>
                    <a:p>
                      <a:pPr lvl="0">
                        <a:buNone/>
                      </a:pPr>
                      <a:r>
                        <a:rPr lang="en-AU" sz="1200" b="0" i="0" u="sng" strike="noStrike" noProof="0">
                          <a:solidFill>
                            <a:srgbClr val="1155CC"/>
                          </a:solidFill>
                          <a:latin typeface="Arial"/>
                          <a:hlinkClick r:id="rId6"/>
                        </a:rPr>
                        <a:t>https://www.abs.gov.au/statistics/labour/employment-and-unemployment/labour-force-australia-detailed/latest-release</a:t>
                      </a:r>
                      <a:endParaRPr lang="en-US" sz="1200"/>
                    </a:p>
                  </a:txBody>
                  <a:tcPr/>
                </a:tc>
                <a:extLst>
                  <a:ext uri="{0D108BD9-81ED-4DB2-BD59-A6C34878D82A}">
                    <a16:rowId xmlns:a16="http://schemas.microsoft.com/office/drawing/2014/main" val="1439670060"/>
                  </a:ext>
                </a:extLst>
              </a:tr>
              <a:tr h="489702">
                <a:tc>
                  <a:txBody>
                    <a:bodyPr/>
                    <a:lstStyle/>
                    <a:p>
                      <a:r>
                        <a:rPr lang="en-AU"/>
                        <a:t>Jobs and Skills Australia Internet Vacancy Index</a:t>
                      </a:r>
                    </a:p>
                  </a:txBody>
                  <a:tcPr/>
                </a:tc>
                <a:tc>
                  <a:txBody>
                    <a:bodyPr/>
                    <a:lstStyle/>
                    <a:p>
                      <a:pPr lvl="0">
                        <a:buNone/>
                      </a:pPr>
                      <a:r>
                        <a:rPr lang="en-AU" sz="1200" b="0" i="0" u="sng" strike="noStrike" noProof="0">
                          <a:solidFill>
                            <a:srgbClr val="1155CC"/>
                          </a:solidFill>
                          <a:latin typeface="Arial"/>
                          <a:hlinkClick r:id="rId7"/>
                        </a:rPr>
                        <a:t>https://www.jobsandskills.gov.au/data/internet-vacancy-index#downloads</a:t>
                      </a:r>
                      <a:endParaRPr lang="en-US" sz="1200"/>
                    </a:p>
                  </a:txBody>
                  <a:tcPr/>
                </a:tc>
                <a:extLst>
                  <a:ext uri="{0D108BD9-81ED-4DB2-BD59-A6C34878D82A}">
                    <a16:rowId xmlns:a16="http://schemas.microsoft.com/office/drawing/2014/main" val="1570998325"/>
                  </a:ext>
                </a:extLst>
              </a:tr>
            </a:tbl>
          </a:graphicData>
        </a:graphic>
      </p:graphicFrame>
      <p:sp>
        <p:nvSpPr>
          <p:cNvPr id="5" name="Slide Number Placeholder 4">
            <a:extLst>
              <a:ext uri="{FF2B5EF4-FFF2-40B4-BE49-F238E27FC236}">
                <a16:creationId xmlns:a16="http://schemas.microsoft.com/office/drawing/2014/main" id="{775D8A57-9238-CB91-C4FD-C90548FD6BBB}"/>
              </a:ext>
            </a:extLst>
          </p:cNvPr>
          <p:cNvSpPr>
            <a:spLocks noGrp="1"/>
          </p:cNvSpPr>
          <p:nvPr>
            <p:ph type="sldNum" sz="quarter" idx="12"/>
          </p:nvPr>
        </p:nvSpPr>
        <p:spPr/>
        <p:txBody>
          <a:bodyPr/>
          <a:lstStyle/>
          <a:p>
            <a:fld id="{D9C42BCC-44E8-4F98-A8FE-EAF16D8C1E6E}" type="slidenum">
              <a:rPr lang="en-AU" smtClean="0"/>
              <a:pPr/>
              <a:t>12</a:t>
            </a:fld>
            <a:endParaRPr lang="en-AU"/>
          </a:p>
        </p:txBody>
      </p:sp>
      <p:sp>
        <p:nvSpPr>
          <p:cNvPr id="6" name="Text Placeholder 5">
            <a:extLst>
              <a:ext uri="{FF2B5EF4-FFF2-40B4-BE49-F238E27FC236}">
                <a16:creationId xmlns:a16="http://schemas.microsoft.com/office/drawing/2014/main" id="{19637694-2BC9-3E3B-FD81-1F05B641C3F3}"/>
              </a:ext>
            </a:extLst>
          </p:cNvPr>
          <p:cNvSpPr>
            <a:spLocks noGrp="1"/>
          </p:cNvSpPr>
          <p:nvPr>
            <p:ph type="body" sz="quarter" idx="15"/>
          </p:nvPr>
        </p:nvSpPr>
        <p:spPr/>
        <p:txBody>
          <a:bodyPr/>
          <a:lstStyle/>
          <a:p>
            <a:r>
              <a:rPr lang="en-AU"/>
              <a:t>List of all the data sources in this project</a:t>
            </a:r>
          </a:p>
        </p:txBody>
      </p:sp>
      <p:sp>
        <p:nvSpPr>
          <p:cNvPr id="8" name="Footer Placeholder 3">
            <a:extLst>
              <a:ext uri="{FF2B5EF4-FFF2-40B4-BE49-F238E27FC236}">
                <a16:creationId xmlns:a16="http://schemas.microsoft.com/office/drawing/2014/main" id="{38C0C5EE-D9AC-1A18-FD51-457C121750DE}"/>
              </a:ext>
            </a:extLst>
          </p:cNvPr>
          <p:cNvSpPr>
            <a:spLocks noGrp="1"/>
          </p:cNvSpPr>
          <p:nvPr>
            <p:ph type="ftr" sz="quarter" idx="11"/>
          </p:nvPr>
        </p:nvSpPr>
        <p:spPr>
          <a:xfrm>
            <a:off x="520950" y="6381330"/>
            <a:ext cx="3978498" cy="365125"/>
          </a:xfrm>
        </p:spPr>
        <p:txBody>
          <a:bodyPr/>
          <a:lstStyle/>
          <a:p>
            <a:r>
              <a:rPr lang="en-AU" noProof="0">
                <a:latin typeface="Aptos"/>
              </a:rPr>
              <a:t>BUSA3021 S2 2024 – Week 13 Expo</a:t>
            </a:r>
          </a:p>
        </p:txBody>
      </p:sp>
    </p:spTree>
    <p:extLst>
      <p:ext uri="{BB962C8B-B14F-4D97-AF65-F5344CB8AC3E}">
        <p14:creationId xmlns:p14="http://schemas.microsoft.com/office/powerpoint/2010/main" val="3975004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43B84-E8DD-6C9A-1A49-4A7AAEA4A43C}"/>
              </a:ext>
            </a:extLst>
          </p:cNvPr>
          <p:cNvSpPr>
            <a:spLocks noGrp="1"/>
          </p:cNvSpPr>
          <p:nvPr>
            <p:ph type="title"/>
          </p:nvPr>
        </p:nvSpPr>
        <p:spPr/>
        <p:txBody>
          <a:bodyPr/>
          <a:lstStyle/>
          <a:p>
            <a:r>
              <a:rPr lang="en-AU"/>
              <a:t>Data Sources</a:t>
            </a:r>
          </a:p>
        </p:txBody>
      </p:sp>
      <p:graphicFrame>
        <p:nvGraphicFramePr>
          <p:cNvPr id="7" name="Content Placeholder 6">
            <a:extLst>
              <a:ext uri="{FF2B5EF4-FFF2-40B4-BE49-F238E27FC236}">
                <a16:creationId xmlns:a16="http://schemas.microsoft.com/office/drawing/2014/main" id="{46C13DD3-B307-EB48-DD36-DD6541D79E60}"/>
              </a:ext>
            </a:extLst>
          </p:cNvPr>
          <p:cNvGraphicFramePr>
            <a:graphicFrameLocks noGrp="1"/>
          </p:cNvGraphicFramePr>
          <p:nvPr>
            <p:ph idx="1"/>
            <p:extLst>
              <p:ext uri="{D42A27DB-BD31-4B8C-83A1-F6EECF244321}">
                <p14:modId xmlns:p14="http://schemas.microsoft.com/office/powerpoint/2010/main" val="961443873"/>
              </p:ext>
            </p:extLst>
          </p:nvPr>
        </p:nvGraphicFramePr>
        <p:xfrm>
          <a:off x="539750" y="1619250"/>
          <a:ext cx="8101012" cy="4305302"/>
        </p:xfrm>
        <a:graphic>
          <a:graphicData uri="http://schemas.openxmlformats.org/drawingml/2006/table">
            <a:tbl>
              <a:tblPr firstRow="1" bandRow="1">
                <a:tableStyleId>{5C22544A-7EE6-4342-B048-85BDC9FD1C3A}</a:tableStyleId>
              </a:tblPr>
              <a:tblGrid>
                <a:gridCol w="5216157">
                  <a:extLst>
                    <a:ext uri="{9D8B030D-6E8A-4147-A177-3AD203B41FA5}">
                      <a16:colId xmlns:a16="http://schemas.microsoft.com/office/drawing/2014/main" val="2682368168"/>
                    </a:ext>
                  </a:extLst>
                </a:gridCol>
                <a:gridCol w="2884855">
                  <a:extLst>
                    <a:ext uri="{9D8B030D-6E8A-4147-A177-3AD203B41FA5}">
                      <a16:colId xmlns:a16="http://schemas.microsoft.com/office/drawing/2014/main" val="4243562768"/>
                    </a:ext>
                  </a:extLst>
                </a:gridCol>
              </a:tblGrid>
              <a:tr h="469085">
                <a:tc>
                  <a:txBody>
                    <a:bodyPr/>
                    <a:lstStyle/>
                    <a:p>
                      <a:r>
                        <a:rPr lang="en-AU"/>
                        <a:t>Data</a:t>
                      </a:r>
                    </a:p>
                  </a:txBody>
                  <a:tcPr/>
                </a:tc>
                <a:tc>
                  <a:txBody>
                    <a:bodyPr/>
                    <a:lstStyle/>
                    <a:p>
                      <a:r>
                        <a:rPr lang="en-AU"/>
                        <a:t>Note</a:t>
                      </a:r>
                    </a:p>
                  </a:txBody>
                  <a:tcPr/>
                </a:tc>
                <a:extLst>
                  <a:ext uri="{0D108BD9-81ED-4DB2-BD59-A6C34878D82A}">
                    <a16:rowId xmlns:a16="http://schemas.microsoft.com/office/drawing/2014/main" val="1462897906"/>
                  </a:ext>
                </a:extLst>
              </a:tr>
              <a:tr h="8096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a:t>Healthcare &amp; Social Assistance </a:t>
                      </a:r>
                      <a:r>
                        <a:rPr lang="en-US" sz="1800" b="0" i="0" kern="1200">
                          <a:solidFill>
                            <a:schemeClr val="dk1"/>
                          </a:solidFill>
                          <a:effectLst/>
                          <a:latin typeface="+mn-lt"/>
                          <a:ea typeface="+mn-ea"/>
                          <a:cs typeface="+mn-cs"/>
                        </a:rPr>
                        <a:t>Occupation and Industry Profile</a:t>
                      </a:r>
                    </a:p>
                  </a:txBody>
                  <a:tcPr anchor="ctr"/>
                </a:tc>
                <a:tc>
                  <a:txBody>
                    <a:bodyPr/>
                    <a:lstStyle/>
                    <a:p>
                      <a:pPr marL="87313" indent="0" algn="l" fontAlgn="ctr"/>
                      <a:r>
                        <a:rPr lang="en-US" sz="1200" b="0" i="0" u="sng" strike="noStrike">
                          <a:solidFill>
                            <a:srgbClr val="467886"/>
                          </a:solidFill>
                          <a:effectLst/>
                          <a:latin typeface="+mn-lt"/>
                          <a:hlinkClick r:id="rId2"/>
                        </a:rPr>
                        <a:t>Health Care and Social Assistance | Jobs and Skills Australia</a:t>
                      </a:r>
                      <a:endParaRPr lang="en-US" sz="1200" b="0" i="0" u="sng" strike="noStrike">
                        <a:solidFill>
                          <a:srgbClr val="467886"/>
                        </a:solidFill>
                        <a:effectLst/>
                        <a:latin typeface="+mn-lt"/>
                      </a:endParaRPr>
                    </a:p>
                  </a:txBody>
                  <a:tcPr marL="0" marR="0" marT="0" marB="0" anchor="ctr"/>
                </a:tc>
                <a:extLst>
                  <a:ext uri="{0D108BD9-81ED-4DB2-BD59-A6C34878D82A}">
                    <a16:rowId xmlns:a16="http://schemas.microsoft.com/office/drawing/2014/main" val="3783194596"/>
                  </a:ext>
                </a:extLst>
              </a:tr>
              <a:tr h="4690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a:solidFill>
                            <a:schemeClr val="dk1"/>
                          </a:solidFill>
                          <a:effectLst/>
                          <a:latin typeface="+mn-lt"/>
                          <a:ea typeface="+mn-ea"/>
                          <a:cs typeface="+mn-cs"/>
                        </a:rPr>
                        <a:t>National Health Workforce Dataset</a:t>
                      </a:r>
                    </a:p>
                  </a:txBody>
                  <a:tcPr anchor="ctr"/>
                </a:tc>
                <a:tc>
                  <a:txBody>
                    <a:bodyPr/>
                    <a:lstStyle/>
                    <a:p>
                      <a:pPr marL="87313" indent="0" algn="l" fontAlgn="ctr"/>
                      <a:r>
                        <a:rPr lang="en-US" sz="1200" b="0" i="0" u="sng" strike="noStrike">
                          <a:solidFill>
                            <a:srgbClr val="467886"/>
                          </a:solidFill>
                          <a:effectLst/>
                          <a:latin typeface="+mn-lt"/>
                          <a:hlinkClick r:id="rId3"/>
                        </a:rPr>
                        <a:t>Data Tool - National Health Workforce Dataset</a:t>
                      </a:r>
                      <a:endParaRPr lang="en-US" sz="1200" b="0" i="0" u="sng" strike="noStrike">
                        <a:solidFill>
                          <a:srgbClr val="467886"/>
                        </a:solidFill>
                        <a:effectLst/>
                        <a:latin typeface="+mn-lt"/>
                      </a:endParaRPr>
                    </a:p>
                  </a:txBody>
                  <a:tcPr marL="0" marR="0" marT="0" marB="0" anchor="ctr"/>
                </a:tc>
                <a:extLst>
                  <a:ext uri="{0D108BD9-81ED-4DB2-BD59-A6C34878D82A}">
                    <a16:rowId xmlns:a16="http://schemas.microsoft.com/office/drawing/2014/main" val="103363646"/>
                  </a:ext>
                </a:extLst>
              </a:tr>
              <a:tr h="809654">
                <a:tc>
                  <a:txBody>
                    <a:bodyPr/>
                    <a:lstStyle/>
                    <a:p>
                      <a:r>
                        <a:rPr lang="en-AU"/>
                        <a:t>Employment Outlook Industry and Occupation Trends to November 2026</a:t>
                      </a:r>
                    </a:p>
                  </a:txBody>
                  <a:tcPr anchor="ctr"/>
                </a:tc>
                <a:tc>
                  <a:txBody>
                    <a:bodyPr/>
                    <a:lstStyle/>
                    <a:p>
                      <a:pPr marL="87313" indent="0" algn="l" fontAlgn="ctr"/>
                      <a:r>
                        <a:rPr lang="en-US" sz="1200" b="0" i="0" u="sng" strike="noStrike">
                          <a:solidFill>
                            <a:srgbClr val="467886"/>
                          </a:solidFill>
                          <a:effectLst/>
                          <a:latin typeface="+mn-lt"/>
                          <a:hlinkClick r:id="rId4"/>
                        </a:rPr>
                        <a:t>Employment Outlook Industry and Occupation Trends.pdf</a:t>
                      </a:r>
                      <a:endParaRPr lang="en-US" sz="1200" b="0" i="0" u="sng" strike="noStrike">
                        <a:solidFill>
                          <a:srgbClr val="467886"/>
                        </a:solidFill>
                        <a:effectLst/>
                        <a:latin typeface="+mn-lt"/>
                      </a:endParaRPr>
                    </a:p>
                  </a:txBody>
                  <a:tcPr marL="0" marR="0" marT="0" marB="0" anchor="ctr"/>
                </a:tc>
                <a:extLst>
                  <a:ext uri="{0D108BD9-81ED-4DB2-BD59-A6C34878D82A}">
                    <a16:rowId xmlns:a16="http://schemas.microsoft.com/office/drawing/2014/main" val="1439670060"/>
                  </a:ext>
                </a:extLst>
              </a:tr>
              <a:tr h="809654">
                <a:tc>
                  <a:txBody>
                    <a:bodyPr/>
                    <a:lstStyle/>
                    <a:p>
                      <a:r>
                        <a:rPr lang="en-AU"/>
                        <a:t>National Nursing Workforce Strategy Research Report</a:t>
                      </a:r>
                    </a:p>
                  </a:txBody>
                  <a:tcPr anchor="ctr"/>
                </a:tc>
                <a:tc>
                  <a:txBody>
                    <a:bodyPr/>
                    <a:lstStyle/>
                    <a:p>
                      <a:pPr marL="87313" indent="0" algn="l" fontAlgn="ctr"/>
                      <a:r>
                        <a:rPr lang="en-US" sz="1200" b="0" i="0" u="sng" strike="noStrike">
                          <a:solidFill>
                            <a:srgbClr val="467886"/>
                          </a:solidFill>
                          <a:effectLst/>
                          <a:latin typeface="+mn-lt"/>
                          <a:hlinkClick r:id="rId5"/>
                        </a:rPr>
                        <a:t>national-nursing-workforce-strategy-volume-1-research-report.pdf</a:t>
                      </a:r>
                      <a:endParaRPr lang="en-US" sz="1200" b="0" i="0" u="sng" strike="noStrike">
                        <a:solidFill>
                          <a:srgbClr val="467886"/>
                        </a:solidFill>
                        <a:effectLst/>
                        <a:latin typeface="+mn-lt"/>
                      </a:endParaRPr>
                    </a:p>
                  </a:txBody>
                  <a:tcPr marL="0" marR="0" marT="0" marB="0" anchor="ctr"/>
                </a:tc>
                <a:extLst>
                  <a:ext uri="{0D108BD9-81ED-4DB2-BD59-A6C34878D82A}">
                    <a16:rowId xmlns:a16="http://schemas.microsoft.com/office/drawing/2014/main" val="1570998325"/>
                  </a:ext>
                </a:extLst>
              </a:tr>
              <a:tr h="4690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2023 Skills Priority List Key Findings Report</a:t>
                      </a:r>
                      <a:endParaRPr lang="en-AU"/>
                    </a:p>
                  </a:txBody>
                  <a:tcPr anchor="ctr"/>
                </a:tc>
                <a:tc>
                  <a:txBody>
                    <a:bodyPr/>
                    <a:lstStyle/>
                    <a:p>
                      <a:pPr marL="0" algn="l" defTabSz="914400" rtl="0" eaLnBrk="1" fontAlgn="ctr" latinLnBrk="0" hangingPunct="1"/>
                      <a:r>
                        <a:rPr lang="en-US" sz="1200">
                          <a:hlinkClick r:id="rId6"/>
                        </a:rPr>
                        <a:t>2023 SPL Key Findings Report_0.pdf</a:t>
                      </a:r>
                      <a:endParaRPr lang="en-AU" sz="1200" b="0" i="0" u="sng" strike="noStrike" kern="1200">
                        <a:solidFill>
                          <a:srgbClr val="467886"/>
                        </a:solidFill>
                        <a:effectLst/>
                        <a:latin typeface="+mn-lt"/>
                        <a:ea typeface="+mn-ea"/>
                        <a:cs typeface="+mn-cs"/>
                      </a:endParaRPr>
                    </a:p>
                  </a:txBody>
                  <a:tcPr anchor="ctr"/>
                </a:tc>
                <a:extLst>
                  <a:ext uri="{0D108BD9-81ED-4DB2-BD59-A6C34878D82A}">
                    <a16:rowId xmlns:a16="http://schemas.microsoft.com/office/drawing/2014/main" val="3762979422"/>
                  </a:ext>
                </a:extLst>
              </a:tr>
              <a:tr h="4690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a:t>Safe Work Australia Interactive Data</a:t>
                      </a:r>
                    </a:p>
                  </a:txBody>
                  <a:tcPr/>
                </a:tc>
                <a:tc>
                  <a:txBody>
                    <a:bodyPr/>
                    <a:lstStyle/>
                    <a:p>
                      <a:pPr marL="85725" indent="0" algn="l" fontAlgn="ctr"/>
                      <a:r>
                        <a:rPr lang="en-US" sz="1200" b="0" i="0" u="sng" strike="noStrike">
                          <a:solidFill>
                            <a:srgbClr val="467886"/>
                          </a:solidFill>
                          <a:effectLst/>
                          <a:latin typeface="Aptos Narrow" panose="020B0004020202020204" pitchFamily="34" charset="0"/>
                          <a:hlinkClick r:id="rId7"/>
                        </a:rPr>
                        <a:t>Health care and social assistance | </a:t>
                      </a:r>
                      <a:r>
                        <a:rPr lang="en-US" sz="1200" b="0" i="0" u="sng" strike="noStrike" err="1">
                          <a:solidFill>
                            <a:srgbClr val="467886"/>
                          </a:solidFill>
                          <a:effectLst/>
                          <a:latin typeface="Aptos Narrow" panose="020B0004020202020204" pitchFamily="34" charset="0"/>
                          <a:hlinkClick r:id="rId7"/>
                        </a:rPr>
                        <a:t>dataswa</a:t>
                      </a:r>
                      <a:endParaRPr lang="en-US" sz="1200" b="0" i="0" u="sng" strike="noStrike">
                        <a:solidFill>
                          <a:srgbClr val="467886"/>
                        </a:solidFill>
                        <a:effectLst/>
                        <a:latin typeface="Aptos Narrow" panose="020B0004020202020204" pitchFamily="34" charset="0"/>
                      </a:endParaRPr>
                    </a:p>
                  </a:txBody>
                  <a:tcPr marL="0" marR="0" marT="0" marB="0" anchor="ctr"/>
                </a:tc>
                <a:extLst>
                  <a:ext uri="{0D108BD9-81ED-4DB2-BD59-A6C34878D82A}">
                    <a16:rowId xmlns:a16="http://schemas.microsoft.com/office/drawing/2014/main" val="2041942708"/>
                  </a:ext>
                </a:extLst>
              </a:tr>
            </a:tbl>
          </a:graphicData>
        </a:graphic>
      </p:graphicFrame>
      <p:sp>
        <p:nvSpPr>
          <p:cNvPr id="5" name="Slide Number Placeholder 4">
            <a:extLst>
              <a:ext uri="{FF2B5EF4-FFF2-40B4-BE49-F238E27FC236}">
                <a16:creationId xmlns:a16="http://schemas.microsoft.com/office/drawing/2014/main" id="{775D8A57-9238-CB91-C4FD-C90548FD6BBB}"/>
              </a:ext>
            </a:extLst>
          </p:cNvPr>
          <p:cNvSpPr>
            <a:spLocks noGrp="1"/>
          </p:cNvSpPr>
          <p:nvPr>
            <p:ph type="sldNum" sz="quarter" idx="12"/>
          </p:nvPr>
        </p:nvSpPr>
        <p:spPr/>
        <p:txBody>
          <a:bodyPr/>
          <a:lstStyle/>
          <a:p>
            <a:fld id="{D9C42BCC-44E8-4F98-A8FE-EAF16D8C1E6E}" type="slidenum">
              <a:rPr lang="en-AU" smtClean="0"/>
              <a:pPr/>
              <a:t>13</a:t>
            </a:fld>
            <a:endParaRPr lang="en-AU"/>
          </a:p>
        </p:txBody>
      </p:sp>
      <p:sp>
        <p:nvSpPr>
          <p:cNvPr id="6" name="Text Placeholder 5">
            <a:extLst>
              <a:ext uri="{FF2B5EF4-FFF2-40B4-BE49-F238E27FC236}">
                <a16:creationId xmlns:a16="http://schemas.microsoft.com/office/drawing/2014/main" id="{19637694-2BC9-3E3B-FD81-1F05B641C3F3}"/>
              </a:ext>
            </a:extLst>
          </p:cNvPr>
          <p:cNvSpPr>
            <a:spLocks noGrp="1"/>
          </p:cNvSpPr>
          <p:nvPr>
            <p:ph type="body" sz="quarter" idx="15"/>
          </p:nvPr>
        </p:nvSpPr>
        <p:spPr/>
        <p:txBody>
          <a:bodyPr/>
          <a:lstStyle/>
          <a:p>
            <a:r>
              <a:rPr lang="en-AU"/>
              <a:t>List of all the data sources in this project</a:t>
            </a:r>
          </a:p>
        </p:txBody>
      </p:sp>
      <p:sp>
        <p:nvSpPr>
          <p:cNvPr id="8" name="Footer Placeholder 3">
            <a:extLst>
              <a:ext uri="{FF2B5EF4-FFF2-40B4-BE49-F238E27FC236}">
                <a16:creationId xmlns:a16="http://schemas.microsoft.com/office/drawing/2014/main" id="{2CDBAF09-8CBB-1DD3-8D92-2A882E124D5C}"/>
              </a:ext>
            </a:extLst>
          </p:cNvPr>
          <p:cNvSpPr>
            <a:spLocks noGrp="1"/>
          </p:cNvSpPr>
          <p:nvPr>
            <p:ph type="ftr" sz="quarter" idx="11"/>
          </p:nvPr>
        </p:nvSpPr>
        <p:spPr>
          <a:xfrm>
            <a:off x="520950" y="6381330"/>
            <a:ext cx="3978498" cy="365125"/>
          </a:xfrm>
        </p:spPr>
        <p:txBody>
          <a:bodyPr/>
          <a:lstStyle/>
          <a:p>
            <a:r>
              <a:rPr lang="en-AU" noProof="0">
                <a:latin typeface="Aptos"/>
              </a:rPr>
              <a:t>BUSA3021 S2 2024 – Week 13 Expo</a:t>
            </a:r>
          </a:p>
        </p:txBody>
      </p:sp>
    </p:spTree>
    <p:extLst>
      <p:ext uri="{BB962C8B-B14F-4D97-AF65-F5344CB8AC3E}">
        <p14:creationId xmlns:p14="http://schemas.microsoft.com/office/powerpoint/2010/main" val="437913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2E74E0A-6C0B-967F-2E6A-00F49CA4BFD6}"/>
              </a:ext>
            </a:extLst>
          </p:cNvPr>
          <p:cNvSpPr>
            <a:spLocks noGrp="1"/>
          </p:cNvSpPr>
          <p:nvPr>
            <p:ph type="title"/>
          </p:nvPr>
        </p:nvSpPr>
        <p:spPr>
          <a:xfrm>
            <a:off x="540000" y="800670"/>
            <a:ext cx="6407150" cy="409666"/>
          </a:xfrm>
        </p:spPr>
        <p:txBody>
          <a:bodyPr/>
          <a:lstStyle/>
          <a:p>
            <a:r>
              <a:rPr lang="en-US"/>
              <a:t>Thank you!</a:t>
            </a:r>
          </a:p>
        </p:txBody>
      </p:sp>
      <p:sp>
        <p:nvSpPr>
          <p:cNvPr id="5" name="Slide Number Placeholder 4">
            <a:extLst>
              <a:ext uri="{FF2B5EF4-FFF2-40B4-BE49-F238E27FC236}">
                <a16:creationId xmlns:a16="http://schemas.microsoft.com/office/drawing/2014/main" id="{2E403B35-34AD-E376-EA0A-AA5D6FC848AA}"/>
              </a:ext>
            </a:extLst>
          </p:cNvPr>
          <p:cNvSpPr>
            <a:spLocks noGrp="1"/>
          </p:cNvSpPr>
          <p:nvPr>
            <p:ph type="sldNum" sz="quarter" idx="12"/>
          </p:nvPr>
        </p:nvSpPr>
        <p:spPr>
          <a:xfrm>
            <a:off x="8333116" y="6381330"/>
            <a:ext cx="315583" cy="365125"/>
          </a:xfrm>
        </p:spPr>
        <p:txBody>
          <a:bodyPr anchor="ctr">
            <a:normAutofit/>
          </a:bodyPr>
          <a:lstStyle/>
          <a:p>
            <a:pPr>
              <a:spcAft>
                <a:spcPts val="600"/>
              </a:spcAft>
            </a:pPr>
            <a:fld id="{D9C42BCC-44E8-4F98-A8FE-EAF16D8C1E6E}" type="slidenum">
              <a:rPr lang="en-AU" smtClean="0"/>
              <a:pPr>
                <a:spcAft>
                  <a:spcPts val="600"/>
                </a:spcAft>
              </a:pPr>
              <a:t>14</a:t>
            </a:fld>
            <a:endParaRPr lang="en-AU"/>
          </a:p>
        </p:txBody>
      </p:sp>
      <p:sp>
        <p:nvSpPr>
          <p:cNvPr id="14" name="Text Placeholder 5">
            <a:extLst>
              <a:ext uri="{FF2B5EF4-FFF2-40B4-BE49-F238E27FC236}">
                <a16:creationId xmlns:a16="http://schemas.microsoft.com/office/drawing/2014/main" id="{22BD4684-D3BA-7C17-FAB8-E4DE6716D0D0}"/>
              </a:ext>
            </a:extLst>
          </p:cNvPr>
          <p:cNvSpPr>
            <a:spLocks noGrp="1"/>
          </p:cNvSpPr>
          <p:nvPr>
            <p:ph type="body" sz="quarter" idx="15"/>
          </p:nvPr>
        </p:nvSpPr>
        <p:spPr>
          <a:xfrm>
            <a:off x="540001" y="1210336"/>
            <a:ext cx="6407150" cy="325166"/>
          </a:xfrm>
        </p:spPr>
        <p:txBody>
          <a:bodyPr/>
          <a:lstStyle/>
          <a:p>
            <a:r>
              <a:rPr lang="en-US"/>
              <a:t>Hope you found this insightful!</a:t>
            </a:r>
          </a:p>
        </p:txBody>
      </p:sp>
      <p:graphicFrame>
        <p:nvGraphicFramePr>
          <p:cNvPr id="8" name="Content Placeholder 2">
            <a:extLst>
              <a:ext uri="{FF2B5EF4-FFF2-40B4-BE49-F238E27FC236}">
                <a16:creationId xmlns:a16="http://schemas.microsoft.com/office/drawing/2014/main" id="{E2030962-4705-7F00-A44B-4E2894890403}"/>
              </a:ext>
            </a:extLst>
          </p:cNvPr>
          <p:cNvGraphicFramePr>
            <a:graphicFrameLocks noGrp="1"/>
          </p:cNvGraphicFramePr>
          <p:nvPr>
            <p:ph idx="1"/>
            <p:extLst>
              <p:ext uri="{D42A27DB-BD31-4B8C-83A1-F6EECF244321}">
                <p14:modId xmlns:p14="http://schemas.microsoft.com/office/powerpoint/2010/main" val="1992374465"/>
              </p:ext>
            </p:extLst>
          </p:nvPr>
        </p:nvGraphicFramePr>
        <p:xfrm>
          <a:off x="540000" y="1620001"/>
          <a:ext cx="8100001"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8" name="Footer Placeholder 3">
            <a:extLst>
              <a:ext uri="{FF2B5EF4-FFF2-40B4-BE49-F238E27FC236}">
                <a16:creationId xmlns:a16="http://schemas.microsoft.com/office/drawing/2014/main" id="{F75B0A8E-D88F-E610-BF11-D2C72D1823E0}"/>
              </a:ext>
            </a:extLst>
          </p:cNvPr>
          <p:cNvSpPr>
            <a:spLocks noGrp="1"/>
          </p:cNvSpPr>
          <p:nvPr>
            <p:ph type="ftr" sz="quarter" idx="11"/>
          </p:nvPr>
        </p:nvSpPr>
        <p:spPr>
          <a:xfrm>
            <a:off x="520950" y="6381330"/>
            <a:ext cx="3978498" cy="365125"/>
          </a:xfrm>
        </p:spPr>
        <p:txBody>
          <a:bodyPr/>
          <a:lstStyle/>
          <a:p>
            <a:r>
              <a:rPr lang="en-AU" noProof="0">
                <a:latin typeface="Aptos"/>
              </a:rPr>
              <a:t>BUSA3021 S2 2024 – Week 13 Expo</a:t>
            </a:r>
          </a:p>
        </p:txBody>
      </p:sp>
    </p:spTree>
    <p:extLst>
      <p:ext uri="{BB962C8B-B14F-4D97-AF65-F5344CB8AC3E}">
        <p14:creationId xmlns:p14="http://schemas.microsoft.com/office/powerpoint/2010/main" val="971698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7E8290-B5CA-76DA-A352-D3DB9FF99B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40DA02-54F6-86E7-9F64-AD4E7E8D5C36}"/>
              </a:ext>
            </a:extLst>
          </p:cNvPr>
          <p:cNvSpPr>
            <a:spLocks noGrp="1"/>
          </p:cNvSpPr>
          <p:nvPr>
            <p:ph type="title"/>
          </p:nvPr>
        </p:nvSpPr>
        <p:spPr>
          <a:xfrm>
            <a:off x="525623" y="800670"/>
            <a:ext cx="7643602" cy="366534"/>
          </a:xfrm>
        </p:spPr>
        <p:txBody>
          <a:bodyPr/>
          <a:lstStyle/>
          <a:p>
            <a:r>
              <a:rPr lang="en-AU" noProof="0" dirty="0"/>
              <a:t>Persona 1: MQBS BA Graduate Stephanie</a:t>
            </a:r>
          </a:p>
        </p:txBody>
      </p:sp>
      <p:graphicFrame>
        <p:nvGraphicFramePr>
          <p:cNvPr id="7" name="Content Placeholder 6">
            <a:extLst>
              <a:ext uri="{FF2B5EF4-FFF2-40B4-BE49-F238E27FC236}">
                <a16:creationId xmlns:a16="http://schemas.microsoft.com/office/drawing/2014/main" id="{AA1B4AD4-8A3B-A37B-4ECD-A917CC405557}"/>
              </a:ext>
            </a:extLst>
          </p:cNvPr>
          <p:cNvGraphicFramePr>
            <a:graphicFrameLocks noGrp="1"/>
          </p:cNvGraphicFramePr>
          <p:nvPr>
            <p:ph idx="1"/>
            <p:extLst>
              <p:ext uri="{D42A27DB-BD31-4B8C-83A1-F6EECF244321}">
                <p14:modId xmlns:p14="http://schemas.microsoft.com/office/powerpoint/2010/main" val="2559335262"/>
              </p:ext>
            </p:extLst>
          </p:nvPr>
        </p:nvGraphicFramePr>
        <p:xfrm>
          <a:off x="596948" y="1866588"/>
          <a:ext cx="7954296" cy="4057353"/>
        </p:xfrm>
        <a:graphic>
          <a:graphicData uri="http://schemas.openxmlformats.org/drawingml/2006/table">
            <a:tbl>
              <a:tblPr/>
              <a:tblGrid>
                <a:gridCol w="1321460">
                  <a:extLst>
                    <a:ext uri="{9D8B030D-6E8A-4147-A177-3AD203B41FA5}">
                      <a16:colId xmlns:a16="http://schemas.microsoft.com/office/drawing/2014/main" val="3636070179"/>
                    </a:ext>
                  </a:extLst>
                </a:gridCol>
                <a:gridCol w="6632836">
                  <a:extLst>
                    <a:ext uri="{9D8B030D-6E8A-4147-A177-3AD203B41FA5}">
                      <a16:colId xmlns:a16="http://schemas.microsoft.com/office/drawing/2014/main" val="818104176"/>
                    </a:ext>
                  </a:extLst>
                </a:gridCol>
              </a:tblGrid>
              <a:tr h="264186">
                <a:tc>
                  <a:txBody>
                    <a:bodyPr/>
                    <a:lstStyle/>
                    <a:p>
                      <a:pPr algn="l" rtl="0" fontAlgn="b"/>
                      <a:r>
                        <a:rPr lang="en-AU" sz="1200" b="0" noProof="0">
                          <a:effectLst/>
                          <a:latin typeface="Aptos"/>
                        </a:rPr>
                        <a:t>Persona</a:t>
                      </a:r>
                    </a:p>
                  </a:txBody>
                  <a:tcPr marL="15360" marR="15360" marT="10240" marB="10240">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l" rtl="0" fontAlgn="b"/>
                      <a:r>
                        <a:rPr lang="en-AU" sz="1200" b="1" noProof="0" dirty="0">
                          <a:effectLst/>
                          <a:latin typeface="Aptos"/>
                        </a:rPr>
                        <a:t>MQBS Business Analytics Graduate Stephanie</a:t>
                      </a:r>
                    </a:p>
                  </a:txBody>
                  <a:tcPr marL="15360" marR="15360" marT="10240" marB="10240">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900989188"/>
                  </a:ext>
                </a:extLst>
              </a:tr>
              <a:tr h="419591">
                <a:tc>
                  <a:txBody>
                    <a:bodyPr/>
                    <a:lstStyle/>
                    <a:p>
                      <a:pPr algn="l" rtl="0" fontAlgn="b"/>
                      <a:r>
                        <a:rPr lang="en-AU" sz="1200" b="0" noProof="0">
                          <a:effectLst/>
                          <a:latin typeface="Aptos"/>
                        </a:rPr>
                        <a:t>Role</a:t>
                      </a:r>
                    </a:p>
                  </a:txBody>
                  <a:tcPr marL="15360" marR="15360" marT="10240" marB="10240">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l" rtl="0" fontAlgn="b"/>
                      <a:r>
                        <a:rPr lang="en-AU" sz="1200" b="0" noProof="0">
                          <a:effectLst/>
                          <a:latin typeface="Aptos"/>
                        </a:rPr>
                        <a:t>Recent MQBS Graduate looking for a graduate position, particularly for organisations that offer graduate programs for business analytics.</a:t>
                      </a:r>
                    </a:p>
                  </a:txBody>
                  <a:tcPr marL="15360" marR="15360" marT="10240" marB="10240">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89924995"/>
                  </a:ext>
                </a:extLst>
              </a:tr>
              <a:tr h="425002">
                <a:tc>
                  <a:txBody>
                    <a:bodyPr/>
                    <a:lstStyle/>
                    <a:p>
                      <a:pPr algn="l" rtl="0" fontAlgn="b"/>
                      <a:r>
                        <a:rPr lang="en-AU" sz="1200" b="0" noProof="0">
                          <a:effectLst/>
                          <a:latin typeface="Aptos"/>
                        </a:rPr>
                        <a:t>Context of their work/role</a:t>
                      </a:r>
                    </a:p>
                  </a:txBody>
                  <a:tcPr marL="15360" marR="15360" marT="10240" marB="10240">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marL="0" indent="0" algn="l" rtl="0" fontAlgn="b">
                        <a:buNone/>
                      </a:pPr>
                      <a:r>
                        <a:rPr lang="en-AU" sz="1200" b="0" noProof="0">
                          <a:effectLst/>
                          <a:latin typeface="Aptos"/>
                        </a:rPr>
                        <a:t>Majored in Business Analytics</a:t>
                      </a:r>
                    </a:p>
                    <a:p>
                      <a:pPr marL="0" lvl="0" indent="0" algn="l">
                        <a:buNone/>
                      </a:pPr>
                      <a:r>
                        <a:rPr lang="en-AU" sz="1200" b="0" noProof="0">
                          <a:effectLst/>
                          <a:latin typeface="Aptos"/>
                        </a:rPr>
                        <a:t>Graduated in July 2024</a:t>
                      </a:r>
                    </a:p>
                    <a:p>
                      <a:pPr marL="0" lvl="0" indent="0" algn="l">
                        <a:buNone/>
                      </a:pPr>
                      <a:r>
                        <a:rPr lang="en-AU" sz="1200" b="0" noProof="0">
                          <a:effectLst/>
                          <a:latin typeface="Aptos"/>
                        </a:rPr>
                        <a:t>Is a domestic graduate – Born in Australia</a:t>
                      </a:r>
                    </a:p>
                  </a:txBody>
                  <a:tcPr marL="15360" marR="15360" marT="10240" marB="10240">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84834896"/>
                  </a:ext>
                </a:extLst>
              </a:tr>
              <a:tr h="1159098">
                <a:tc>
                  <a:txBody>
                    <a:bodyPr/>
                    <a:lstStyle/>
                    <a:p>
                      <a:pPr algn="l" rtl="0" fontAlgn="b"/>
                      <a:r>
                        <a:rPr lang="en-AU" sz="1200" b="0" noProof="0">
                          <a:effectLst/>
                          <a:latin typeface="Aptos"/>
                        </a:rPr>
                        <a:t>Key activities/ decision-making needs and interests</a:t>
                      </a:r>
                    </a:p>
                  </a:txBody>
                  <a:tcPr marL="15360" marR="15360" marT="10240" marB="10240">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marL="171450" indent="-171450" algn="l" rtl="0" fontAlgn="b">
                        <a:buClr>
                          <a:srgbClr val="000000"/>
                        </a:buClr>
                        <a:buFont typeface="Arial,Sans-Serif" panose="020B0604020202020204" pitchFamily="34" charset="0"/>
                        <a:buChar char="•"/>
                      </a:pPr>
                      <a:r>
                        <a:rPr lang="en-AU" sz="1200" b="0" i="0" u="none" strike="noStrike" noProof="0">
                          <a:solidFill>
                            <a:srgbClr val="000000"/>
                          </a:solidFill>
                          <a:effectLst/>
                          <a:latin typeface="Aptos"/>
                        </a:rPr>
                        <a:t>Completed a business analytics internship at a major bank</a:t>
                      </a:r>
                    </a:p>
                    <a:p>
                      <a:pPr marL="171450" lvl="0" indent="-171450" algn="l">
                        <a:buClr>
                          <a:srgbClr val="000000"/>
                        </a:buClr>
                        <a:buFont typeface="Arial,Sans-Serif" panose="020B0604020202020204" pitchFamily="34" charset="0"/>
                        <a:buChar char="•"/>
                      </a:pPr>
                      <a:r>
                        <a:rPr lang="en-AU" sz="1200" b="0" i="0" u="none" strike="noStrike" noProof="0">
                          <a:solidFill>
                            <a:srgbClr val="000000"/>
                          </a:solidFill>
                          <a:effectLst/>
                          <a:latin typeface="Aptos"/>
                        </a:rPr>
                        <a:t>After graduation joined the Australian Computer Society (ACS) and MQBS Women in Data &amp; Analytics</a:t>
                      </a:r>
                    </a:p>
                    <a:p>
                      <a:pPr marL="171450" lvl="0" indent="-171450" algn="l">
                        <a:buClr>
                          <a:srgbClr val="000000"/>
                        </a:buClr>
                        <a:buFont typeface="Arial,Sans-Serif" panose="020B0604020202020204" pitchFamily="34" charset="0"/>
                        <a:buChar char="•"/>
                      </a:pPr>
                      <a:r>
                        <a:rPr lang="en-AU" sz="1200" b="0" i="0" u="none" strike="noStrike" noProof="0">
                          <a:solidFill>
                            <a:srgbClr val="000000"/>
                          </a:solidFill>
                          <a:effectLst/>
                          <a:latin typeface="Aptos"/>
                        </a:rPr>
                        <a:t>Is highly career-driven and ambitious</a:t>
                      </a:r>
                    </a:p>
                    <a:p>
                      <a:pPr marL="171450" lvl="0" indent="-171450" algn="l">
                        <a:buClr>
                          <a:srgbClr val="000000"/>
                        </a:buClr>
                        <a:buFont typeface="Arial,Sans-Serif" panose="020B0604020202020204" pitchFamily="34" charset="0"/>
                        <a:buChar char="•"/>
                      </a:pPr>
                      <a:r>
                        <a:rPr lang="en-AU" sz="1200" b="0" i="0" u="none" strike="noStrike" noProof="0">
                          <a:solidFill>
                            <a:srgbClr val="000000"/>
                          </a:solidFill>
                          <a:effectLst/>
                          <a:latin typeface="Aptos"/>
                        </a:rPr>
                        <a:t>Seeks organisations that provide employees with training/development programs for further career advancement</a:t>
                      </a:r>
                    </a:p>
                    <a:p>
                      <a:pPr marL="171450" lvl="0" indent="-171450" algn="l">
                        <a:buClr>
                          <a:srgbClr val="000000"/>
                        </a:buClr>
                        <a:buFont typeface="Arial,Sans-Serif" panose="020B0604020202020204" pitchFamily="34" charset="0"/>
                        <a:buChar char="•"/>
                      </a:pPr>
                      <a:r>
                        <a:rPr lang="en-AU" sz="1200" b="0" i="0" u="none" strike="noStrike" noProof="0">
                          <a:solidFill>
                            <a:srgbClr val="000000"/>
                          </a:solidFill>
                          <a:effectLst/>
                          <a:latin typeface="Aptos"/>
                        </a:rPr>
                        <a:t>Open to interstate work opportunities</a:t>
                      </a:r>
                    </a:p>
                    <a:p>
                      <a:pPr marL="171450" lvl="0" indent="-171450" algn="l">
                        <a:buClr>
                          <a:srgbClr val="000000"/>
                        </a:buClr>
                        <a:buFont typeface="Arial,Sans-Serif" panose="020B0604020202020204" pitchFamily="34" charset="0"/>
                        <a:buChar char="•"/>
                      </a:pPr>
                      <a:r>
                        <a:rPr lang="en-AU" sz="1200" b="0" i="0" u="none" strike="noStrike" noProof="0">
                          <a:solidFill>
                            <a:srgbClr val="000000"/>
                          </a:solidFill>
                          <a:effectLst/>
                          <a:latin typeface="Aptos"/>
                        </a:rPr>
                        <a:t>Interested in workplaces that actively promote a culture of diversity and inclusion</a:t>
                      </a:r>
                      <a:endParaRPr lang="en-AU" b="0" noProof="0">
                        <a:latin typeface="Aptos"/>
                      </a:endParaRPr>
                    </a:p>
                  </a:txBody>
                  <a:tcPr marL="15360" marR="15360" marT="10240" marB="10240">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18876489"/>
                  </a:ext>
                </a:extLst>
              </a:tr>
              <a:tr h="1320936">
                <a:tc>
                  <a:txBody>
                    <a:bodyPr/>
                    <a:lstStyle/>
                    <a:p>
                      <a:pPr algn="l" rtl="0" fontAlgn="b"/>
                      <a:r>
                        <a:rPr lang="en-AU" sz="1200" b="0" noProof="0">
                          <a:effectLst/>
                          <a:latin typeface="Aptos"/>
                        </a:rPr>
                        <a:t>DV Questions</a:t>
                      </a:r>
                    </a:p>
                  </a:txBody>
                  <a:tcPr marL="15360" marR="15360" marT="10240" marB="10240">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L="228600" lvl="0" indent="-228600" algn="l">
                        <a:buAutoNum type="arabicParenR"/>
                      </a:pPr>
                      <a:r>
                        <a:rPr lang="en-AU" sz="1200" b="0" i="0" u="none" strike="noStrike" noProof="0" dirty="0">
                          <a:solidFill>
                            <a:srgbClr val="000000"/>
                          </a:solidFill>
                          <a:effectLst/>
                          <a:latin typeface="Aptos"/>
                        </a:rPr>
                        <a:t>Which industries offer the most opportunities for business analytics graduates, and where are these mostly located in?</a:t>
                      </a:r>
                    </a:p>
                    <a:p>
                      <a:pPr marL="228600" lvl="0" indent="-228600" algn="l">
                        <a:buAutoNum type="arabicParenR"/>
                      </a:pPr>
                      <a:r>
                        <a:rPr lang="en-AU" sz="1200" b="0" i="0" u="none" strike="noStrike" noProof="0" dirty="0">
                          <a:solidFill>
                            <a:srgbClr val="000000"/>
                          </a:solidFill>
                          <a:effectLst/>
                          <a:latin typeface="Aptos"/>
                        </a:rPr>
                        <a:t>Do internal company training/development programs have any impacts on employee career advancement within organisations?</a:t>
                      </a:r>
                    </a:p>
                    <a:p>
                      <a:pPr marL="228600" lvl="0" indent="-228600" algn="l">
                        <a:buAutoNum type="arabicParenR"/>
                      </a:pPr>
                      <a:r>
                        <a:rPr lang="en-AU" sz="1200" b="0" i="0" u="none" strike="noStrike" noProof="0" dirty="0">
                          <a:solidFill>
                            <a:srgbClr val="000000"/>
                          </a:solidFill>
                          <a:effectLst/>
                          <a:latin typeface="Aptos"/>
                        </a:rPr>
                        <a:t>How do companies included in the 2024 Best Workplaces list compare to excluded organisations in regards to programs that promote gender equity and diversity?</a:t>
                      </a:r>
                    </a:p>
                  </a:txBody>
                  <a:tcPr marL="15360" marR="15360" marT="10240" marB="10240">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80263763"/>
                  </a:ext>
                </a:extLst>
              </a:tr>
            </a:tbl>
          </a:graphicData>
        </a:graphic>
      </p:graphicFrame>
      <p:sp>
        <p:nvSpPr>
          <p:cNvPr id="4" name="Footer Placeholder 3">
            <a:extLst>
              <a:ext uri="{FF2B5EF4-FFF2-40B4-BE49-F238E27FC236}">
                <a16:creationId xmlns:a16="http://schemas.microsoft.com/office/drawing/2014/main" id="{BE0DE7D0-4381-8CD0-6C98-2206B9BDF10B}"/>
              </a:ext>
            </a:extLst>
          </p:cNvPr>
          <p:cNvSpPr>
            <a:spLocks noGrp="1"/>
          </p:cNvSpPr>
          <p:nvPr>
            <p:ph type="ftr" sz="quarter" idx="11"/>
          </p:nvPr>
        </p:nvSpPr>
        <p:spPr/>
        <p:txBody>
          <a:bodyPr/>
          <a:lstStyle/>
          <a:p>
            <a:r>
              <a:rPr lang="en-AU" noProof="0"/>
              <a:t>BUSA3021 S2 2024 – Week 13 Expo</a:t>
            </a:r>
          </a:p>
        </p:txBody>
      </p:sp>
      <p:sp>
        <p:nvSpPr>
          <p:cNvPr id="5" name="Slide Number Placeholder 4">
            <a:extLst>
              <a:ext uri="{FF2B5EF4-FFF2-40B4-BE49-F238E27FC236}">
                <a16:creationId xmlns:a16="http://schemas.microsoft.com/office/drawing/2014/main" id="{721074BC-9BB1-C05C-6598-5FA6B7D1BE8B}"/>
              </a:ext>
            </a:extLst>
          </p:cNvPr>
          <p:cNvSpPr>
            <a:spLocks noGrp="1"/>
          </p:cNvSpPr>
          <p:nvPr>
            <p:ph type="sldNum" sz="quarter" idx="12"/>
          </p:nvPr>
        </p:nvSpPr>
        <p:spPr/>
        <p:txBody>
          <a:bodyPr/>
          <a:lstStyle/>
          <a:p>
            <a:fld id="{D9C42BCC-44E8-4F98-A8FE-EAF16D8C1E6E}" type="slidenum">
              <a:rPr lang="en-AU" noProof="0" smtClean="0"/>
              <a:pPr/>
              <a:t>2</a:t>
            </a:fld>
            <a:endParaRPr lang="en-AU" noProof="0"/>
          </a:p>
        </p:txBody>
      </p:sp>
      <p:sp>
        <p:nvSpPr>
          <p:cNvPr id="6" name="Text Placeholder 5">
            <a:extLst>
              <a:ext uri="{FF2B5EF4-FFF2-40B4-BE49-F238E27FC236}">
                <a16:creationId xmlns:a16="http://schemas.microsoft.com/office/drawing/2014/main" id="{B4B5143F-FB5E-1125-8C2C-70D6053A815A}"/>
              </a:ext>
            </a:extLst>
          </p:cNvPr>
          <p:cNvSpPr>
            <a:spLocks noGrp="1"/>
          </p:cNvSpPr>
          <p:nvPr>
            <p:ph type="body" sz="quarter" idx="15"/>
          </p:nvPr>
        </p:nvSpPr>
        <p:spPr>
          <a:xfrm>
            <a:off x="534017" y="1192384"/>
            <a:ext cx="8094720" cy="367055"/>
          </a:xfrm>
        </p:spPr>
        <p:txBody>
          <a:bodyPr vert="horz" lIns="0" tIns="0" rIns="0" bIns="0" rtlCol="0" anchor="t">
            <a:normAutofit/>
          </a:bodyPr>
          <a:lstStyle/>
          <a:p>
            <a:r>
              <a:rPr lang="en-AU" noProof="0">
                <a:cs typeface="Arial"/>
              </a:rPr>
              <a:t>Searching for graduate opportunities in Business analytics</a:t>
            </a:r>
          </a:p>
        </p:txBody>
      </p:sp>
    </p:spTree>
    <p:extLst>
      <p:ext uri="{BB962C8B-B14F-4D97-AF65-F5344CB8AC3E}">
        <p14:creationId xmlns:p14="http://schemas.microsoft.com/office/powerpoint/2010/main" val="3524347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CC8E59-B333-9725-5626-870B7A7B20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8E26F5-F569-447F-C142-4800843ECF64}"/>
              </a:ext>
            </a:extLst>
          </p:cNvPr>
          <p:cNvSpPr>
            <a:spLocks noGrp="1"/>
          </p:cNvSpPr>
          <p:nvPr>
            <p:ph type="title"/>
          </p:nvPr>
        </p:nvSpPr>
        <p:spPr>
          <a:xfrm>
            <a:off x="525976" y="800670"/>
            <a:ext cx="7487039" cy="409666"/>
          </a:xfrm>
        </p:spPr>
        <p:txBody>
          <a:bodyPr/>
          <a:lstStyle/>
          <a:p>
            <a:r>
              <a:rPr lang="en-AU" noProof="0" dirty="0">
                <a:latin typeface="Aptos"/>
              </a:rPr>
              <a:t>Persona 1: MQBS BA Graduate Stephanie </a:t>
            </a:r>
          </a:p>
        </p:txBody>
      </p:sp>
      <p:sp>
        <p:nvSpPr>
          <p:cNvPr id="4" name="Footer Placeholder 3">
            <a:extLst>
              <a:ext uri="{FF2B5EF4-FFF2-40B4-BE49-F238E27FC236}">
                <a16:creationId xmlns:a16="http://schemas.microsoft.com/office/drawing/2014/main" id="{C3D4C8E8-56B7-4225-6985-1B6E522AAC7A}"/>
              </a:ext>
            </a:extLst>
          </p:cNvPr>
          <p:cNvSpPr>
            <a:spLocks noGrp="1"/>
          </p:cNvSpPr>
          <p:nvPr>
            <p:ph type="ftr" sz="quarter" idx="11"/>
          </p:nvPr>
        </p:nvSpPr>
        <p:spPr/>
        <p:txBody>
          <a:bodyPr/>
          <a:lstStyle/>
          <a:p>
            <a:r>
              <a:rPr lang="en-AU" noProof="0">
                <a:latin typeface="Aptos"/>
              </a:rPr>
              <a:t>BUSA3021 S2 2024 – Week 13 Expo</a:t>
            </a:r>
          </a:p>
        </p:txBody>
      </p:sp>
      <p:sp>
        <p:nvSpPr>
          <p:cNvPr id="5" name="Slide Number Placeholder 4">
            <a:extLst>
              <a:ext uri="{FF2B5EF4-FFF2-40B4-BE49-F238E27FC236}">
                <a16:creationId xmlns:a16="http://schemas.microsoft.com/office/drawing/2014/main" id="{61BC58C7-3513-3DF9-53F4-4EE6511D14B9}"/>
              </a:ext>
            </a:extLst>
          </p:cNvPr>
          <p:cNvSpPr>
            <a:spLocks noGrp="1"/>
          </p:cNvSpPr>
          <p:nvPr>
            <p:ph type="sldNum" sz="quarter" idx="12"/>
          </p:nvPr>
        </p:nvSpPr>
        <p:spPr/>
        <p:txBody>
          <a:bodyPr/>
          <a:lstStyle/>
          <a:p>
            <a:fld id="{D9C42BCC-44E8-4F98-A8FE-EAF16D8C1E6E}" type="slidenum">
              <a:rPr lang="en-AU" noProof="0" smtClean="0">
                <a:latin typeface="Aptos"/>
              </a:rPr>
              <a:pPr/>
              <a:t>3</a:t>
            </a:fld>
            <a:endParaRPr lang="en-AU" noProof="0">
              <a:latin typeface="Aptos"/>
            </a:endParaRPr>
          </a:p>
        </p:txBody>
      </p:sp>
      <p:sp>
        <p:nvSpPr>
          <p:cNvPr id="6" name="Text Placeholder 5">
            <a:extLst>
              <a:ext uri="{FF2B5EF4-FFF2-40B4-BE49-F238E27FC236}">
                <a16:creationId xmlns:a16="http://schemas.microsoft.com/office/drawing/2014/main" id="{F41D5ACE-9632-1C6D-9D4E-603F6F7D382D}"/>
              </a:ext>
            </a:extLst>
          </p:cNvPr>
          <p:cNvSpPr>
            <a:spLocks noGrp="1"/>
          </p:cNvSpPr>
          <p:nvPr>
            <p:ph type="body" sz="quarter" idx="15"/>
          </p:nvPr>
        </p:nvSpPr>
        <p:spPr>
          <a:xfrm>
            <a:off x="525976" y="1308509"/>
            <a:ext cx="8134807" cy="226995"/>
          </a:xfrm>
        </p:spPr>
        <p:txBody>
          <a:bodyPr vert="horz" lIns="0" tIns="0" rIns="0" bIns="0" rtlCol="0" anchor="t">
            <a:normAutofit fontScale="85000" lnSpcReduction="10000"/>
          </a:bodyPr>
          <a:lstStyle/>
          <a:p>
            <a:r>
              <a:rPr lang="en-AU" noProof="0">
                <a:latin typeface="Aptos"/>
              </a:rPr>
              <a:t>GPTW Companies offering Business Analytics graduate Programs - SNAPSHOT</a:t>
            </a:r>
          </a:p>
        </p:txBody>
      </p:sp>
      <p:sp>
        <p:nvSpPr>
          <p:cNvPr id="7" name="Rectangle 1">
            <a:extLst>
              <a:ext uri="{FF2B5EF4-FFF2-40B4-BE49-F238E27FC236}">
                <a16:creationId xmlns:a16="http://schemas.microsoft.com/office/drawing/2014/main" id="{15009571-3360-2A36-B922-1F5A4DA3E6E2}"/>
              </a:ext>
            </a:extLst>
          </p:cNvPr>
          <p:cNvSpPr>
            <a:spLocks noGrp="1" noChangeArrowheads="1"/>
          </p:cNvSpPr>
          <p:nvPr>
            <p:ph idx="1"/>
          </p:nvPr>
        </p:nvSpPr>
        <p:spPr bwMode="auto">
          <a:xfrm>
            <a:off x="587876" y="1751837"/>
            <a:ext cx="7963358"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en-AU" sz="1400" b="1" noProof="0">
                <a:latin typeface="Aptos"/>
              </a:rPr>
              <a:t>Business Analytics (BA) Graduate Opportunities</a:t>
            </a:r>
          </a:p>
          <a:p>
            <a:pPr marL="285750" indent="-285750" algn="just">
              <a:spcBef>
                <a:spcPct val="0"/>
              </a:spcBef>
              <a:spcAft>
                <a:spcPct val="0"/>
              </a:spcAft>
              <a:buFont typeface="Arial" panose="020B0604020202020204" pitchFamily="34" charset="0"/>
              <a:buChar char="•"/>
            </a:pPr>
            <a:r>
              <a:rPr lang="en-AU" sz="1400" b="1" noProof="0">
                <a:latin typeface="Aptos"/>
              </a:rPr>
              <a:t>57</a:t>
            </a:r>
            <a:r>
              <a:rPr lang="en-AU" sz="1400" noProof="0">
                <a:latin typeface="Aptos"/>
              </a:rPr>
              <a:t> </a:t>
            </a:r>
            <a:r>
              <a:rPr lang="en-AU" sz="1400">
                <a:latin typeface="Aptos"/>
              </a:rPr>
              <a:t>out of 588 GPTW-certified businesses offered graduate programs for business analytics. </a:t>
            </a:r>
            <a:r>
              <a:rPr lang="en-AU" sz="1400" b="1">
                <a:latin typeface="Aptos"/>
              </a:rPr>
              <a:t>42.1% </a:t>
            </a:r>
            <a:r>
              <a:rPr lang="en-AU" sz="1400">
                <a:latin typeface="Aptos"/>
              </a:rPr>
              <a:t>were Information Technology, </a:t>
            </a:r>
            <a:r>
              <a:rPr lang="en-AU" sz="1400" b="1">
                <a:latin typeface="Aptos"/>
              </a:rPr>
              <a:t>15.8% </a:t>
            </a:r>
            <a:r>
              <a:rPr lang="en-AU" sz="1400">
                <a:latin typeface="Aptos"/>
              </a:rPr>
              <a:t>were Professional Services, </a:t>
            </a:r>
            <a:r>
              <a:rPr lang="en-AU" sz="1400" b="1">
                <a:latin typeface="Aptos"/>
              </a:rPr>
              <a:t>8.8%</a:t>
            </a:r>
            <a:r>
              <a:rPr lang="en-AU" sz="1400">
                <a:latin typeface="Aptos"/>
              </a:rPr>
              <a:t> were in Advertising and Marketing Industry.</a:t>
            </a:r>
            <a:endParaRPr lang="en-AU" sz="1400" b="1" noProof="0">
              <a:latin typeface="Aptos"/>
            </a:endParaRPr>
          </a:p>
          <a:p>
            <a:pPr marL="285750" indent="-285750" algn="just">
              <a:spcBef>
                <a:spcPct val="0"/>
              </a:spcBef>
              <a:spcAft>
                <a:spcPct val="0"/>
              </a:spcAft>
              <a:buFont typeface="Arial" panose="020B0604020202020204" pitchFamily="34" charset="0"/>
              <a:buChar char="•"/>
            </a:pPr>
            <a:r>
              <a:rPr lang="en-AU" sz="1400">
                <a:latin typeface="Aptos"/>
              </a:rPr>
              <a:t>Majority of these graduate programmes were offered in the </a:t>
            </a:r>
            <a:r>
              <a:rPr lang="en-AU" sz="1400" b="1">
                <a:latin typeface="Aptos"/>
              </a:rPr>
              <a:t>NSW </a:t>
            </a:r>
            <a:r>
              <a:rPr lang="en-AU" sz="1400" noProof="0">
                <a:latin typeface="Aptos"/>
              </a:rPr>
              <a:t>and </a:t>
            </a:r>
            <a:r>
              <a:rPr lang="en-AU" sz="1400" b="1">
                <a:latin typeface="Aptos"/>
              </a:rPr>
              <a:t>VIC </a:t>
            </a:r>
            <a:r>
              <a:rPr lang="en-AU" sz="1400">
                <a:latin typeface="Aptos"/>
              </a:rPr>
              <a:t>regions (</a:t>
            </a:r>
            <a:r>
              <a:rPr lang="en-AU" sz="1400" noProof="0">
                <a:latin typeface="Aptos"/>
              </a:rPr>
              <a:t>48 and 36 </a:t>
            </a:r>
            <a:r>
              <a:rPr lang="en-AU" sz="1400">
                <a:latin typeface="Aptos"/>
              </a:rPr>
              <a:t>locations respectively).</a:t>
            </a:r>
            <a:endParaRPr lang="en-AU" sz="1400" noProof="0">
              <a:latin typeface="Aptos"/>
            </a:endParaRPr>
          </a:p>
          <a:p>
            <a:pPr algn="just">
              <a:spcBef>
                <a:spcPct val="0"/>
              </a:spcBef>
              <a:spcAft>
                <a:spcPct val="0"/>
              </a:spcAft>
            </a:pPr>
            <a:endParaRPr lang="en-AU" sz="1400" noProof="0">
              <a:latin typeface="Aptos"/>
            </a:endParaRPr>
          </a:p>
          <a:p>
            <a:pPr algn="just">
              <a:spcBef>
                <a:spcPct val="0"/>
              </a:spcBef>
              <a:spcAft>
                <a:spcPct val="0"/>
              </a:spcAft>
            </a:pPr>
            <a:r>
              <a:rPr lang="en-AU" sz="1400" b="1" noProof="0">
                <a:latin typeface="Aptos"/>
              </a:rPr>
              <a:t>Employee Training/Development Programs</a:t>
            </a:r>
          </a:p>
          <a:p>
            <a:pPr marL="285750" indent="-285750" algn="just">
              <a:spcBef>
                <a:spcPct val="0"/>
              </a:spcBef>
              <a:spcAft>
                <a:spcPct val="0"/>
              </a:spcAft>
              <a:buFont typeface="Arial" panose="020B0604020202020204" pitchFamily="34" charset="0"/>
              <a:buChar char="•"/>
            </a:pPr>
            <a:r>
              <a:rPr lang="en-AU" sz="1400" noProof="0">
                <a:latin typeface="Aptos"/>
              </a:rPr>
              <a:t>Out of the </a:t>
            </a:r>
            <a:r>
              <a:rPr lang="en-AU" sz="1400" b="1" noProof="0">
                <a:latin typeface="Aptos"/>
              </a:rPr>
              <a:t>57 </a:t>
            </a:r>
            <a:r>
              <a:rPr lang="en-AU" sz="1400" noProof="0">
                <a:latin typeface="Aptos"/>
              </a:rPr>
              <a:t>companies offering BA graduate programs, </a:t>
            </a:r>
            <a:r>
              <a:rPr lang="en-AU" sz="1400" b="1" noProof="0">
                <a:latin typeface="Aptos"/>
              </a:rPr>
              <a:t>29 </a:t>
            </a:r>
            <a:r>
              <a:rPr lang="en-AU" sz="1400" noProof="0">
                <a:latin typeface="Aptos"/>
              </a:rPr>
              <a:t>of these organisations (or </a:t>
            </a:r>
            <a:r>
              <a:rPr lang="en-AU" sz="1400" b="1" noProof="0">
                <a:latin typeface="Aptos"/>
              </a:rPr>
              <a:t>50.9%) </a:t>
            </a:r>
            <a:r>
              <a:rPr lang="en-AU" sz="1400" noProof="0">
                <a:latin typeface="Aptos"/>
              </a:rPr>
              <a:t>provided paid training and development programs for their employees</a:t>
            </a:r>
          </a:p>
          <a:p>
            <a:pPr marL="285750" indent="-285750" algn="just">
              <a:spcBef>
                <a:spcPct val="0"/>
              </a:spcBef>
              <a:spcAft>
                <a:spcPct val="0"/>
              </a:spcAft>
              <a:buChar char="•"/>
            </a:pPr>
            <a:r>
              <a:rPr lang="en-AU" sz="1400" noProof="0">
                <a:latin typeface="Aptos"/>
              </a:rPr>
              <a:t>Companies that offered these programs had higher career opportunity scores </a:t>
            </a:r>
            <a:r>
              <a:rPr lang="en-AU" sz="1400">
                <a:latin typeface="Aptos"/>
              </a:rPr>
              <a:t>than those that didn't</a:t>
            </a:r>
            <a:r>
              <a:rPr lang="en-AU" sz="1400" noProof="0">
                <a:latin typeface="Aptos"/>
              </a:rPr>
              <a:t> with </a:t>
            </a:r>
            <a:r>
              <a:rPr lang="en-AU" sz="1400">
                <a:latin typeface="Aptos"/>
              </a:rPr>
              <a:t>average scores</a:t>
            </a:r>
            <a:r>
              <a:rPr lang="en-AU" sz="1400" noProof="0">
                <a:latin typeface="Aptos"/>
              </a:rPr>
              <a:t> of </a:t>
            </a:r>
            <a:r>
              <a:rPr lang="en-AU" sz="1400" b="1" noProof="0">
                <a:latin typeface="Aptos"/>
              </a:rPr>
              <a:t>3.8</a:t>
            </a:r>
            <a:r>
              <a:rPr lang="en-AU" sz="1400" noProof="0">
                <a:latin typeface="Aptos"/>
              </a:rPr>
              <a:t> and </a:t>
            </a:r>
            <a:r>
              <a:rPr lang="en-AU" sz="1400" b="1" noProof="0">
                <a:latin typeface="Aptos"/>
              </a:rPr>
              <a:t>3.4</a:t>
            </a:r>
            <a:r>
              <a:rPr lang="en-AU" sz="1400" noProof="0">
                <a:latin typeface="Aptos"/>
              </a:rPr>
              <a:t> respectively</a:t>
            </a:r>
            <a:r>
              <a:rPr lang="en-AU" sz="1400">
                <a:latin typeface="Aptos"/>
              </a:rPr>
              <a:t> (Glassdoor).</a:t>
            </a:r>
            <a:endParaRPr lang="en-AU" sz="1400" noProof="0">
              <a:latin typeface="Aptos"/>
            </a:endParaRPr>
          </a:p>
          <a:p>
            <a:pPr marL="285750" indent="-285750" algn="just">
              <a:spcBef>
                <a:spcPct val="0"/>
              </a:spcBef>
              <a:spcAft>
                <a:spcPct val="0"/>
              </a:spcAft>
              <a:buChar char="•"/>
            </a:pPr>
            <a:endParaRPr lang="en-AU" sz="1400" noProof="0">
              <a:latin typeface="Aptos"/>
            </a:endParaRPr>
          </a:p>
          <a:p>
            <a:pPr algn="just">
              <a:spcBef>
                <a:spcPct val="0"/>
              </a:spcBef>
              <a:spcAft>
                <a:spcPct val="0"/>
              </a:spcAft>
            </a:pPr>
            <a:r>
              <a:rPr lang="en-AU" sz="1400" b="1">
                <a:latin typeface="Aptos"/>
              </a:rPr>
              <a:t>2024 Best Workplaces</a:t>
            </a:r>
          </a:p>
          <a:p>
            <a:pPr marL="285750" indent="-285750" algn="just">
              <a:spcBef>
                <a:spcPct val="0"/>
              </a:spcBef>
              <a:spcAft>
                <a:spcPct val="0"/>
              </a:spcAft>
              <a:buFont typeface="Arial,Sans-Serif"/>
              <a:buChar char="•"/>
            </a:pPr>
            <a:r>
              <a:rPr lang="en-AU" sz="1400">
                <a:ea typeface="+mn-lt"/>
                <a:cs typeface="+mn-lt"/>
              </a:rPr>
              <a:t>There are </a:t>
            </a:r>
            <a:r>
              <a:rPr lang="en-AU" sz="1400" b="1">
                <a:ea typeface="+mn-lt"/>
                <a:cs typeface="+mn-lt"/>
              </a:rPr>
              <a:t>14 </a:t>
            </a:r>
            <a:r>
              <a:rPr lang="en-AU" sz="1400">
                <a:ea typeface="+mn-lt"/>
                <a:cs typeface="+mn-lt"/>
              </a:rPr>
              <a:t>out of </a:t>
            </a:r>
            <a:r>
              <a:rPr lang="en-AU" sz="1400" b="1">
                <a:ea typeface="+mn-lt"/>
                <a:cs typeface="+mn-lt"/>
              </a:rPr>
              <a:t>57 </a:t>
            </a:r>
            <a:r>
              <a:rPr lang="en-AU" sz="1400">
                <a:ea typeface="+mn-lt"/>
                <a:cs typeface="+mn-lt"/>
              </a:rPr>
              <a:t>certified companies remain on the </a:t>
            </a:r>
            <a:r>
              <a:rPr lang="en-AU" sz="1400" b="1">
                <a:ea typeface="+mn-lt"/>
                <a:cs typeface="+mn-lt"/>
              </a:rPr>
              <a:t>2024 </a:t>
            </a:r>
            <a:r>
              <a:rPr lang="en-AU" sz="1400">
                <a:ea typeface="+mn-lt"/>
                <a:cs typeface="+mn-lt"/>
              </a:rPr>
              <a:t>list of Best Workplaces, </a:t>
            </a:r>
            <a:r>
              <a:rPr lang="en-AU" sz="1400" b="1">
                <a:ea typeface="+mn-lt"/>
                <a:cs typeface="+mn-lt"/>
              </a:rPr>
              <a:t>78.57%</a:t>
            </a:r>
            <a:r>
              <a:rPr lang="en-AU" sz="1400">
                <a:ea typeface="+mn-lt"/>
                <a:cs typeface="+mn-lt"/>
              </a:rPr>
              <a:t> of those offer female support initiatives, while only </a:t>
            </a:r>
            <a:r>
              <a:rPr lang="en-AU" sz="1400" b="1">
                <a:ea typeface="+mn-lt"/>
                <a:cs typeface="+mn-lt"/>
              </a:rPr>
              <a:t>21.43%</a:t>
            </a:r>
            <a:r>
              <a:rPr lang="en-AU" sz="1400">
                <a:ea typeface="+mn-lt"/>
                <a:cs typeface="+mn-lt"/>
              </a:rPr>
              <a:t> of companies in the list do not have comparable programs. </a:t>
            </a:r>
            <a:endParaRPr lang="en-AU">
              <a:ea typeface="+mn-lt"/>
              <a:cs typeface="+mn-lt"/>
            </a:endParaRPr>
          </a:p>
          <a:p>
            <a:pPr marL="285750" indent="-285750" algn="just">
              <a:spcBef>
                <a:spcPct val="0"/>
              </a:spcBef>
              <a:spcAft>
                <a:spcPct val="0"/>
              </a:spcAft>
              <a:buFont typeface="Arial,Sans-Serif"/>
              <a:buChar char="•"/>
            </a:pPr>
            <a:r>
              <a:rPr lang="en-AU" sz="1400">
                <a:ea typeface="+mn-lt"/>
                <a:cs typeface="+mn-lt"/>
              </a:rPr>
              <a:t>Conversely, of the </a:t>
            </a:r>
            <a:r>
              <a:rPr lang="en-AU" sz="1400" b="1">
                <a:ea typeface="+mn-lt"/>
                <a:cs typeface="+mn-lt"/>
              </a:rPr>
              <a:t>43 </a:t>
            </a:r>
            <a:r>
              <a:rPr lang="en-AU" sz="1400">
                <a:ea typeface="+mn-lt"/>
                <a:cs typeface="+mn-lt"/>
              </a:rPr>
              <a:t>organisations excluded from the Best Workplaces list, only </a:t>
            </a:r>
            <a:r>
              <a:rPr lang="en-AU" sz="1400" b="1">
                <a:ea typeface="+mn-lt"/>
                <a:cs typeface="+mn-lt"/>
              </a:rPr>
              <a:t>48.84%</a:t>
            </a:r>
            <a:r>
              <a:rPr lang="en-AU" sz="1400">
                <a:ea typeface="+mn-lt"/>
                <a:cs typeface="+mn-lt"/>
              </a:rPr>
              <a:t> provide support programs, but a majority, </a:t>
            </a:r>
            <a:r>
              <a:rPr lang="en-AU" sz="1400" b="1">
                <a:ea typeface="+mn-lt"/>
                <a:cs typeface="+mn-lt"/>
              </a:rPr>
              <a:t>51.16%</a:t>
            </a:r>
            <a:r>
              <a:rPr lang="en-AU" sz="1400">
                <a:ea typeface="+mn-lt"/>
                <a:cs typeface="+mn-lt"/>
              </a:rPr>
              <a:t>, do not implement such efforts.</a:t>
            </a:r>
            <a:endParaRPr lang="en-AU" sz="1400">
              <a:latin typeface="Arial"/>
              <a:cs typeface="Arial"/>
            </a:endParaRPr>
          </a:p>
          <a:p>
            <a:pPr marL="285750" indent="-285750" algn="just">
              <a:spcBef>
                <a:spcPct val="0"/>
              </a:spcBef>
              <a:spcAft>
                <a:spcPct val="0"/>
              </a:spcAft>
              <a:buFont typeface="Arial,Sans-Serif"/>
              <a:buChar char="•"/>
            </a:pPr>
            <a:endParaRPr lang="en-AU" sz="1400">
              <a:latin typeface="Arial"/>
              <a:cs typeface="Arial"/>
            </a:endParaRPr>
          </a:p>
          <a:p>
            <a:pPr marL="285750" indent="-285750" algn="just">
              <a:spcBef>
                <a:spcPct val="0"/>
              </a:spcBef>
              <a:spcAft>
                <a:spcPct val="0"/>
              </a:spcAft>
              <a:buFont typeface="Arial,Sans-Serif"/>
              <a:buChar char="•"/>
            </a:pPr>
            <a:endParaRPr lang="en-AU" sz="1400">
              <a:latin typeface="Arial"/>
              <a:cs typeface="Arial"/>
            </a:endParaRPr>
          </a:p>
          <a:p>
            <a:pPr marL="285750" indent="-285750" algn="just">
              <a:spcBef>
                <a:spcPct val="0"/>
              </a:spcBef>
              <a:spcAft>
                <a:spcPct val="0"/>
              </a:spcAft>
              <a:buFont typeface="Arial,Sans-Serif"/>
              <a:buChar char="•"/>
            </a:pPr>
            <a:endParaRPr lang="en-AU" sz="1400">
              <a:latin typeface="Aptos"/>
              <a:cs typeface="Arial"/>
            </a:endParaRPr>
          </a:p>
          <a:p>
            <a:pPr algn="just">
              <a:spcBef>
                <a:spcPct val="0"/>
              </a:spcBef>
              <a:spcAft>
                <a:spcPct val="0"/>
              </a:spcAft>
            </a:pPr>
            <a:endParaRPr lang="en-AU" u="sng">
              <a:latin typeface="Aptos"/>
            </a:endParaRPr>
          </a:p>
        </p:txBody>
      </p:sp>
    </p:spTree>
    <p:extLst>
      <p:ext uri="{BB962C8B-B14F-4D97-AF65-F5344CB8AC3E}">
        <p14:creationId xmlns:p14="http://schemas.microsoft.com/office/powerpoint/2010/main" val="1333780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7E8290-B5CA-76DA-A352-D3DB9FF99B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40DA02-54F6-86E7-9F64-AD4E7E8D5C36}"/>
              </a:ext>
            </a:extLst>
          </p:cNvPr>
          <p:cNvSpPr>
            <a:spLocks noGrp="1"/>
          </p:cNvSpPr>
          <p:nvPr>
            <p:ph type="title"/>
          </p:nvPr>
        </p:nvSpPr>
        <p:spPr>
          <a:xfrm>
            <a:off x="525623" y="800670"/>
            <a:ext cx="7643602" cy="366534"/>
          </a:xfrm>
        </p:spPr>
        <p:txBody>
          <a:bodyPr/>
          <a:lstStyle/>
          <a:p>
            <a:r>
              <a:rPr lang="en-AU" noProof="0" dirty="0">
                <a:latin typeface="Aptos"/>
              </a:rPr>
              <a:t>Persona 2: International Job Seeker</a:t>
            </a:r>
          </a:p>
        </p:txBody>
      </p:sp>
      <p:graphicFrame>
        <p:nvGraphicFramePr>
          <p:cNvPr id="7" name="Content Placeholder 6">
            <a:extLst>
              <a:ext uri="{FF2B5EF4-FFF2-40B4-BE49-F238E27FC236}">
                <a16:creationId xmlns:a16="http://schemas.microsoft.com/office/drawing/2014/main" id="{AA1B4AD4-8A3B-A37B-4ECD-A917CC405557}"/>
              </a:ext>
            </a:extLst>
          </p:cNvPr>
          <p:cNvGraphicFramePr>
            <a:graphicFrameLocks noGrp="1"/>
          </p:cNvGraphicFramePr>
          <p:nvPr>
            <p:ph idx="1"/>
            <p:extLst>
              <p:ext uri="{D42A27DB-BD31-4B8C-83A1-F6EECF244321}">
                <p14:modId xmlns:p14="http://schemas.microsoft.com/office/powerpoint/2010/main" val="2165855331"/>
              </p:ext>
            </p:extLst>
          </p:nvPr>
        </p:nvGraphicFramePr>
        <p:xfrm>
          <a:off x="596948" y="1866588"/>
          <a:ext cx="7954296" cy="3182026"/>
        </p:xfrm>
        <a:graphic>
          <a:graphicData uri="http://schemas.openxmlformats.org/drawingml/2006/table">
            <a:tbl>
              <a:tblPr/>
              <a:tblGrid>
                <a:gridCol w="1321460">
                  <a:extLst>
                    <a:ext uri="{9D8B030D-6E8A-4147-A177-3AD203B41FA5}">
                      <a16:colId xmlns:a16="http://schemas.microsoft.com/office/drawing/2014/main" val="3636070179"/>
                    </a:ext>
                  </a:extLst>
                </a:gridCol>
                <a:gridCol w="6632836">
                  <a:extLst>
                    <a:ext uri="{9D8B030D-6E8A-4147-A177-3AD203B41FA5}">
                      <a16:colId xmlns:a16="http://schemas.microsoft.com/office/drawing/2014/main" val="818104176"/>
                    </a:ext>
                  </a:extLst>
                </a:gridCol>
              </a:tblGrid>
              <a:tr h="264186">
                <a:tc>
                  <a:txBody>
                    <a:bodyPr/>
                    <a:lstStyle/>
                    <a:p>
                      <a:pPr algn="l" rtl="0" fontAlgn="b"/>
                      <a:r>
                        <a:rPr lang="en-AU" sz="1200" b="0" noProof="0">
                          <a:effectLst/>
                          <a:latin typeface="Aptos"/>
                        </a:rPr>
                        <a:t>Persona</a:t>
                      </a:r>
                    </a:p>
                  </a:txBody>
                  <a:tcPr marL="15360" marR="15360" marT="10240" marB="10240">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lvl="0" algn="l" rtl="0">
                        <a:buNone/>
                      </a:pPr>
                      <a:r>
                        <a:rPr lang="en-AU" sz="1200" b="1" noProof="0">
                          <a:effectLst/>
                          <a:latin typeface="Aptos"/>
                        </a:rPr>
                        <a:t>International Job Seeker Harry</a:t>
                      </a:r>
                    </a:p>
                  </a:txBody>
                  <a:tcPr marL="15360" marR="15360" marT="10240" marB="10240">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900989188"/>
                  </a:ext>
                </a:extLst>
              </a:tr>
              <a:tr h="419591">
                <a:tc>
                  <a:txBody>
                    <a:bodyPr/>
                    <a:lstStyle/>
                    <a:p>
                      <a:pPr algn="l" rtl="0" fontAlgn="b"/>
                      <a:r>
                        <a:rPr lang="en-AU" sz="1200" b="0" noProof="0">
                          <a:effectLst/>
                          <a:latin typeface="Aptos"/>
                        </a:rPr>
                        <a:t>Role</a:t>
                      </a:r>
                    </a:p>
                  </a:txBody>
                  <a:tcPr marL="15360" marR="15360" marT="10240" marB="10240">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lvl="0" algn="l" rtl="0">
                        <a:buNone/>
                      </a:pPr>
                      <a:r>
                        <a:rPr lang="en-AU" sz="1200" b="0" noProof="0">
                          <a:effectLst/>
                          <a:latin typeface="Aptos"/>
                        </a:rPr>
                        <a:t>Senior Sales Executive in the Financial Services Industry.</a:t>
                      </a:r>
                    </a:p>
                  </a:txBody>
                  <a:tcPr marL="15360" marR="15360" marT="10240" marB="10240">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89924995"/>
                  </a:ext>
                </a:extLst>
              </a:tr>
              <a:tr h="425002">
                <a:tc>
                  <a:txBody>
                    <a:bodyPr/>
                    <a:lstStyle/>
                    <a:p>
                      <a:pPr algn="l" rtl="0" fontAlgn="b"/>
                      <a:r>
                        <a:rPr lang="en-AU" sz="1200" b="0" noProof="0">
                          <a:effectLst/>
                          <a:latin typeface="Aptos"/>
                        </a:rPr>
                        <a:t>Context of their work/role</a:t>
                      </a:r>
                    </a:p>
                  </a:txBody>
                  <a:tcPr marL="15360" marR="15360" marT="10240" marB="10240">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marL="0" indent="0" algn="l" rtl="0" fontAlgn="b">
                        <a:buNone/>
                      </a:pPr>
                      <a:r>
                        <a:rPr lang="en-AU" sz="1200" b="0" noProof="0">
                          <a:effectLst/>
                          <a:latin typeface="Aptos"/>
                        </a:rPr>
                        <a:t>Initially started their career in Vietnam before moving to America.</a:t>
                      </a:r>
                    </a:p>
                    <a:p>
                      <a:pPr marL="0" lvl="0" indent="0" algn="l">
                        <a:buNone/>
                      </a:pPr>
                      <a:r>
                        <a:rPr lang="en-AU" sz="1200" b="0" noProof="0">
                          <a:effectLst/>
                          <a:latin typeface="Aptos"/>
                        </a:rPr>
                        <a:t>4 years of relevant career experience.</a:t>
                      </a:r>
                    </a:p>
                    <a:p>
                      <a:pPr marL="0" lvl="0" indent="0" algn="l">
                        <a:buNone/>
                      </a:pPr>
                      <a:r>
                        <a:rPr lang="en-AU" sz="1200" b="0" noProof="0">
                          <a:effectLst/>
                          <a:latin typeface="Aptos"/>
                        </a:rPr>
                        <a:t>Interested in exploring a career in Australia for progression/lifestyle/global experience reasons. </a:t>
                      </a:r>
                    </a:p>
                    <a:p>
                      <a:pPr marL="0" lvl="0" indent="0" algn="l">
                        <a:buNone/>
                      </a:pPr>
                      <a:r>
                        <a:rPr lang="en-AU" sz="1200" b="0" i="0" u="none" strike="noStrike" noProof="0">
                          <a:solidFill>
                            <a:srgbClr val="000000"/>
                          </a:solidFill>
                          <a:effectLst/>
                          <a:latin typeface="Aptos"/>
                        </a:rPr>
                        <a:t>Aware of GPTW's effectiveness in identifying good companies in their country of origin.</a:t>
                      </a:r>
                      <a:endParaRPr lang="en-AU"/>
                    </a:p>
                  </a:txBody>
                  <a:tcPr marL="15360" marR="15360" marT="10240" marB="10240">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84834896"/>
                  </a:ext>
                </a:extLst>
              </a:tr>
              <a:tr h="811369">
                <a:tc>
                  <a:txBody>
                    <a:bodyPr/>
                    <a:lstStyle/>
                    <a:p>
                      <a:pPr algn="l" rtl="0" fontAlgn="b"/>
                      <a:r>
                        <a:rPr lang="en-AU" sz="1200" b="0" noProof="0">
                          <a:effectLst/>
                          <a:latin typeface="Aptos"/>
                        </a:rPr>
                        <a:t>Key activities/ decision-making needs and interests</a:t>
                      </a:r>
                    </a:p>
                  </a:txBody>
                  <a:tcPr marL="15360" marR="15360" marT="10240" marB="10240">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marL="171450" lvl="0" indent="-171450" algn="l">
                        <a:buClr>
                          <a:srgbClr val="000000"/>
                        </a:buClr>
                        <a:buFont typeface="Arial,Sans-Serif" panose="020B0604020202020204" pitchFamily="34" charset="0"/>
                        <a:buChar char="•"/>
                      </a:pPr>
                      <a:r>
                        <a:rPr lang="en-AU" sz="1200" b="0" i="0" u="none" strike="noStrike" noProof="0">
                          <a:solidFill>
                            <a:srgbClr val="000000"/>
                          </a:solidFill>
                          <a:effectLst/>
                          <a:latin typeface="Aptos"/>
                        </a:rPr>
                        <a:t>Exploring interesting companies that provide job satisfaction within Australia's 6 states.</a:t>
                      </a:r>
                    </a:p>
                    <a:p>
                      <a:pPr marL="171450" lvl="0" indent="-171450" algn="l">
                        <a:buClr>
                          <a:srgbClr val="000000"/>
                        </a:buClr>
                        <a:buFont typeface="Arial,Sans-Serif" panose="020B0604020202020204" pitchFamily="34" charset="0"/>
                        <a:buChar char="•"/>
                      </a:pPr>
                      <a:r>
                        <a:rPr lang="en-AU" sz="1200" b="0" i="0" u="none" strike="noStrike" noProof="0">
                          <a:solidFill>
                            <a:srgbClr val="000000"/>
                          </a:solidFill>
                          <a:effectLst/>
                          <a:latin typeface="Aptos"/>
                        </a:rPr>
                        <a:t>Looking for pathways for Company Sponsored Visas.</a:t>
                      </a:r>
                    </a:p>
                    <a:p>
                      <a:pPr marL="171450" lvl="0" indent="-171450" algn="l">
                        <a:buClr>
                          <a:srgbClr val="000000"/>
                        </a:buClr>
                        <a:buFont typeface="Arial,Sans-Serif" panose="020B0604020202020204" pitchFamily="34" charset="0"/>
                        <a:buChar char="•"/>
                      </a:pPr>
                      <a:r>
                        <a:rPr lang="en-AU" sz="1200" b="0" i="0" u="none" strike="noStrike" noProof="0">
                          <a:solidFill>
                            <a:srgbClr val="000000"/>
                          </a:solidFill>
                          <a:effectLst/>
                          <a:latin typeface="Aptos"/>
                        </a:rPr>
                        <a:t>Flexible in job scope and title.</a:t>
                      </a:r>
                    </a:p>
                    <a:p>
                      <a:pPr marL="171450" lvl="0" indent="-171450" algn="l">
                        <a:buClr>
                          <a:srgbClr val="000000"/>
                        </a:buClr>
                        <a:buFont typeface="Arial,Sans-Serif" panose="020B0604020202020204" pitchFamily="34" charset="0"/>
                        <a:buChar char="•"/>
                      </a:pPr>
                      <a:r>
                        <a:rPr lang="en-AU" sz="1200" b="0" i="0" u="none" strike="noStrike" noProof="0">
                          <a:solidFill>
                            <a:srgbClr val="000000"/>
                          </a:solidFill>
                          <a:effectLst/>
                          <a:latin typeface="Aptos"/>
                        </a:rPr>
                        <a:t>Open to exploring other industries.</a:t>
                      </a:r>
                    </a:p>
                  </a:txBody>
                  <a:tcPr marL="15360" marR="15360" marT="10240" marB="10240">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18876489"/>
                  </a:ext>
                </a:extLst>
              </a:tr>
              <a:tr h="901521">
                <a:tc>
                  <a:txBody>
                    <a:bodyPr/>
                    <a:lstStyle/>
                    <a:p>
                      <a:pPr algn="l" rtl="0" fontAlgn="b"/>
                      <a:r>
                        <a:rPr lang="en-AU" sz="1200" b="0" noProof="0">
                          <a:effectLst/>
                          <a:latin typeface="Aptos"/>
                        </a:rPr>
                        <a:t>DV Questions</a:t>
                      </a:r>
                    </a:p>
                  </a:txBody>
                  <a:tcPr marL="15360" marR="15360" marT="10240" marB="10240">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L="228600" lvl="0" indent="-228600" algn="l">
                        <a:buAutoNum type="arabicParenR"/>
                      </a:pPr>
                      <a:r>
                        <a:rPr lang="en-AU" sz="1200" b="0" i="0" u="none" strike="noStrike" noProof="0">
                          <a:solidFill>
                            <a:srgbClr val="000000"/>
                          </a:solidFill>
                          <a:effectLst/>
                          <a:latin typeface="Aptos"/>
                        </a:rPr>
                        <a:t>Which state offers the most opportunities for "Professional" occupations?</a:t>
                      </a:r>
                    </a:p>
                    <a:p>
                      <a:pPr marL="228600" lvl="0" indent="-228600" algn="l">
                        <a:buAutoNum type="arabicParenR"/>
                      </a:pPr>
                      <a:r>
                        <a:rPr lang="en-AU" sz="1200" b="0" i="0" u="none" strike="noStrike" noProof="0">
                          <a:solidFill>
                            <a:srgbClr val="000000"/>
                          </a:solidFill>
                          <a:effectLst/>
                          <a:latin typeface="Aptos"/>
                        </a:rPr>
                        <a:t>Which GPTW certified companies are open to employing international workers and are they approved to sponsor visas? </a:t>
                      </a:r>
                    </a:p>
                    <a:p>
                      <a:pPr marL="228600" lvl="0" indent="-228600" algn="l">
                        <a:buAutoNum type="arabicParenR"/>
                      </a:pPr>
                      <a:r>
                        <a:rPr lang="en-AU" sz="1200" b="0" i="0" u="none" strike="noStrike" noProof="0">
                          <a:solidFill>
                            <a:srgbClr val="000000"/>
                          </a:solidFill>
                          <a:effectLst/>
                          <a:latin typeface="Aptos"/>
                        </a:rPr>
                        <a:t>Which of these GPTW certified companies aligns best with the persona's current company culture?</a:t>
                      </a:r>
                    </a:p>
                  </a:txBody>
                  <a:tcPr marL="15360" marR="15360" marT="10240" marB="10240">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80263763"/>
                  </a:ext>
                </a:extLst>
              </a:tr>
            </a:tbl>
          </a:graphicData>
        </a:graphic>
      </p:graphicFrame>
      <p:sp>
        <p:nvSpPr>
          <p:cNvPr id="4" name="Footer Placeholder 3">
            <a:extLst>
              <a:ext uri="{FF2B5EF4-FFF2-40B4-BE49-F238E27FC236}">
                <a16:creationId xmlns:a16="http://schemas.microsoft.com/office/drawing/2014/main" id="{BE0DE7D0-4381-8CD0-6C98-2206B9BDF10B}"/>
              </a:ext>
            </a:extLst>
          </p:cNvPr>
          <p:cNvSpPr>
            <a:spLocks noGrp="1"/>
          </p:cNvSpPr>
          <p:nvPr>
            <p:ph type="ftr" sz="quarter" idx="11"/>
          </p:nvPr>
        </p:nvSpPr>
        <p:spPr/>
        <p:txBody>
          <a:bodyPr/>
          <a:lstStyle/>
          <a:p>
            <a:r>
              <a:rPr lang="en-AU" noProof="0" dirty="0">
                <a:latin typeface="Aptos"/>
              </a:rPr>
              <a:t>BUSA3021 S2 2024 – Week 13 Expo</a:t>
            </a:r>
          </a:p>
        </p:txBody>
      </p:sp>
      <p:sp>
        <p:nvSpPr>
          <p:cNvPr id="5" name="Slide Number Placeholder 4">
            <a:extLst>
              <a:ext uri="{FF2B5EF4-FFF2-40B4-BE49-F238E27FC236}">
                <a16:creationId xmlns:a16="http://schemas.microsoft.com/office/drawing/2014/main" id="{721074BC-9BB1-C05C-6598-5FA6B7D1BE8B}"/>
              </a:ext>
            </a:extLst>
          </p:cNvPr>
          <p:cNvSpPr>
            <a:spLocks noGrp="1"/>
          </p:cNvSpPr>
          <p:nvPr>
            <p:ph type="sldNum" sz="quarter" idx="12"/>
          </p:nvPr>
        </p:nvSpPr>
        <p:spPr/>
        <p:txBody>
          <a:bodyPr/>
          <a:lstStyle/>
          <a:p>
            <a:fld id="{D9C42BCC-44E8-4F98-A8FE-EAF16D8C1E6E}" type="slidenum">
              <a:rPr lang="en-AU" noProof="0" smtClean="0">
                <a:latin typeface="Aptos"/>
              </a:rPr>
              <a:pPr/>
              <a:t>4</a:t>
            </a:fld>
            <a:endParaRPr lang="en-AU" noProof="0">
              <a:latin typeface="Aptos"/>
            </a:endParaRPr>
          </a:p>
        </p:txBody>
      </p:sp>
      <p:sp>
        <p:nvSpPr>
          <p:cNvPr id="6" name="Text Placeholder 5">
            <a:extLst>
              <a:ext uri="{FF2B5EF4-FFF2-40B4-BE49-F238E27FC236}">
                <a16:creationId xmlns:a16="http://schemas.microsoft.com/office/drawing/2014/main" id="{B4B5143F-FB5E-1125-8C2C-70D6053A815A}"/>
              </a:ext>
            </a:extLst>
          </p:cNvPr>
          <p:cNvSpPr>
            <a:spLocks noGrp="1"/>
          </p:cNvSpPr>
          <p:nvPr>
            <p:ph type="body" sz="quarter" idx="15"/>
          </p:nvPr>
        </p:nvSpPr>
        <p:spPr/>
        <p:txBody>
          <a:bodyPr vert="horz" lIns="0" tIns="0" rIns="0" bIns="0" rtlCol="0" anchor="t">
            <a:normAutofit/>
          </a:bodyPr>
          <a:lstStyle/>
          <a:p>
            <a:r>
              <a:rPr lang="en-AU" noProof="0">
                <a:latin typeface="Aptos"/>
                <a:cs typeface="Arial"/>
              </a:rPr>
              <a:t>Exploring Careers Abroad</a:t>
            </a:r>
          </a:p>
        </p:txBody>
      </p:sp>
    </p:spTree>
    <p:extLst>
      <p:ext uri="{BB962C8B-B14F-4D97-AF65-F5344CB8AC3E}">
        <p14:creationId xmlns:p14="http://schemas.microsoft.com/office/powerpoint/2010/main" val="329642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CC8E59-B333-9725-5626-870B7A7B20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8E26F5-F569-447F-C142-4800843ECF64}"/>
              </a:ext>
            </a:extLst>
          </p:cNvPr>
          <p:cNvSpPr>
            <a:spLocks noGrp="1"/>
          </p:cNvSpPr>
          <p:nvPr>
            <p:ph type="title"/>
          </p:nvPr>
        </p:nvSpPr>
        <p:spPr>
          <a:xfrm>
            <a:off x="525976" y="800670"/>
            <a:ext cx="7487039" cy="409666"/>
          </a:xfrm>
        </p:spPr>
        <p:txBody>
          <a:bodyPr/>
          <a:lstStyle/>
          <a:p>
            <a:r>
              <a:rPr lang="en-AU" noProof="0" dirty="0">
                <a:latin typeface="Aptos"/>
              </a:rPr>
              <a:t>Persona 2: International Job Seeker</a:t>
            </a:r>
          </a:p>
        </p:txBody>
      </p:sp>
      <p:sp>
        <p:nvSpPr>
          <p:cNvPr id="4" name="Footer Placeholder 3">
            <a:extLst>
              <a:ext uri="{FF2B5EF4-FFF2-40B4-BE49-F238E27FC236}">
                <a16:creationId xmlns:a16="http://schemas.microsoft.com/office/drawing/2014/main" id="{C3D4C8E8-56B7-4225-6985-1B6E522AAC7A}"/>
              </a:ext>
            </a:extLst>
          </p:cNvPr>
          <p:cNvSpPr>
            <a:spLocks noGrp="1"/>
          </p:cNvSpPr>
          <p:nvPr>
            <p:ph type="ftr" sz="quarter" idx="11"/>
          </p:nvPr>
        </p:nvSpPr>
        <p:spPr/>
        <p:txBody>
          <a:bodyPr/>
          <a:lstStyle/>
          <a:p>
            <a:r>
              <a:rPr lang="en-AU" noProof="0" dirty="0">
                <a:latin typeface="Aptos"/>
              </a:rPr>
              <a:t>BUSA3021 S2 2024 – Week 13 Expo</a:t>
            </a:r>
          </a:p>
        </p:txBody>
      </p:sp>
      <p:sp>
        <p:nvSpPr>
          <p:cNvPr id="5" name="Slide Number Placeholder 4">
            <a:extLst>
              <a:ext uri="{FF2B5EF4-FFF2-40B4-BE49-F238E27FC236}">
                <a16:creationId xmlns:a16="http://schemas.microsoft.com/office/drawing/2014/main" id="{61BC58C7-3513-3DF9-53F4-4EE6511D14B9}"/>
              </a:ext>
            </a:extLst>
          </p:cNvPr>
          <p:cNvSpPr>
            <a:spLocks noGrp="1"/>
          </p:cNvSpPr>
          <p:nvPr>
            <p:ph type="sldNum" sz="quarter" idx="12"/>
          </p:nvPr>
        </p:nvSpPr>
        <p:spPr/>
        <p:txBody>
          <a:bodyPr/>
          <a:lstStyle/>
          <a:p>
            <a:fld id="{D9C42BCC-44E8-4F98-A8FE-EAF16D8C1E6E}" type="slidenum">
              <a:rPr lang="en-AU" noProof="0" smtClean="0">
                <a:latin typeface="Aptos"/>
              </a:rPr>
              <a:pPr/>
              <a:t>5</a:t>
            </a:fld>
            <a:endParaRPr lang="en-AU" noProof="0">
              <a:latin typeface="Aptos"/>
            </a:endParaRPr>
          </a:p>
        </p:txBody>
      </p:sp>
      <p:sp>
        <p:nvSpPr>
          <p:cNvPr id="6" name="Text Placeholder 5">
            <a:extLst>
              <a:ext uri="{FF2B5EF4-FFF2-40B4-BE49-F238E27FC236}">
                <a16:creationId xmlns:a16="http://schemas.microsoft.com/office/drawing/2014/main" id="{F41D5ACE-9632-1C6D-9D4E-603F6F7D382D}"/>
              </a:ext>
            </a:extLst>
          </p:cNvPr>
          <p:cNvSpPr>
            <a:spLocks noGrp="1"/>
          </p:cNvSpPr>
          <p:nvPr>
            <p:ph type="body" sz="quarter" idx="15"/>
          </p:nvPr>
        </p:nvSpPr>
        <p:spPr>
          <a:xfrm>
            <a:off x="525976" y="1308509"/>
            <a:ext cx="8134807" cy="226995"/>
          </a:xfrm>
        </p:spPr>
        <p:txBody>
          <a:bodyPr vert="horz" lIns="0" tIns="0" rIns="0" bIns="0" rtlCol="0" anchor="t">
            <a:normAutofit fontScale="92500" lnSpcReduction="20000"/>
          </a:bodyPr>
          <a:lstStyle/>
          <a:p>
            <a:r>
              <a:rPr lang="en-AU">
                <a:latin typeface="Aptos"/>
              </a:rPr>
              <a:t>Wider Context</a:t>
            </a:r>
            <a:endParaRPr lang="en-AU" noProof="0">
              <a:latin typeface="Aptos"/>
            </a:endParaRPr>
          </a:p>
        </p:txBody>
      </p:sp>
      <p:sp>
        <p:nvSpPr>
          <p:cNvPr id="7" name="Rectangle 1">
            <a:extLst>
              <a:ext uri="{FF2B5EF4-FFF2-40B4-BE49-F238E27FC236}">
                <a16:creationId xmlns:a16="http://schemas.microsoft.com/office/drawing/2014/main" id="{15009571-3360-2A36-B922-1F5A4DA3E6E2}"/>
              </a:ext>
            </a:extLst>
          </p:cNvPr>
          <p:cNvSpPr>
            <a:spLocks noGrp="1" noChangeArrowheads="1"/>
          </p:cNvSpPr>
          <p:nvPr>
            <p:ph idx="1"/>
          </p:nvPr>
        </p:nvSpPr>
        <p:spPr bwMode="auto">
          <a:xfrm>
            <a:off x="590321" y="1801644"/>
            <a:ext cx="7963358" cy="2702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AU" sz="1600" b="1">
                <a:latin typeface="Aptos"/>
              </a:rPr>
              <a:t>International Skilled Migration Trends</a:t>
            </a:r>
            <a:endParaRPr lang="en-AU" sz="1600">
              <a:latin typeface="Aptos"/>
            </a:endParaRPr>
          </a:p>
          <a:p>
            <a:pPr marL="171450" indent="-171450" algn="just">
              <a:buChar char="•"/>
            </a:pPr>
            <a:r>
              <a:rPr lang="en-AU" sz="1600">
                <a:latin typeface="Aptos"/>
                <a:ea typeface="+mn-lt"/>
                <a:cs typeface="+mn-lt"/>
              </a:rPr>
              <a:t>Between 2019-20 and 2020-21, jobs held by migrants in Australia rose from</a:t>
            </a:r>
            <a:r>
              <a:rPr lang="en-AU" sz="1600" b="1">
                <a:latin typeface="Aptos"/>
                <a:ea typeface="+mn-lt"/>
                <a:cs typeface="+mn-lt"/>
              </a:rPr>
              <a:t> 5.3 million</a:t>
            </a:r>
            <a:r>
              <a:rPr lang="en-AU" sz="1600">
                <a:latin typeface="Aptos"/>
                <a:ea typeface="+mn-lt"/>
                <a:cs typeface="+mn-lt"/>
              </a:rPr>
              <a:t> to </a:t>
            </a:r>
            <a:r>
              <a:rPr lang="en-AU" sz="1600" b="1">
                <a:latin typeface="Aptos"/>
                <a:ea typeface="+mn-lt"/>
                <a:cs typeface="+mn-lt"/>
              </a:rPr>
              <a:t>5.5 million</a:t>
            </a:r>
            <a:r>
              <a:rPr lang="en-AU" sz="1600">
                <a:latin typeface="Aptos"/>
                <a:ea typeface="+mn-lt"/>
                <a:cs typeface="+mn-lt"/>
              </a:rPr>
              <a:t> (up </a:t>
            </a:r>
            <a:r>
              <a:rPr lang="en-AU" sz="1600" b="1">
                <a:latin typeface="Aptos"/>
                <a:ea typeface="+mn-lt"/>
                <a:cs typeface="+mn-lt"/>
              </a:rPr>
              <a:t>4.5%</a:t>
            </a:r>
            <a:r>
              <a:rPr lang="en-AU" sz="1600">
                <a:latin typeface="Aptos"/>
                <a:ea typeface="+mn-lt"/>
                <a:cs typeface="+mn-lt"/>
              </a:rPr>
              <a:t>), with </a:t>
            </a:r>
            <a:r>
              <a:rPr lang="en-AU" sz="1600" b="1">
                <a:latin typeface="Aptos"/>
                <a:ea typeface="+mn-lt"/>
                <a:cs typeface="+mn-lt"/>
              </a:rPr>
              <a:t>60%</a:t>
            </a:r>
            <a:r>
              <a:rPr lang="en-AU" sz="1600">
                <a:latin typeface="Aptos"/>
                <a:ea typeface="+mn-lt"/>
                <a:cs typeface="+mn-lt"/>
              </a:rPr>
              <a:t> held by permanent migrants and 39% by temporary visa holders. Jobs for permanent skilled migrants increased significantly (up </a:t>
            </a:r>
            <a:r>
              <a:rPr lang="en-AU" sz="1600" b="1">
                <a:latin typeface="Aptos"/>
                <a:ea typeface="+mn-lt"/>
                <a:cs typeface="+mn-lt"/>
              </a:rPr>
              <a:t>9.3%</a:t>
            </a:r>
            <a:r>
              <a:rPr lang="en-AU" sz="1600">
                <a:latin typeface="Aptos"/>
                <a:ea typeface="+mn-lt"/>
                <a:cs typeface="+mn-lt"/>
              </a:rPr>
              <a:t>). This growth trend is expected to continue. </a:t>
            </a:r>
          </a:p>
          <a:p>
            <a:pPr marL="171450" indent="-171450" algn="just">
              <a:buChar char="•"/>
            </a:pPr>
            <a:r>
              <a:rPr lang="en-AU" sz="1600">
                <a:latin typeface="Aptos"/>
                <a:ea typeface="+mn-lt"/>
                <a:cs typeface="+mn-lt"/>
              </a:rPr>
              <a:t>As of 30 June 2023, net overseas migration added </a:t>
            </a:r>
            <a:r>
              <a:rPr lang="en-AU" sz="1600" b="1">
                <a:latin typeface="Aptos"/>
                <a:ea typeface="+mn-lt"/>
                <a:cs typeface="+mn-lt"/>
              </a:rPr>
              <a:t>518,000</a:t>
            </a:r>
            <a:r>
              <a:rPr lang="en-AU" sz="1600">
                <a:latin typeface="Aptos"/>
                <a:ea typeface="+mn-lt"/>
                <a:cs typeface="+mn-lt"/>
              </a:rPr>
              <a:t> people, the highest on record. Meanwhile, job vacancies dropped to </a:t>
            </a:r>
            <a:r>
              <a:rPr lang="en-AU" sz="1600" b="1">
                <a:latin typeface="Aptos"/>
                <a:ea typeface="+mn-lt"/>
                <a:cs typeface="+mn-lt"/>
              </a:rPr>
              <a:t>329,900</a:t>
            </a:r>
            <a:r>
              <a:rPr lang="en-AU" sz="1600">
                <a:latin typeface="Aptos"/>
                <a:ea typeface="+mn-lt"/>
                <a:cs typeface="+mn-lt"/>
              </a:rPr>
              <a:t> (down </a:t>
            </a:r>
            <a:r>
              <a:rPr lang="en-AU" sz="1600" b="1">
                <a:latin typeface="Aptos"/>
                <a:ea typeface="+mn-lt"/>
                <a:cs typeface="+mn-lt"/>
              </a:rPr>
              <a:t>17.6%</a:t>
            </a:r>
            <a:r>
              <a:rPr lang="en-AU" sz="1600">
                <a:latin typeface="Aptos"/>
                <a:ea typeface="+mn-lt"/>
                <a:cs typeface="+mn-lt"/>
              </a:rPr>
              <a:t>), tightening the job market. </a:t>
            </a:r>
          </a:p>
          <a:p>
            <a:pPr marL="171450" indent="-171450" algn="just">
              <a:buChar char="•"/>
            </a:pPr>
            <a:r>
              <a:rPr lang="en-AU" sz="1600">
                <a:latin typeface="Aptos"/>
                <a:ea typeface="+mn-lt"/>
                <a:cs typeface="+mn-lt"/>
              </a:rPr>
              <a:t>Skilled workers are becoming more selective, creating opportunities for companies to attract talent that aligns with their culture, leveraging GPTW's international reputation.</a:t>
            </a:r>
          </a:p>
        </p:txBody>
      </p:sp>
    </p:spTree>
    <p:extLst>
      <p:ext uri="{BB962C8B-B14F-4D97-AF65-F5344CB8AC3E}">
        <p14:creationId xmlns:p14="http://schemas.microsoft.com/office/powerpoint/2010/main" val="1636307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7ECE82-2AFA-1400-FA9A-76FDB1F4FD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8A86A9-3780-A1DA-08E5-F6F176152374}"/>
              </a:ext>
            </a:extLst>
          </p:cNvPr>
          <p:cNvSpPr>
            <a:spLocks noGrp="1"/>
          </p:cNvSpPr>
          <p:nvPr>
            <p:ph type="title"/>
          </p:nvPr>
        </p:nvSpPr>
        <p:spPr>
          <a:xfrm>
            <a:off x="525976" y="800670"/>
            <a:ext cx="7487039" cy="409666"/>
          </a:xfrm>
        </p:spPr>
        <p:txBody>
          <a:bodyPr/>
          <a:lstStyle/>
          <a:p>
            <a:r>
              <a:rPr lang="en-AU" noProof="0" dirty="0">
                <a:latin typeface="Aptos"/>
              </a:rPr>
              <a:t>Persona 2: International Job Seeker</a:t>
            </a:r>
          </a:p>
        </p:txBody>
      </p:sp>
      <p:sp>
        <p:nvSpPr>
          <p:cNvPr id="4" name="Footer Placeholder 3">
            <a:extLst>
              <a:ext uri="{FF2B5EF4-FFF2-40B4-BE49-F238E27FC236}">
                <a16:creationId xmlns:a16="http://schemas.microsoft.com/office/drawing/2014/main" id="{2FC9E91E-07E3-D9BF-8F85-2AC22237C2B7}"/>
              </a:ext>
            </a:extLst>
          </p:cNvPr>
          <p:cNvSpPr>
            <a:spLocks noGrp="1"/>
          </p:cNvSpPr>
          <p:nvPr>
            <p:ph type="ftr" sz="quarter" idx="11"/>
          </p:nvPr>
        </p:nvSpPr>
        <p:spPr/>
        <p:txBody>
          <a:bodyPr/>
          <a:lstStyle/>
          <a:p>
            <a:r>
              <a:rPr lang="en-AU" noProof="0">
                <a:latin typeface="Aptos"/>
              </a:rPr>
              <a:t>BUSA3021 S2 2024 – Week 13 Expo</a:t>
            </a:r>
          </a:p>
        </p:txBody>
      </p:sp>
      <p:sp>
        <p:nvSpPr>
          <p:cNvPr id="5" name="Slide Number Placeholder 4">
            <a:extLst>
              <a:ext uri="{FF2B5EF4-FFF2-40B4-BE49-F238E27FC236}">
                <a16:creationId xmlns:a16="http://schemas.microsoft.com/office/drawing/2014/main" id="{1117CC4D-933A-DCC3-EAEE-574E8CB208C2}"/>
              </a:ext>
            </a:extLst>
          </p:cNvPr>
          <p:cNvSpPr>
            <a:spLocks noGrp="1"/>
          </p:cNvSpPr>
          <p:nvPr>
            <p:ph type="sldNum" sz="quarter" idx="12"/>
          </p:nvPr>
        </p:nvSpPr>
        <p:spPr/>
        <p:txBody>
          <a:bodyPr/>
          <a:lstStyle/>
          <a:p>
            <a:fld id="{D9C42BCC-44E8-4F98-A8FE-EAF16D8C1E6E}" type="slidenum">
              <a:rPr lang="en-AU" noProof="0" smtClean="0">
                <a:latin typeface="Aptos"/>
              </a:rPr>
              <a:pPr/>
              <a:t>6</a:t>
            </a:fld>
            <a:endParaRPr lang="en-AU" noProof="0">
              <a:latin typeface="Aptos"/>
            </a:endParaRPr>
          </a:p>
        </p:txBody>
      </p:sp>
      <p:sp>
        <p:nvSpPr>
          <p:cNvPr id="6" name="Text Placeholder 5">
            <a:extLst>
              <a:ext uri="{FF2B5EF4-FFF2-40B4-BE49-F238E27FC236}">
                <a16:creationId xmlns:a16="http://schemas.microsoft.com/office/drawing/2014/main" id="{FBDF49EA-43D5-3718-602F-9435C57AD4B3}"/>
              </a:ext>
            </a:extLst>
          </p:cNvPr>
          <p:cNvSpPr>
            <a:spLocks noGrp="1"/>
          </p:cNvSpPr>
          <p:nvPr>
            <p:ph type="body" sz="quarter" idx="15"/>
          </p:nvPr>
        </p:nvSpPr>
        <p:spPr>
          <a:xfrm>
            <a:off x="525976" y="1308509"/>
            <a:ext cx="8134807" cy="226995"/>
          </a:xfrm>
        </p:spPr>
        <p:txBody>
          <a:bodyPr vert="horz" lIns="0" tIns="0" rIns="0" bIns="0" rtlCol="0" anchor="t">
            <a:normAutofit fontScale="92500" lnSpcReduction="20000"/>
          </a:bodyPr>
          <a:lstStyle/>
          <a:p>
            <a:r>
              <a:rPr lang="en-AU" noProof="0">
                <a:latin typeface="Aptos"/>
              </a:rPr>
              <a:t>Career Opportunities for Migrating Professionals - SNAPSHOT</a:t>
            </a:r>
          </a:p>
        </p:txBody>
      </p:sp>
      <p:sp>
        <p:nvSpPr>
          <p:cNvPr id="7" name="Rectangle 1">
            <a:extLst>
              <a:ext uri="{FF2B5EF4-FFF2-40B4-BE49-F238E27FC236}">
                <a16:creationId xmlns:a16="http://schemas.microsoft.com/office/drawing/2014/main" id="{1C6CBE4F-4FAA-2E23-738C-57B1A3B8EB46}"/>
              </a:ext>
            </a:extLst>
          </p:cNvPr>
          <p:cNvSpPr>
            <a:spLocks noGrp="1" noChangeArrowheads="1"/>
          </p:cNvSpPr>
          <p:nvPr>
            <p:ph idx="1"/>
          </p:nvPr>
        </p:nvSpPr>
        <p:spPr bwMode="auto">
          <a:xfrm>
            <a:off x="615552" y="1761844"/>
            <a:ext cx="7963358" cy="4142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spcBef>
                <a:spcPct val="0"/>
              </a:spcBef>
              <a:spcAft>
                <a:spcPct val="0"/>
              </a:spcAft>
            </a:pPr>
            <a:r>
              <a:rPr lang="en-AU" sz="1400" b="1" noProof="0">
                <a:latin typeface="Aptos"/>
              </a:rPr>
              <a:t>Country-wide Vacancies for Professionals</a:t>
            </a:r>
          </a:p>
          <a:p>
            <a:pPr marL="285750" indent="-285750" algn="just">
              <a:spcBef>
                <a:spcPct val="0"/>
              </a:spcBef>
              <a:spcAft>
                <a:spcPct val="0"/>
              </a:spcAft>
              <a:buFont typeface="Arial" panose="020B0604020202020204" pitchFamily="34" charset="0"/>
              <a:buChar char="•"/>
            </a:pPr>
            <a:r>
              <a:rPr lang="en-AU" sz="1400">
                <a:latin typeface="Aptos"/>
              </a:rPr>
              <a:t>9.2 thousand vacancies for Business, Finance, Human Resource Professionals across Australia. </a:t>
            </a:r>
          </a:p>
          <a:p>
            <a:pPr marL="285750" indent="-285750" algn="just">
              <a:spcBef>
                <a:spcPct val="0"/>
              </a:spcBef>
              <a:spcAft>
                <a:spcPct val="0"/>
              </a:spcAft>
              <a:buFont typeface="Arial" panose="020B0604020202020204" pitchFamily="34" charset="0"/>
              <a:buChar char="•"/>
            </a:pPr>
            <a:r>
              <a:rPr lang="en-AU" sz="1400">
                <a:latin typeface="Aptos"/>
              </a:rPr>
              <a:t>NSW has the most vacancies at 16.5 thousand, followed by QLD (11.6 thousand) and VIC (12.3 thousand).</a:t>
            </a:r>
            <a:endParaRPr lang="en-AU" sz="1400">
              <a:latin typeface="Aptos"/>
              <a:ea typeface="+mn-lt"/>
              <a:cs typeface="+mn-lt"/>
            </a:endParaRPr>
          </a:p>
          <a:p>
            <a:pPr algn="just"/>
            <a:endParaRPr lang="en-AU" sz="1400" b="1">
              <a:latin typeface="Aptos"/>
            </a:endParaRPr>
          </a:p>
          <a:p>
            <a:pPr algn="just"/>
            <a:r>
              <a:rPr lang="en-AU" sz="1400" b="1">
                <a:latin typeface="Aptos"/>
              </a:rPr>
              <a:t>Visa</a:t>
            </a:r>
            <a:r>
              <a:rPr lang="en-AU" sz="1400" b="1" noProof="0">
                <a:latin typeface="Aptos"/>
              </a:rPr>
              <a:t> Sponsor Approved GPTW Organisations</a:t>
            </a:r>
            <a:endParaRPr lang="en-AU" sz="1400" noProof="0">
              <a:latin typeface="Aptos"/>
            </a:endParaRPr>
          </a:p>
          <a:p>
            <a:pPr marL="285750" indent="-285750" algn="just">
              <a:buFont typeface="Arial" panose="020B0604020202020204" pitchFamily="34" charset="0"/>
              <a:buChar char="•"/>
            </a:pPr>
            <a:r>
              <a:rPr lang="en-AU" sz="1400">
                <a:latin typeface="Aptos"/>
              </a:rPr>
              <a:t>116 out of 588 GPTW Certified Businesses are approved for Employer Sponsored Visas. </a:t>
            </a:r>
          </a:p>
          <a:p>
            <a:pPr marL="285750" indent="-285750" algn="just">
              <a:buFont typeface="Arial" panose="020B0604020202020204" pitchFamily="34" charset="0"/>
              <a:buChar char="•"/>
            </a:pPr>
            <a:r>
              <a:rPr lang="en-AU" sz="1400">
                <a:latin typeface="Aptos"/>
              </a:rPr>
              <a:t>34% of Sponsors are InfoTech, 12% Professional Service, 11% Healthcare. </a:t>
            </a:r>
          </a:p>
          <a:p>
            <a:pPr marL="285750" indent="-285750" algn="just">
              <a:buFont typeface="Arial" panose="020B0604020202020204" pitchFamily="34" charset="0"/>
              <a:buChar char="•"/>
            </a:pPr>
            <a:r>
              <a:rPr lang="en-AU" sz="1400">
                <a:latin typeface="Aptos"/>
              </a:rPr>
              <a:t>Most sponsors have locations in city centres of NSW, VIC and QLD, with the rest distributed around regional Australia.</a:t>
            </a:r>
            <a:endParaRPr lang="en-AU" sz="1400" noProof="0">
              <a:latin typeface="Aptos"/>
            </a:endParaRPr>
          </a:p>
          <a:p>
            <a:pPr algn="just">
              <a:spcBef>
                <a:spcPct val="0"/>
              </a:spcBef>
              <a:spcAft>
                <a:spcPct val="0"/>
              </a:spcAft>
            </a:pPr>
            <a:endParaRPr lang="en-AU" sz="1400" b="1" noProof="0">
              <a:latin typeface="Aptos"/>
            </a:endParaRPr>
          </a:p>
          <a:p>
            <a:pPr algn="just">
              <a:spcBef>
                <a:spcPct val="0"/>
              </a:spcBef>
              <a:spcAft>
                <a:spcPct val="0"/>
              </a:spcAft>
            </a:pPr>
            <a:r>
              <a:rPr lang="en-AU" sz="1400" b="1" noProof="0">
                <a:latin typeface="Aptos"/>
              </a:rPr>
              <a:t>Matching Working Cultures</a:t>
            </a:r>
          </a:p>
          <a:p>
            <a:pPr marL="285750" indent="-285750" algn="just">
              <a:buFont typeface="Arial" panose="020B0604020202020204" pitchFamily="34" charset="0"/>
              <a:buChar char="•"/>
            </a:pPr>
            <a:r>
              <a:rPr lang="en-US" sz="1400">
                <a:latin typeface="Aptos"/>
              </a:rPr>
              <a:t>Australia: Employees value culture the most (33.48%).</a:t>
            </a:r>
          </a:p>
          <a:p>
            <a:pPr marL="285750" indent="-285750" algn="just">
              <a:buFont typeface="Arial" panose="020B0604020202020204" pitchFamily="34" charset="0"/>
              <a:buChar char="•"/>
            </a:pPr>
            <a:r>
              <a:rPr lang="en-US" sz="1400">
                <a:latin typeface="Aptos"/>
              </a:rPr>
              <a:t>United States: Similar preference for culture (28.17%).</a:t>
            </a:r>
          </a:p>
          <a:p>
            <a:pPr marL="285750" indent="-285750" algn="just">
              <a:buFont typeface="Arial" panose="020B0604020202020204" pitchFamily="34" charset="0"/>
              <a:buChar char="•"/>
            </a:pPr>
            <a:r>
              <a:rPr lang="en-US" sz="1400">
                <a:latin typeface="Aptos"/>
              </a:rPr>
              <a:t>Singapore: Employees prioritize work-life balance (27.55%).</a:t>
            </a:r>
          </a:p>
          <a:p>
            <a:pPr marL="285750" indent="-285750" algn="just">
              <a:buFont typeface="Arial" panose="020B0604020202020204" pitchFamily="34" charset="0"/>
              <a:buChar char="•"/>
            </a:pPr>
            <a:r>
              <a:rPr lang="en-US" sz="1400">
                <a:latin typeface="Aptos"/>
              </a:rPr>
              <a:t>Construction: Highest actual working hours (36.72 hours), though still below Australia's standard 38-hour work week for other industries.</a:t>
            </a:r>
          </a:p>
        </p:txBody>
      </p:sp>
    </p:spTree>
    <p:extLst>
      <p:ext uri="{BB962C8B-B14F-4D97-AF65-F5344CB8AC3E}">
        <p14:creationId xmlns:p14="http://schemas.microsoft.com/office/powerpoint/2010/main" val="2250131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7E8290-B5CA-76DA-A352-D3DB9FF99B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40DA02-54F6-86E7-9F64-AD4E7E8D5C36}"/>
              </a:ext>
            </a:extLst>
          </p:cNvPr>
          <p:cNvSpPr>
            <a:spLocks noGrp="1"/>
          </p:cNvSpPr>
          <p:nvPr>
            <p:ph type="title"/>
          </p:nvPr>
        </p:nvSpPr>
        <p:spPr/>
        <p:txBody>
          <a:bodyPr/>
          <a:lstStyle/>
          <a:p>
            <a:r>
              <a:rPr lang="en-AU" noProof="0" dirty="0">
                <a:latin typeface="Aptos"/>
              </a:rPr>
              <a:t>Persona 3: GPTW Business Dev </a:t>
            </a:r>
          </a:p>
        </p:txBody>
      </p:sp>
      <p:graphicFrame>
        <p:nvGraphicFramePr>
          <p:cNvPr id="7" name="Content Placeholder 6">
            <a:extLst>
              <a:ext uri="{FF2B5EF4-FFF2-40B4-BE49-F238E27FC236}">
                <a16:creationId xmlns:a16="http://schemas.microsoft.com/office/drawing/2014/main" id="{AA1B4AD4-8A3B-A37B-4ECD-A917CC405557}"/>
              </a:ext>
            </a:extLst>
          </p:cNvPr>
          <p:cNvGraphicFramePr>
            <a:graphicFrameLocks noGrp="1"/>
          </p:cNvGraphicFramePr>
          <p:nvPr>
            <p:ph idx="1"/>
            <p:extLst>
              <p:ext uri="{D42A27DB-BD31-4B8C-83A1-F6EECF244321}">
                <p14:modId xmlns:p14="http://schemas.microsoft.com/office/powerpoint/2010/main" val="781195378"/>
              </p:ext>
            </p:extLst>
          </p:nvPr>
        </p:nvGraphicFramePr>
        <p:xfrm>
          <a:off x="520950" y="1770939"/>
          <a:ext cx="7954296" cy="3987647"/>
        </p:xfrm>
        <a:graphic>
          <a:graphicData uri="http://schemas.openxmlformats.org/drawingml/2006/table">
            <a:tbl>
              <a:tblPr/>
              <a:tblGrid>
                <a:gridCol w="1321460">
                  <a:extLst>
                    <a:ext uri="{9D8B030D-6E8A-4147-A177-3AD203B41FA5}">
                      <a16:colId xmlns:a16="http://schemas.microsoft.com/office/drawing/2014/main" val="3636070179"/>
                    </a:ext>
                  </a:extLst>
                </a:gridCol>
                <a:gridCol w="6632836">
                  <a:extLst>
                    <a:ext uri="{9D8B030D-6E8A-4147-A177-3AD203B41FA5}">
                      <a16:colId xmlns:a16="http://schemas.microsoft.com/office/drawing/2014/main" val="818104176"/>
                    </a:ext>
                  </a:extLst>
                </a:gridCol>
              </a:tblGrid>
              <a:tr h="170980">
                <a:tc>
                  <a:txBody>
                    <a:bodyPr/>
                    <a:lstStyle/>
                    <a:p>
                      <a:pPr algn="l" rtl="0" fontAlgn="b"/>
                      <a:r>
                        <a:rPr lang="en-AU" sz="1200" b="0" noProof="0">
                          <a:effectLst/>
                          <a:latin typeface="Aptos" panose="020B0004020202020204" pitchFamily="34" charset="0"/>
                        </a:rPr>
                        <a:t>Persona</a:t>
                      </a:r>
                    </a:p>
                  </a:txBody>
                  <a:tcPr marL="15360" marR="15360" marT="10240" marB="10240">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l" rtl="0" fontAlgn="b"/>
                      <a:r>
                        <a:rPr lang="en-AU" sz="1200" b="1" noProof="0">
                          <a:effectLst/>
                          <a:latin typeface="Aptos" panose="020B0004020202020204" pitchFamily="34" charset="0"/>
                        </a:rPr>
                        <a:t>GPTW Australia Business Development Officer</a:t>
                      </a:r>
                    </a:p>
                  </a:txBody>
                  <a:tcPr marL="15360" marR="15360" marT="10240" marB="10240">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900989188"/>
                  </a:ext>
                </a:extLst>
              </a:tr>
              <a:tr h="324862">
                <a:tc>
                  <a:txBody>
                    <a:bodyPr/>
                    <a:lstStyle/>
                    <a:p>
                      <a:pPr algn="l" rtl="0" fontAlgn="b"/>
                      <a:r>
                        <a:rPr lang="en-AU" sz="1200" noProof="0">
                          <a:effectLst/>
                          <a:latin typeface="Aptos" panose="020B0004020202020204" pitchFamily="34" charset="0"/>
                        </a:rPr>
                        <a:t>Role</a:t>
                      </a:r>
                    </a:p>
                  </a:txBody>
                  <a:tcPr marL="15360" marR="15360" marT="10240" marB="10240">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l" rtl="0" fontAlgn="b"/>
                      <a:r>
                        <a:rPr lang="en-AU" sz="1200" noProof="0">
                          <a:effectLst/>
                          <a:latin typeface="Aptos" panose="020B0004020202020204" pitchFamily="34" charset="0"/>
                        </a:rPr>
                        <a:t>Responsible for identifying growth opportunities, building partnerships, and expanding the customer base for Great Places to Work (GPTW).</a:t>
                      </a:r>
                    </a:p>
                  </a:txBody>
                  <a:tcPr marL="15360" marR="15360" marT="10240" marB="10240">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89924995"/>
                  </a:ext>
                </a:extLst>
              </a:tr>
              <a:tr h="940390">
                <a:tc>
                  <a:txBody>
                    <a:bodyPr/>
                    <a:lstStyle/>
                    <a:p>
                      <a:pPr algn="l" rtl="0" fontAlgn="b"/>
                      <a:r>
                        <a:rPr lang="en-AU" sz="1200" noProof="0">
                          <a:effectLst/>
                          <a:latin typeface="Aptos" panose="020B0004020202020204" pitchFamily="34" charset="0"/>
                        </a:rPr>
                        <a:t>Context of their work/role</a:t>
                      </a:r>
                    </a:p>
                  </a:txBody>
                  <a:tcPr marL="15360" marR="15360" marT="10240" marB="10240">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marL="171450" indent="-171450" algn="l" rtl="0" fontAlgn="b">
                        <a:buFont typeface="Arial" panose="020B0604020202020204" pitchFamily="34" charset="0"/>
                        <a:buChar char="•"/>
                      </a:pPr>
                      <a:r>
                        <a:rPr lang="en-AU" sz="1200" noProof="0">
                          <a:effectLst/>
                          <a:latin typeface="Aptos" panose="020B0004020202020204" pitchFamily="34" charset="0"/>
                        </a:rPr>
                        <a:t>Develops relationships with companies seeking certification and consultancy, aligning with the mission to create great workplaces.</a:t>
                      </a:r>
                    </a:p>
                    <a:p>
                      <a:pPr marL="171450" indent="-171450" algn="l" rtl="0" fontAlgn="b">
                        <a:buFont typeface="Arial" panose="020B0604020202020204" pitchFamily="34" charset="0"/>
                        <a:buChar char="•"/>
                      </a:pPr>
                      <a:r>
                        <a:rPr lang="en-AU" sz="1200" noProof="0">
                          <a:effectLst/>
                          <a:latin typeface="Aptos" panose="020B0004020202020204" pitchFamily="34" charset="0"/>
                        </a:rPr>
                        <a:t>Boosts GPTW’s market presence and brand recognition across regions and industries for sustainable business success..</a:t>
                      </a:r>
                    </a:p>
                    <a:p>
                      <a:pPr marL="171450" indent="-171450" algn="l" rtl="0" fontAlgn="b">
                        <a:buFont typeface="Arial" panose="020B0604020202020204" pitchFamily="34" charset="0"/>
                        <a:buChar char="•"/>
                      </a:pPr>
                      <a:r>
                        <a:rPr lang="en-AU" sz="1200" noProof="0">
                          <a:effectLst/>
                          <a:latin typeface="Aptos" panose="020B0004020202020204" pitchFamily="34" charset="0"/>
                        </a:rPr>
                        <a:t>Coordinates with marketing, sales, and consultancy teams to ensure strategic alignment and consistent value delivery for a positive employee experience..</a:t>
                      </a:r>
                    </a:p>
                  </a:txBody>
                  <a:tcPr marL="15360" marR="15360" marT="10240" marB="10240">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84834896"/>
                  </a:ext>
                </a:extLst>
              </a:tr>
              <a:tr h="1162527">
                <a:tc>
                  <a:txBody>
                    <a:bodyPr/>
                    <a:lstStyle/>
                    <a:p>
                      <a:pPr algn="l" rtl="0" fontAlgn="b"/>
                      <a:r>
                        <a:rPr lang="en-AU" sz="1200" noProof="0">
                          <a:effectLst/>
                          <a:latin typeface="Aptos" panose="020B0004020202020204" pitchFamily="34" charset="0"/>
                        </a:rPr>
                        <a:t>Key activities/ decision-making needs and interests</a:t>
                      </a:r>
                    </a:p>
                  </a:txBody>
                  <a:tcPr marL="15360" marR="15360" marT="10240" marB="10240">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marL="228600" indent="-228600" algn="l" rtl="0" fontAlgn="b">
                        <a:buFont typeface="Arial" panose="020B0604020202020204" pitchFamily="34" charset="0"/>
                        <a:buChar char="•"/>
                      </a:pPr>
                      <a:r>
                        <a:rPr lang="en-AU" sz="1200" noProof="0">
                          <a:effectLst/>
                          <a:latin typeface="Aptos" panose="020B0004020202020204" pitchFamily="34" charset="0"/>
                        </a:rPr>
                        <a:t>Develops strategies to promote GPTW’s certifications, consultancy services, and research insights.</a:t>
                      </a:r>
                    </a:p>
                    <a:p>
                      <a:pPr marL="228600" indent="-228600" algn="l" rtl="0" fontAlgn="b">
                        <a:buFont typeface="Arial" panose="020B0604020202020204" pitchFamily="34" charset="0"/>
                        <a:buChar char="•"/>
                      </a:pPr>
                      <a:r>
                        <a:rPr lang="en-AU" sz="1200" noProof="0">
                          <a:effectLst/>
                          <a:latin typeface="Aptos" panose="020B0004020202020204" pitchFamily="34" charset="0"/>
                        </a:rPr>
                        <a:t>Analyses market trends to customize offerings for specific industries and regions.</a:t>
                      </a:r>
                    </a:p>
                    <a:p>
                      <a:pPr marL="228600" marR="0" lvl="0" indent="-22860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AU" sz="1200" noProof="0">
                          <a:effectLst/>
                          <a:latin typeface="Aptos" panose="020B0004020202020204" pitchFamily="34" charset="0"/>
                        </a:rPr>
                        <a:t>Establishes partnerships to increase GPTW’s visibility and industry influence. Identifies and engages decision-makers in target organizations.</a:t>
                      </a:r>
                    </a:p>
                    <a:p>
                      <a:pPr marL="228600" indent="-228600" algn="l" rtl="0" fontAlgn="b">
                        <a:buFont typeface="Arial" panose="020B0604020202020204" pitchFamily="34" charset="0"/>
                        <a:buChar char="•"/>
                      </a:pPr>
                      <a:r>
                        <a:rPr lang="en-AU" sz="1200" noProof="0">
                          <a:effectLst/>
                          <a:latin typeface="Aptos" panose="020B0004020202020204" pitchFamily="34" charset="0"/>
                        </a:rPr>
                        <a:t>Monitors competitor activities and refines business strategies accordingly.</a:t>
                      </a:r>
                    </a:p>
                  </a:txBody>
                  <a:tcPr marL="15360" marR="15360" marT="10240" marB="10240">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18876489"/>
                  </a:ext>
                </a:extLst>
              </a:tr>
              <a:tr h="296729">
                <a:tc>
                  <a:txBody>
                    <a:bodyPr/>
                    <a:lstStyle/>
                    <a:p>
                      <a:pPr algn="l" rtl="0" fontAlgn="b"/>
                      <a:r>
                        <a:rPr lang="en-AU" sz="1200" b="0" noProof="0">
                          <a:effectLst/>
                          <a:latin typeface="Aptos" panose="020B0004020202020204" pitchFamily="34" charset="0"/>
                        </a:rPr>
                        <a:t>DV Questions</a:t>
                      </a:r>
                    </a:p>
                  </a:txBody>
                  <a:tcPr marL="15360" marR="15360" marT="10240" marB="10240">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L="228600" indent="-228600" algn="l" rtl="0" fontAlgn="b">
                        <a:buFont typeface="+mj-lt"/>
                        <a:buAutoNum type="arabicParenR"/>
                      </a:pPr>
                      <a:r>
                        <a:rPr lang="en-US" sz="1200" noProof="0">
                          <a:effectLst/>
                          <a:latin typeface="Aptos" panose="020B0004020202020204" pitchFamily="34" charset="0"/>
                        </a:rPr>
                        <a:t>How do Australia's macro employment trends present opportunities for expanding GPTW’s portfolio?</a:t>
                      </a:r>
                      <a:endParaRPr lang="en-AU" sz="1200" noProof="0">
                        <a:effectLst/>
                        <a:latin typeface="Aptos" panose="020B0004020202020204" pitchFamily="34" charset="0"/>
                      </a:endParaRPr>
                    </a:p>
                    <a:p>
                      <a:pPr marL="228600" indent="-228600" algn="l" rtl="0" fontAlgn="b">
                        <a:buFont typeface="+mj-lt"/>
                        <a:buAutoNum type="arabicParenR"/>
                      </a:pPr>
                      <a:r>
                        <a:rPr lang="en-US" sz="1200" noProof="0">
                          <a:latin typeface="Aptos" panose="020B0004020202020204" pitchFamily="34" charset="0"/>
                        </a:rPr>
                        <a:t>Which workforce challenges in this industry underscore the need for </a:t>
                      </a:r>
                      <a:r>
                        <a:rPr lang="en-AU" sz="1200" noProof="0">
                          <a:latin typeface="Aptos" panose="020B0004020202020204" pitchFamily="34" charset="0"/>
                        </a:rPr>
                        <a:t>GPTW’s expertise in enhancing workplace culture?</a:t>
                      </a:r>
                    </a:p>
                    <a:p>
                      <a:pPr marL="228600" indent="-228600" algn="l" rtl="0" fontAlgn="b">
                        <a:buFont typeface="+mj-lt"/>
                        <a:buAutoNum type="arabicParenR"/>
                      </a:pPr>
                      <a:r>
                        <a:rPr lang="en-US" sz="1200" noProof="0">
                          <a:effectLst/>
                          <a:latin typeface="Aptos" panose="020B0004020202020204" pitchFamily="34" charset="0"/>
                        </a:rPr>
                        <a:t>What strategy can GPTW implement to effectively target this industry and promote positive workplace environments?</a:t>
                      </a:r>
                      <a:endParaRPr lang="en-AU" sz="1200" noProof="0">
                        <a:effectLst/>
                        <a:latin typeface="Aptos" panose="020B0004020202020204" pitchFamily="34" charset="0"/>
                      </a:endParaRPr>
                    </a:p>
                  </a:txBody>
                  <a:tcPr marL="15360" marR="15360" marT="10240" marB="10240">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80263763"/>
                  </a:ext>
                </a:extLst>
              </a:tr>
            </a:tbl>
          </a:graphicData>
        </a:graphic>
      </p:graphicFrame>
      <p:sp>
        <p:nvSpPr>
          <p:cNvPr id="4" name="Footer Placeholder 3">
            <a:extLst>
              <a:ext uri="{FF2B5EF4-FFF2-40B4-BE49-F238E27FC236}">
                <a16:creationId xmlns:a16="http://schemas.microsoft.com/office/drawing/2014/main" id="{BE0DE7D0-4381-8CD0-6C98-2206B9BDF10B}"/>
              </a:ext>
            </a:extLst>
          </p:cNvPr>
          <p:cNvSpPr>
            <a:spLocks noGrp="1"/>
          </p:cNvSpPr>
          <p:nvPr>
            <p:ph type="ftr" sz="quarter" idx="11"/>
          </p:nvPr>
        </p:nvSpPr>
        <p:spPr/>
        <p:txBody>
          <a:bodyPr/>
          <a:lstStyle/>
          <a:p>
            <a:r>
              <a:rPr lang="en-AU" noProof="0">
                <a:latin typeface="Aptos"/>
              </a:rPr>
              <a:t>BUSA3021 S2 2024 – Week 13 Expo</a:t>
            </a:r>
          </a:p>
        </p:txBody>
      </p:sp>
      <p:sp>
        <p:nvSpPr>
          <p:cNvPr id="5" name="Slide Number Placeholder 4">
            <a:extLst>
              <a:ext uri="{FF2B5EF4-FFF2-40B4-BE49-F238E27FC236}">
                <a16:creationId xmlns:a16="http://schemas.microsoft.com/office/drawing/2014/main" id="{721074BC-9BB1-C05C-6598-5FA6B7D1BE8B}"/>
              </a:ext>
            </a:extLst>
          </p:cNvPr>
          <p:cNvSpPr>
            <a:spLocks noGrp="1"/>
          </p:cNvSpPr>
          <p:nvPr>
            <p:ph type="sldNum" sz="quarter" idx="12"/>
          </p:nvPr>
        </p:nvSpPr>
        <p:spPr/>
        <p:txBody>
          <a:bodyPr/>
          <a:lstStyle/>
          <a:p>
            <a:fld id="{D9C42BCC-44E8-4F98-A8FE-EAF16D8C1E6E}" type="slidenum">
              <a:rPr lang="en-AU" noProof="0" smtClean="0">
                <a:latin typeface="Aptos"/>
              </a:rPr>
              <a:pPr/>
              <a:t>7</a:t>
            </a:fld>
            <a:endParaRPr lang="en-AU" noProof="0">
              <a:latin typeface="Aptos"/>
            </a:endParaRPr>
          </a:p>
        </p:txBody>
      </p:sp>
      <p:sp>
        <p:nvSpPr>
          <p:cNvPr id="6" name="Text Placeholder 5">
            <a:extLst>
              <a:ext uri="{FF2B5EF4-FFF2-40B4-BE49-F238E27FC236}">
                <a16:creationId xmlns:a16="http://schemas.microsoft.com/office/drawing/2014/main" id="{B4B5143F-FB5E-1125-8C2C-70D6053A815A}"/>
              </a:ext>
            </a:extLst>
          </p:cNvPr>
          <p:cNvSpPr>
            <a:spLocks noGrp="1"/>
          </p:cNvSpPr>
          <p:nvPr>
            <p:ph type="body" sz="quarter" idx="15"/>
          </p:nvPr>
        </p:nvSpPr>
        <p:spPr/>
        <p:txBody>
          <a:bodyPr/>
          <a:lstStyle/>
          <a:p>
            <a:r>
              <a:rPr lang="en-AU" noProof="0">
                <a:latin typeface="Aptos"/>
              </a:rPr>
              <a:t>GPTW Australia - Business Development Analyst</a:t>
            </a:r>
          </a:p>
        </p:txBody>
      </p:sp>
    </p:spTree>
    <p:extLst>
      <p:ext uri="{BB962C8B-B14F-4D97-AF65-F5344CB8AC3E}">
        <p14:creationId xmlns:p14="http://schemas.microsoft.com/office/powerpoint/2010/main" val="307692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CC8E59-B333-9725-5626-870B7A7B20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8E26F5-F569-447F-C142-4800843ECF64}"/>
              </a:ext>
            </a:extLst>
          </p:cNvPr>
          <p:cNvSpPr>
            <a:spLocks noGrp="1"/>
          </p:cNvSpPr>
          <p:nvPr>
            <p:ph type="title"/>
          </p:nvPr>
        </p:nvSpPr>
        <p:spPr/>
        <p:txBody>
          <a:bodyPr/>
          <a:lstStyle/>
          <a:p>
            <a:r>
              <a:rPr lang="en-AU" noProof="0" dirty="0">
                <a:latin typeface="Aptos"/>
              </a:rPr>
              <a:t>Persona 3: GPTW Business Dev </a:t>
            </a:r>
          </a:p>
        </p:txBody>
      </p:sp>
      <p:sp>
        <p:nvSpPr>
          <p:cNvPr id="4" name="Footer Placeholder 3">
            <a:extLst>
              <a:ext uri="{FF2B5EF4-FFF2-40B4-BE49-F238E27FC236}">
                <a16:creationId xmlns:a16="http://schemas.microsoft.com/office/drawing/2014/main" id="{C3D4C8E8-56B7-4225-6985-1B6E522AAC7A}"/>
              </a:ext>
            </a:extLst>
          </p:cNvPr>
          <p:cNvSpPr>
            <a:spLocks noGrp="1"/>
          </p:cNvSpPr>
          <p:nvPr>
            <p:ph type="ftr" sz="quarter" idx="11"/>
          </p:nvPr>
        </p:nvSpPr>
        <p:spPr/>
        <p:txBody>
          <a:bodyPr/>
          <a:lstStyle/>
          <a:p>
            <a:r>
              <a:rPr lang="en-AU" noProof="0">
                <a:latin typeface="Aptos"/>
              </a:rPr>
              <a:t>BUSA3021 S2 2024 – Week 13 Expo</a:t>
            </a:r>
          </a:p>
        </p:txBody>
      </p:sp>
      <p:sp>
        <p:nvSpPr>
          <p:cNvPr id="5" name="Slide Number Placeholder 4">
            <a:extLst>
              <a:ext uri="{FF2B5EF4-FFF2-40B4-BE49-F238E27FC236}">
                <a16:creationId xmlns:a16="http://schemas.microsoft.com/office/drawing/2014/main" id="{61BC58C7-3513-3DF9-53F4-4EE6511D14B9}"/>
              </a:ext>
            </a:extLst>
          </p:cNvPr>
          <p:cNvSpPr>
            <a:spLocks noGrp="1"/>
          </p:cNvSpPr>
          <p:nvPr>
            <p:ph type="sldNum" sz="quarter" idx="12"/>
          </p:nvPr>
        </p:nvSpPr>
        <p:spPr/>
        <p:txBody>
          <a:bodyPr/>
          <a:lstStyle/>
          <a:p>
            <a:fld id="{D9C42BCC-44E8-4F98-A8FE-EAF16D8C1E6E}" type="slidenum">
              <a:rPr lang="en-AU" noProof="0" smtClean="0">
                <a:latin typeface="Aptos"/>
              </a:rPr>
              <a:pPr/>
              <a:t>8</a:t>
            </a:fld>
            <a:endParaRPr lang="en-AU" noProof="0">
              <a:latin typeface="Aptos"/>
            </a:endParaRPr>
          </a:p>
        </p:txBody>
      </p:sp>
      <p:sp>
        <p:nvSpPr>
          <p:cNvPr id="6" name="Text Placeholder 5">
            <a:extLst>
              <a:ext uri="{FF2B5EF4-FFF2-40B4-BE49-F238E27FC236}">
                <a16:creationId xmlns:a16="http://schemas.microsoft.com/office/drawing/2014/main" id="{F41D5ACE-9632-1C6D-9D4E-603F6F7D382D}"/>
              </a:ext>
            </a:extLst>
          </p:cNvPr>
          <p:cNvSpPr>
            <a:spLocks noGrp="1"/>
          </p:cNvSpPr>
          <p:nvPr>
            <p:ph type="body" sz="quarter" idx="15"/>
          </p:nvPr>
        </p:nvSpPr>
        <p:spPr>
          <a:xfrm>
            <a:off x="540000" y="1210336"/>
            <a:ext cx="7952489" cy="325166"/>
          </a:xfrm>
        </p:spPr>
        <p:txBody>
          <a:bodyPr>
            <a:normAutofit/>
          </a:bodyPr>
          <a:lstStyle/>
          <a:p>
            <a:r>
              <a:rPr lang="en-AU" noProof="0">
                <a:latin typeface="Aptos"/>
              </a:rPr>
              <a:t>Health Care &amp; Social Assistance Industry – OPPORTUNITy SNAPSHOT</a:t>
            </a:r>
          </a:p>
        </p:txBody>
      </p:sp>
      <p:sp>
        <p:nvSpPr>
          <p:cNvPr id="7" name="Rectangle 1">
            <a:extLst>
              <a:ext uri="{FF2B5EF4-FFF2-40B4-BE49-F238E27FC236}">
                <a16:creationId xmlns:a16="http://schemas.microsoft.com/office/drawing/2014/main" id="{15009571-3360-2A36-B922-1F5A4DA3E6E2}"/>
              </a:ext>
            </a:extLst>
          </p:cNvPr>
          <p:cNvSpPr>
            <a:spLocks noGrp="1" noChangeArrowheads="1"/>
          </p:cNvSpPr>
          <p:nvPr>
            <p:ph idx="1"/>
          </p:nvPr>
        </p:nvSpPr>
        <p:spPr bwMode="auto">
          <a:xfrm>
            <a:off x="540000" y="1504627"/>
            <a:ext cx="8063999" cy="4916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AU" sz="1650" b="1" i="0" u="none" strike="noStrike" cap="none" normalizeH="0" baseline="0" noProof="0">
                <a:ln>
                  <a:noFill/>
                </a:ln>
                <a:solidFill>
                  <a:schemeClr val="tx1"/>
                </a:solidFill>
                <a:effectLst/>
                <a:latin typeface="Aptos" panose="020B0004020202020204" pitchFamily="34" charset="0"/>
              </a:rPr>
              <a:t>Industry Size &amp; Growth Potential</a:t>
            </a:r>
            <a:endParaRPr kumimoji="0" lang="en-AU" sz="1650" b="0" i="0" u="none" strike="noStrike" cap="none" normalizeH="0" baseline="0" noProof="0">
              <a:ln>
                <a:noFill/>
              </a:ln>
              <a:solidFill>
                <a:schemeClr val="tx1"/>
              </a:solidFill>
              <a:effectLst/>
              <a:latin typeface="Aptos" panose="020B0004020202020204" pitchFamily="34" charset="0"/>
            </a:endParaRPr>
          </a:p>
          <a:p>
            <a:pPr marL="263525" lvl="1" indent="273050" algn="just" eaLnBrk="0" fontAlgn="base" hangingPunct="0">
              <a:spcBef>
                <a:spcPct val="0"/>
              </a:spcBef>
              <a:spcAft>
                <a:spcPct val="0"/>
              </a:spcAft>
              <a:buFontTx/>
              <a:buChar char="•"/>
            </a:pPr>
            <a:r>
              <a:rPr kumimoji="0" lang="en-AU" sz="1650" b="0" i="0" u="none" strike="noStrike" cap="none" normalizeH="0" baseline="0" noProof="0">
                <a:ln>
                  <a:noFill/>
                </a:ln>
                <a:solidFill>
                  <a:schemeClr val="tx1"/>
                </a:solidFill>
                <a:effectLst/>
                <a:latin typeface="Aptos" panose="020B0004020202020204" pitchFamily="34" charset="0"/>
              </a:rPr>
              <a:t>Healthcare is Australia’s </a:t>
            </a:r>
            <a:r>
              <a:rPr kumimoji="0" lang="en-AU" sz="1650" b="1" i="0" u="none" strike="noStrike" cap="none" normalizeH="0" baseline="0" noProof="0">
                <a:ln>
                  <a:noFill/>
                </a:ln>
                <a:solidFill>
                  <a:schemeClr val="tx1"/>
                </a:solidFill>
                <a:effectLst/>
                <a:latin typeface="Aptos" panose="020B0004020202020204" pitchFamily="34" charset="0"/>
              </a:rPr>
              <a:t>largest and fastest-growing industry</a:t>
            </a:r>
            <a:r>
              <a:rPr kumimoji="0" lang="en-AU" sz="1650" b="0" i="0" u="none" strike="noStrike" cap="none" normalizeH="0" baseline="0" noProof="0">
                <a:ln>
                  <a:noFill/>
                </a:ln>
                <a:solidFill>
                  <a:schemeClr val="tx1"/>
                </a:solidFill>
                <a:effectLst/>
                <a:latin typeface="Aptos" panose="020B0004020202020204" pitchFamily="34" charset="0"/>
              </a:rPr>
              <a:t> (4% workforce growth from 2023 to 2024).</a:t>
            </a:r>
          </a:p>
          <a:p>
            <a:pPr marL="263525" lvl="1" indent="273050" algn="just" eaLnBrk="0" fontAlgn="base" hangingPunct="0">
              <a:spcBef>
                <a:spcPct val="0"/>
              </a:spcBef>
              <a:spcAft>
                <a:spcPct val="0"/>
              </a:spcAft>
              <a:buFontTx/>
              <a:buChar char="•"/>
            </a:pPr>
            <a:r>
              <a:rPr kumimoji="0" lang="en-AU" sz="1650" b="1" i="0" u="none" strike="noStrike" cap="none" normalizeH="0" baseline="0" noProof="0">
                <a:ln>
                  <a:noFill/>
                </a:ln>
                <a:solidFill>
                  <a:schemeClr val="tx1"/>
                </a:solidFill>
                <a:effectLst/>
                <a:latin typeface="Aptos" panose="020B0004020202020204" pitchFamily="34" charset="0"/>
              </a:rPr>
              <a:t>15.6% of Australia’s workforce</a:t>
            </a:r>
            <a:r>
              <a:rPr kumimoji="0" lang="en-AU" sz="1650" b="0" i="0" u="none" strike="noStrike" cap="none" normalizeH="0" baseline="0" noProof="0">
                <a:ln>
                  <a:noFill/>
                </a:ln>
                <a:solidFill>
                  <a:schemeClr val="tx1"/>
                </a:solidFill>
                <a:effectLst/>
                <a:latin typeface="Aptos" panose="020B0004020202020204" pitchFamily="34" charset="0"/>
              </a:rPr>
              <a:t> has their main job in Health Care &amp; Social Assistance sector</a:t>
            </a:r>
          </a:p>
          <a:p>
            <a:pPr marL="263525" lvl="1" indent="273050" algn="just" eaLnBrk="0" fontAlgn="base" hangingPunct="0">
              <a:spcBef>
                <a:spcPct val="0"/>
              </a:spcBef>
              <a:spcAft>
                <a:spcPct val="0"/>
              </a:spcAft>
              <a:buFontTx/>
              <a:buChar char="•"/>
            </a:pPr>
            <a:r>
              <a:rPr kumimoji="0" lang="en-AU" sz="1650" b="0" i="0" u="none" strike="noStrike" cap="none" normalizeH="0" baseline="0" noProof="0">
                <a:ln>
                  <a:noFill/>
                </a:ln>
                <a:solidFill>
                  <a:schemeClr val="tx1"/>
                </a:solidFill>
                <a:effectLst/>
                <a:latin typeface="Aptos" panose="020B0004020202020204" pitchFamily="34" charset="0"/>
              </a:rPr>
              <a:t>It is </a:t>
            </a:r>
            <a:r>
              <a:rPr lang="en-AU" sz="1650">
                <a:latin typeface="Aptos" panose="020B0004020202020204" pitchFamily="34" charset="0"/>
              </a:rPr>
              <a:t>p</a:t>
            </a:r>
            <a:r>
              <a:rPr kumimoji="0" lang="en-AU" sz="1650" b="0" i="0" u="none" strike="noStrike" cap="none" normalizeH="0" baseline="0" noProof="0" err="1">
                <a:ln>
                  <a:noFill/>
                </a:ln>
                <a:solidFill>
                  <a:schemeClr val="tx1"/>
                </a:solidFill>
                <a:effectLst/>
                <a:latin typeface="Aptos" panose="020B0004020202020204" pitchFamily="34" charset="0"/>
              </a:rPr>
              <a:t>rojected</a:t>
            </a:r>
            <a:r>
              <a:rPr kumimoji="0" lang="en-AU" sz="1650" b="0" i="0" u="none" strike="noStrike" cap="none" normalizeH="0" baseline="0" noProof="0">
                <a:ln>
                  <a:noFill/>
                </a:ln>
                <a:solidFill>
                  <a:schemeClr val="tx1"/>
                </a:solidFill>
                <a:effectLst/>
                <a:latin typeface="Aptos" panose="020B0004020202020204" pitchFamily="34" charset="0"/>
              </a:rPr>
              <a:t> to grow by </a:t>
            </a:r>
            <a:r>
              <a:rPr kumimoji="0" lang="en-AU" sz="1650" b="1" i="0" u="none" strike="noStrike" cap="none" normalizeH="0" baseline="0" noProof="0">
                <a:ln>
                  <a:noFill/>
                </a:ln>
                <a:solidFill>
                  <a:schemeClr val="tx1"/>
                </a:solidFill>
                <a:effectLst/>
                <a:latin typeface="Aptos" panose="020B0004020202020204" pitchFamily="34" charset="0"/>
              </a:rPr>
              <a:t>15.8%</a:t>
            </a:r>
            <a:r>
              <a:rPr kumimoji="0" lang="en-AU" sz="1650" b="0" i="0" u="none" strike="noStrike" cap="none" normalizeH="0" baseline="0" noProof="0">
                <a:ln>
                  <a:noFill/>
                </a:ln>
                <a:solidFill>
                  <a:schemeClr val="tx1"/>
                </a:solidFill>
                <a:effectLst/>
                <a:latin typeface="Aptos" panose="020B0004020202020204" pitchFamily="34" charset="0"/>
              </a:rPr>
              <a:t> over the next five years, maintaining its status as the top employer in the country.</a:t>
            </a:r>
          </a:p>
          <a:p>
            <a:pPr marL="263525" lvl="1" indent="0" algn="just" eaLnBrk="0" fontAlgn="base" hangingPunct="0">
              <a:spcBef>
                <a:spcPct val="0"/>
              </a:spcBef>
              <a:spcAft>
                <a:spcPct val="0"/>
              </a:spcAft>
              <a:buNone/>
            </a:pPr>
            <a:endParaRPr kumimoji="0" lang="en-AU" sz="1650" b="0" i="0" u="none" strike="noStrike" cap="none" normalizeH="0" baseline="0" noProof="0">
              <a:ln>
                <a:noFill/>
              </a:ln>
              <a:solidFill>
                <a:schemeClr val="tx1"/>
              </a:solidFill>
              <a:effectLst/>
              <a:latin typeface="Aptos" panose="020B0004020202020204" pitchFamily="34" charset="0"/>
            </a:endParaRPr>
          </a:p>
          <a:p>
            <a:pPr algn="just" eaLnBrk="0" fontAlgn="base" hangingPunct="0">
              <a:spcBef>
                <a:spcPct val="0"/>
              </a:spcBef>
              <a:spcAft>
                <a:spcPct val="0"/>
              </a:spcAft>
            </a:pPr>
            <a:r>
              <a:rPr lang="en-AU" sz="1650" b="1" noProof="0">
                <a:latin typeface="Aptos" panose="020B0004020202020204" pitchFamily="34" charset="0"/>
              </a:rPr>
              <a:t>Challenges in Workforce Sustainability</a:t>
            </a:r>
          </a:p>
          <a:p>
            <a:pPr marL="263525" lvl="1" indent="273050" algn="just" eaLnBrk="0" fontAlgn="base" hangingPunct="0">
              <a:spcBef>
                <a:spcPct val="0"/>
              </a:spcBef>
              <a:spcAft>
                <a:spcPct val="0"/>
              </a:spcAft>
              <a:buFontTx/>
              <a:buChar char="•"/>
            </a:pPr>
            <a:r>
              <a:rPr lang="en-AU" sz="1650" noProof="0">
                <a:latin typeface="Aptos" panose="020B0004020202020204" pitchFamily="34" charset="0"/>
              </a:rPr>
              <a:t>Major workforce shortage forecasted (</a:t>
            </a:r>
            <a:r>
              <a:rPr lang="en-AU" sz="1650" b="1" noProof="0">
                <a:latin typeface="Aptos" panose="020B0004020202020204" pitchFamily="34" charset="0"/>
              </a:rPr>
              <a:t>82% shortage</a:t>
            </a:r>
            <a:r>
              <a:rPr lang="en-AU" sz="1650" noProof="0">
                <a:latin typeface="Aptos" panose="020B0004020202020204" pitchFamily="34" charset="0"/>
              </a:rPr>
              <a:t>).</a:t>
            </a:r>
          </a:p>
          <a:p>
            <a:pPr marL="263525" lvl="1" indent="273050" algn="just" eaLnBrk="0" fontAlgn="base" hangingPunct="0">
              <a:spcBef>
                <a:spcPct val="0"/>
              </a:spcBef>
              <a:spcAft>
                <a:spcPct val="0"/>
              </a:spcAft>
              <a:buFontTx/>
              <a:buChar char="•"/>
            </a:pPr>
            <a:r>
              <a:rPr lang="en-AU" sz="1650" noProof="0">
                <a:latin typeface="Aptos" panose="020B0004020202020204" pitchFamily="34" charset="0"/>
              </a:rPr>
              <a:t> Working culture issues identified by healthcare professionals, with nurses—the largest profession in this sector—highlighting significant areas for improvement in working  condition.</a:t>
            </a:r>
          </a:p>
          <a:p>
            <a:pPr marL="263525" lvl="1" indent="0" algn="just" eaLnBrk="0" fontAlgn="base" hangingPunct="0">
              <a:spcBef>
                <a:spcPct val="0"/>
              </a:spcBef>
              <a:spcAft>
                <a:spcPct val="0"/>
              </a:spcAft>
              <a:buNone/>
            </a:pPr>
            <a:endParaRPr lang="en-AU" sz="1650" noProof="0">
              <a:latin typeface="Aptos" panose="020B0004020202020204" pitchFamily="34" charset="0"/>
            </a:endParaRPr>
          </a:p>
          <a:p>
            <a:pPr marR="0" lvl="0" algn="just" eaLnBrk="0" fontAlgn="base" hangingPunct="0">
              <a:lnSpc>
                <a:spcPct val="100000"/>
              </a:lnSpc>
              <a:spcBef>
                <a:spcPct val="0"/>
              </a:spcBef>
              <a:spcAft>
                <a:spcPct val="0"/>
              </a:spcAft>
              <a:buClrTx/>
              <a:buSzTx/>
              <a:tabLst/>
            </a:pPr>
            <a:r>
              <a:rPr lang="en-AU" sz="1650" b="1" noProof="0">
                <a:latin typeface="Aptos" panose="020B0004020202020204" pitchFamily="34" charset="0"/>
              </a:rPr>
              <a:t>GPTW’s Strategic Fit and Growth Potential</a:t>
            </a:r>
          </a:p>
          <a:p>
            <a:pPr marL="263525" marR="0" lvl="1" indent="273050" algn="just" eaLnBrk="0" fontAlgn="base" hangingPunct="0">
              <a:lnSpc>
                <a:spcPct val="100000"/>
              </a:lnSpc>
              <a:spcBef>
                <a:spcPct val="0"/>
              </a:spcBef>
              <a:spcAft>
                <a:spcPct val="0"/>
              </a:spcAft>
              <a:buClrTx/>
              <a:buSzTx/>
              <a:buFontTx/>
              <a:buChar char="•"/>
              <a:tabLst/>
            </a:pPr>
            <a:r>
              <a:rPr lang="en-AU" sz="1650" noProof="0">
                <a:latin typeface="Aptos" panose="020B0004020202020204" pitchFamily="34" charset="0"/>
              </a:rPr>
              <a:t>No existing footprint in the Hospital sector &amp; Childcare Services (two of the largest sub-sectors in Health Care).</a:t>
            </a:r>
          </a:p>
          <a:p>
            <a:pPr marL="263525" marR="0" lvl="1" indent="273050" algn="just" eaLnBrk="0" fontAlgn="base" hangingPunct="0">
              <a:lnSpc>
                <a:spcPct val="100000"/>
              </a:lnSpc>
              <a:spcBef>
                <a:spcPct val="0"/>
              </a:spcBef>
              <a:spcAft>
                <a:spcPct val="0"/>
              </a:spcAft>
              <a:buClrTx/>
              <a:buSzTx/>
              <a:buFontTx/>
              <a:buChar char="•"/>
              <a:tabLst/>
            </a:pPr>
            <a:r>
              <a:rPr lang="en-AU" sz="1650" noProof="0">
                <a:latin typeface="Aptos" panose="020B0004020202020204" pitchFamily="34" charset="0"/>
              </a:rPr>
              <a:t>Opportunity for GPTW to become a key partner in addressing workforce retention and cultural challenges, with a focus on the hospital sector.</a:t>
            </a:r>
          </a:p>
        </p:txBody>
      </p:sp>
    </p:spTree>
    <p:extLst>
      <p:ext uri="{BB962C8B-B14F-4D97-AF65-F5344CB8AC3E}">
        <p14:creationId xmlns:p14="http://schemas.microsoft.com/office/powerpoint/2010/main" val="3236964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F110E-144E-06B7-6FB6-47795CA509EA}"/>
              </a:ext>
            </a:extLst>
          </p:cNvPr>
          <p:cNvSpPr>
            <a:spLocks noGrp="1"/>
          </p:cNvSpPr>
          <p:nvPr>
            <p:ph type="title"/>
          </p:nvPr>
        </p:nvSpPr>
        <p:spPr/>
        <p:txBody>
          <a:bodyPr/>
          <a:lstStyle/>
          <a:p>
            <a:r>
              <a:rPr lang="en-AU" noProof="0">
                <a:latin typeface="Aptos"/>
              </a:rPr>
              <a:t>Recommendations </a:t>
            </a:r>
          </a:p>
        </p:txBody>
      </p:sp>
      <p:sp>
        <p:nvSpPr>
          <p:cNvPr id="3" name="Content Placeholder 2">
            <a:extLst>
              <a:ext uri="{FF2B5EF4-FFF2-40B4-BE49-F238E27FC236}">
                <a16:creationId xmlns:a16="http://schemas.microsoft.com/office/drawing/2014/main" id="{FFA9C3FC-2D7F-15E9-F330-42BF2C8E04F3}"/>
              </a:ext>
            </a:extLst>
          </p:cNvPr>
          <p:cNvSpPr>
            <a:spLocks noGrp="1"/>
          </p:cNvSpPr>
          <p:nvPr>
            <p:ph idx="1"/>
          </p:nvPr>
        </p:nvSpPr>
        <p:spPr>
          <a:xfrm>
            <a:off x="520489" y="1711508"/>
            <a:ext cx="8105985" cy="5138483"/>
          </a:xfrm>
        </p:spPr>
        <p:txBody>
          <a:bodyPr vert="horz" lIns="0" tIns="0" rIns="0" bIns="0" rtlCol="0" anchor="t">
            <a:noAutofit/>
          </a:bodyPr>
          <a:lstStyle/>
          <a:p>
            <a:r>
              <a:rPr lang="en-US" sz="1600" b="1">
                <a:latin typeface="Aptos" panose="020B0004020202020204" pitchFamily="34" charset="0"/>
              </a:rPr>
              <a:t>International Job Seeker Harry</a:t>
            </a:r>
            <a:endParaRPr lang="en-US" sz="1600">
              <a:latin typeface="Aptos" panose="020B0004020202020204" pitchFamily="34" charset="0"/>
            </a:endParaRPr>
          </a:p>
          <a:p>
            <a:pPr lvl="1">
              <a:buFont typeface="Arial" panose="020B0604020202020204" pitchFamily="34" charset="0"/>
              <a:buChar char="•"/>
            </a:pPr>
            <a:r>
              <a:rPr lang="en-US" sz="1600">
                <a:latin typeface="Aptos" panose="020B0004020202020204" pitchFamily="34" charset="0"/>
              </a:rPr>
              <a:t>Integrate cross-country metrics for comparing Australian workplaces with overseas standards.</a:t>
            </a:r>
          </a:p>
          <a:p>
            <a:pPr lvl="1">
              <a:buFont typeface="Arial" panose="020B0604020202020204" pitchFamily="34" charset="0"/>
              <a:buChar char="•"/>
            </a:pPr>
            <a:r>
              <a:rPr lang="en-US" sz="1600">
                <a:latin typeface="Aptos" panose="020B0004020202020204" pitchFamily="34" charset="0"/>
              </a:rPr>
              <a:t>Facilitate mutual skill exchange and cultural alignment.</a:t>
            </a:r>
          </a:p>
          <a:p>
            <a:pPr lvl="1">
              <a:buFont typeface="Arial" panose="020B0604020202020204" pitchFamily="34" charset="0"/>
              <a:buChar char="•"/>
            </a:pPr>
            <a:r>
              <a:rPr lang="en-US" sz="1600">
                <a:latin typeface="Aptos" panose="020B0004020202020204" pitchFamily="34" charset="0"/>
              </a:rPr>
              <a:t>Automate job vacancy data for regular talent attraction reports.</a:t>
            </a:r>
          </a:p>
          <a:p>
            <a:r>
              <a:rPr lang="en-US" sz="1600" b="1">
                <a:latin typeface="Aptos" panose="020B0004020202020204" pitchFamily="34" charset="0"/>
              </a:rPr>
              <a:t>BA Graduate Stephanie</a:t>
            </a:r>
            <a:endParaRPr lang="en-US" sz="1600">
              <a:latin typeface="Aptos" panose="020B0004020202020204" pitchFamily="34" charset="0"/>
            </a:endParaRPr>
          </a:p>
          <a:p>
            <a:pPr lvl="1">
              <a:buFont typeface="Arial" panose="020B0604020202020204" pitchFamily="34" charset="0"/>
              <a:buChar char="•"/>
            </a:pPr>
            <a:r>
              <a:rPr lang="en-US" sz="1600">
                <a:latin typeface="Aptos" panose="020B0004020202020204" pitchFamily="34" charset="0"/>
              </a:rPr>
              <a:t>Introduce metrics for workplace culture and gender equity in leadership.</a:t>
            </a:r>
          </a:p>
          <a:p>
            <a:pPr lvl="1">
              <a:buFont typeface="Arial" panose="020B0604020202020204" pitchFamily="34" charset="0"/>
              <a:buChar char="•"/>
            </a:pPr>
            <a:r>
              <a:rPr lang="en-US" sz="1600">
                <a:latin typeface="Aptos" panose="020B0004020202020204" pitchFamily="34" charset="0"/>
              </a:rPr>
              <a:t>Use predictive analytics to identify companies excelling in training and inclusivity.</a:t>
            </a:r>
          </a:p>
          <a:p>
            <a:pPr lvl="1">
              <a:buFont typeface="Arial" panose="020B0604020202020204" pitchFamily="34" charset="0"/>
              <a:buChar char="•"/>
            </a:pPr>
            <a:r>
              <a:rPr lang="en-US" sz="1600">
                <a:latin typeface="Aptos" panose="020B0004020202020204" pitchFamily="34" charset="0"/>
              </a:rPr>
              <a:t>Develop benchmarking tools for companies to compare progress within the industry.</a:t>
            </a:r>
          </a:p>
          <a:p>
            <a:r>
              <a:rPr lang="en-US" sz="1600" b="1">
                <a:latin typeface="Aptos" panose="020B0004020202020204" pitchFamily="34" charset="0"/>
              </a:rPr>
              <a:t>GPTW Business Development Officer</a:t>
            </a:r>
            <a:endParaRPr lang="en-US" sz="1600">
              <a:latin typeface="Aptos" panose="020B0004020202020204" pitchFamily="34" charset="0"/>
            </a:endParaRPr>
          </a:p>
          <a:p>
            <a:pPr lvl="1">
              <a:buFont typeface="Arial" panose="020B0604020202020204" pitchFamily="34" charset="0"/>
              <a:buChar char="•"/>
            </a:pPr>
            <a:r>
              <a:rPr lang="en-US" sz="1600" err="1">
                <a:latin typeface="Aptos" panose="020B0004020202020204" pitchFamily="34" charset="0"/>
              </a:rPr>
              <a:t>Analyse</a:t>
            </a:r>
            <a:r>
              <a:rPr lang="en-US" sz="1600">
                <a:latin typeface="Aptos" panose="020B0004020202020204" pitchFamily="34" charset="0"/>
              </a:rPr>
              <a:t> work conditions by region, profession, and </a:t>
            </a:r>
            <a:r>
              <a:rPr lang="en-AU" sz="1600">
                <a:latin typeface="Aptos" panose="020B0004020202020204" pitchFamily="34" charset="0"/>
              </a:rPr>
              <a:t>organisation</a:t>
            </a:r>
            <a:r>
              <a:rPr lang="en-US" sz="1600">
                <a:latin typeface="Aptos" panose="020B0004020202020204" pitchFamily="34" charset="0"/>
              </a:rPr>
              <a:t> size within healthcare.</a:t>
            </a:r>
          </a:p>
          <a:p>
            <a:pPr lvl="1">
              <a:buFont typeface="Arial" panose="020B0604020202020204" pitchFamily="34" charset="0"/>
              <a:buChar char="•"/>
            </a:pPr>
            <a:r>
              <a:rPr lang="en-US" sz="1600">
                <a:latin typeface="Aptos" panose="020B0004020202020204" pitchFamily="34" charset="0"/>
              </a:rPr>
              <a:t>Tailor solutions to address unique needs of healthcare clients.</a:t>
            </a:r>
          </a:p>
        </p:txBody>
      </p:sp>
      <p:sp>
        <p:nvSpPr>
          <p:cNvPr id="5" name="Slide Number Placeholder 4">
            <a:extLst>
              <a:ext uri="{FF2B5EF4-FFF2-40B4-BE49-F238E27FC236}">
                <a16:creationId xmlns:a16="http://schemas.microsoft.com/office/drawing/2014/main" id="{59D50E7E-B74B-7ED3-94E1-21AD7EC5535B}"/>
              </a:ext>
            </a:extLst>
          </p:cNvPr>
          <p:cNvSpPr>
            <a:spLocks noGrp="1"/>
          </p:cNvSpPr>
          <p:nvPr>
            <p:ph type="sldNum" sz="quarter" idx="12"/>
          </p:nvPr>
        </p:nvSpPr>
        <p:spPr/>
        <p:txBody>
          <a:bodyPr/>
          <a:lstStyle/>
          <a:p>
            <a:fld id="{D9C42BCC-44E8-4F98-A8FE-EAF16D8C1E6E}" type="slidenum">
              <a:rPr lang="en-AU" noProof="0" smtClean="0">
                <a:latin typeface="Aptos"/>
              </a:rPr>
              <a:pPr/>
              <a:t>9</a:t>
            </a:fld>
            <a:endParaRPr lang="en-AU" noProof="0">
              <a:latin typeface="Aptos"/>
            </a:endParaRPr>
          </a:p>
        </p:txBody>
      </p:sp>
      <p:sp>
        <p:nvSpPr>
          <p:cNvPr id="6" name="Text Placeholder 5">
            <a:extLst>
              <a:ext uri="{FF2B5EF4-FFF2-40B4-BE49-F238E27FC236}">
                <a16:creationId xmlns:a16="http://schemas.microsoft.com/office/drawing/2014/main" id="{63B28242-9F1B-BB93-B5A9-37AD9CD81DEB}"/>
              </a:ext>
            </a:extLst>
          </p:cNvPr>
          <p:cNvSpPr>
            <a:spLocks noGrp="1"/>
          </p:cNvSpPr>
          <p:nvPr>
            <p:ph type="body" sz="quarter" idx="15"/>
          </p:nvPr>
        </p:nvSpPr>
        <p:spPr/>
        <p:txBody>
          <a:bodyPr/>
          <a:lstStyle/>
          <a:p>
            <a:r>
              <a:rPr lang="en-AU" noProof="0">
                <a:latin typeface="Aptos"/>
              </a:rPr>
              <a:t>Based on our Insights</a:t>
            </a:r>
          </a:p>
        </p:txBody>
      </p:sp>
      <p:sp>
        <p:nvSpPr>
          <p:cNvPr id="9" name="Footer Placeholder 3">
            <a:extLst>
              <a:ext uri="{FF2B5EF4-FFF2-40B4-BE49-F238E27FC236}">
                <a16:creationId xmlns:a16="http://schemas.microsoft.com/office/drawing/2014/main" id="{86D51544-195E-4D1C-7A8F-3D1DCA911BB7}"/>
              </a:ext>
            </a:extLst>
          </p:cNvPr>
          <p:cNvSpPr>
            <a:spLocks noGrp="1"/>
          </p:cNvSpPr>
          <p:nvPr>
            <p:ph type="ftr" sz="quarter" idx="11"/>
          </p:nvPr>
        </p:nvSpPr>
        <p:spPr>
          <a:xfrm>
            <a:off x="520950" y="6381330"/>
            <a:ext cx="3978498" cy="365125"/>
          </a:xfrm>
        </p:spPr>
        <p:txBody>
          <a:bodyPr/>
          <a:lstStyle/>
          <a:p>
            <a:r>
              <a:rPr lang="en-AU" noProof="0">
                <a:latin typeface="Aptos"/>
              </a:rPr>
              <a:t>BUSA3021 S2 2024 – Week 13 Expo</a:t>
            </a:r>
          </a:p>
        </p:txBody>
      </p:sp>
    </p:spTree>
    <p:extLst>
      <p:ext uri="{BB962C8B-B14F-4D97-AF65-F5344CB8AC3E}">
        <p14:creationId xmlns:p14="http://schemas.microsoft.com/office/powerpoint/2010/main" val="297784458"/>
      </p:ext>
    </p:extLst>
  </p:cSld>
  <p:clrMapOvr>
    <a:masterClrMapping/>
  </p:clrMapOvr>
</p:sld>
</file>

<file path=ppt/theme/theme1.xml><?xml version="1.0" encoding="utf-8"?>
<a:theme xmlns:a="http://schemas.openxmlformats.org/drawingml/2006/main" name="MAC UNI BASIC_Round 1 Draft for feedback">
  <a:themeElements>
    <a:clrScheme name="MQU Colours">
      <a:dk1>
        <a:sysClr val="windowText" lastClr="000000"/>
      </a:dk1>
      <a:lt1>
        <a:sysClr val="window" lastClr="FFFFFF"/>
      </a:lt1>
      <a:dk2>
        <a:srgbClr val="D6D2C4"/>
      </a:dk2>
      <a:lt2>
        <a:srgbClr val="E6E4DC"/>
      </a:lt2>
      <a:accent1>
        <a:srgbClr val="A6192E"/>
      </a:accent1>
      <a:accent2>
        <a:srgbClr val="76232F"/>
      </a:accent2>
      <a:accent3>
        <a:srgbClr val="D6001C"/>
      </a:accent3>
      <a:accent4>
        <a:srgbClr val="C6007E"/>
      </a:accent4>
      <a:accent5>
        <a:srgbClr val="80225F"/>
      </a:accent5>
      <a:accent6>
        <a:srgbClr val="373A36"/>
      </a:accent6>
      <a:hlink>
        <a:srgbClr val="A6192E"/>
      </a:hlink>
      <a:folHlink>
        <a:srgbClr val="954F72"/>
      </a:folHlink>
    </a:clrScheme>
    <a:fontScheme name="MQ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BS Standard Template" id="{7C25D12C-0431-4FA0-ACAA-A667B3888E6A}" vid="{3DE0090B-AEF3-48A5-9484-2024EB1D447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6e709117-2f29-4d5a-9b08-1e2f4c7d5f8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4B27DF0EC3861498B35D03E903C5A65" ma:contentTypeVersion="12" ma:contentTypeDescription="Create a new document." ma:contentTypeScope="" ma:versionID="549a53397dacad252e5eb0b7c51567f2">
  <xsd:schema xmlns:xsd="http://www.w3.org/2001/XMLSchema" xmlns:xs="http://www.w3.org/2001/XMLSchema" xmlns:p="http://schemas.microsoft.com/office/2006/metadata/properties" xmlns:ns3="6e709117-2f29-4d5a-9b08-1e2f4c7d5f86" xmlns:ns4="c398b775-a7a0-49c6-9585-1e801b67cf7b" targetNamespace="http://schemas.microsoft.com/office/2006/metadata/properties" ma:root="true" ma:fieldsID="e03ecdb7d3758cf9753fc12469121c11" ns3:_="" ns4:_="">
    <xsd:import namespace="6e709117-2f29-4d5a-9b08-1e2f4c7d5f86"/>
    <xsd:import namespace="c398b775-a7a0-49c6-9585-1e801b67cf7b"/>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_activity"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709117-2f29-4d5a-9b08-1e2f4c7d5f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_activity" ma:index="11" nillable="true" ma:displayName="_activity" ma:hidden="true" ma:internalName="_activity">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398b775-a7a0-49c6-9585-1e801b67cf7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F55667-30B6-4A66-8DD0-63DC9D4D8061}">
  <ds:schemaRefs>
    <ds:schemaRef ds:uri="http://purl.org/dc/elements/1.1/"/>
    <ds:schemaRef ds:uri="http://schemas.openxmlformats.org/package/2006/metadata/core-properties"/>
    <ds:schemaRef ds:uri="http://www.w3.org/XML/1998/namespace"/>
    <ds:schemaRef ds:uri="http://schemas.microsoft.com/office/2006/metadata/properties"/>
    <ds:schemaRef ds:uri="http://schemas.microsoft.com/office/2006/documentManagement/types"/>
    <ds:schemaRef ds:uri="http://purl.org/dc/dcmitype/"/>
    <ds:schemaRef ds:uri="http://schemas.microsoft.com/office/infopath/2007/PartnerControls"/>
    <ds:schemaRef ds:uri="c398b775-a7a0-49c6-9585-1e801b67cf7b"/>
    <ds:schemaRef ds:uri="6e709117-2f29-4d5a-9b08-1e2f4c7d5f86"/>
    <ds:schemaRef ds:uri="http://purl.org/dc/terms/"/>
  </ds:schemaRefs>
</ds:datastoreItem>
</file>

<file path=customXml/itemProps2.xml><?xml version="1.0" encoding="utf-8"?>
<ds:datastoreItem xmlns:ds="http://schemas.openxmlformats.org/officeDocument/2006/customXml" ds:itemID="{0331E3A8-11B0-472B-821B-DCDE119C6AAB}">
  <ds:schemaRefs>
    <ds:schemaRef ds:uri="http://schemas.microsoft.com/sharepoint/v3/contenttype/forms"/>
  </ds:schemaRefs>
</ds:datastoreItem>
</file>

<file path=customXml/itemProps3.xml><?xml version="1.0" encoding="utf-8"?>
<ds:datastoreItem xmlns:ds="http://schemas.openxmlformats.org/officeDocument/2006/customXml" ds:itemID="{21D5402D-CE79-4F58-B625-FE5372C81B10}">
  <ds:schemaRefs>
    <ds:schemaRef ds:uri="6e709117-2f29-4d5a-9b08-1e2f4c7d5f86"/>
    <ds:schemaRef ds:uri="c398b775-a7a0-49c6-9585-1e801b67cf7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82c514c1-a717-4087-be06-d40d2070ad52}" enabled="0" method="" siteId="{82c514c1-a717-4087-be06-d40d2070ad52}" removed="1"/>
</clbl:labelList>
</file>

<file path=docProps/app.xml><?xml version="1.0" encoding="utf-8"?>
<Properties xmlns="http://schemas.openxmlformats.org/officeDocument/2006/extended-properties" xmlns:vt="http://schemas.openxmlformats.org/officeDocument/2006/docPropsVTypes">
  <Template/>
  <TotalTime>4</TotalTime>
  <Words>2228</Words>
  <Application>Microsoft Office PowerPoint</Application>
  <PresentationFormat>On-screen Show (4:3)</PresentationFormat>
  <Paragraphs>230</Paragraphs>
  <Slides>14</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.AppleSystemUIFont</vt:lpstr>
      <vt:lpstr>Arial,Sans-Serif</vt:lpstr>
      <vt:lpstr>Aptos</vt:lpstr>
      <vt:lpstr>Aptos Narrow</vt:lpstr>
      <vt:lpstr>Arial</vt:lpstr>
      <vt:lpstr>Calibri</vt:lpstr>
      <vt:lpstr>Georgia</vt:lpstr>
      <vt:lpstr>Wingdings</vt:lpstr>
      <vt:lpstr>MAC UNI BASIC_Round 1 Draft for feedback</vt:lpstr>
      <vt:lpstr>Exploratory Guide</vt:lpstr>
      <vt:lpstr>Persona 1: MQBS BA Graduate Stephanie</vt:lpstr>
      <vt:lpstr>Persona 1: MQBS BA Graduate Stephanie </vt:lpstr>
      <vt:lpstr>Persona 2: International Job Seeker</vt:lpstr>
      <vt:lpstr>Persona 2: International Job Seeker</vt:lpstr>
      <vt:lpstr>Persona 2: International Job Seeker</vt:lpstr>
      <vt:lpstr>Persona 3: GPTW Business Dev </vt:lpstr>
      <vt:lpstr>Persona 3: GPTW Business Dev </vt:lpstr>
      <vt:lpstr>Recommendations </vt:lpstr>
      <vt:lpstr>Data Quality &amp; Ethical Considerations</vt:lpstr>
      <vt:lpstr>Data Sources</vt:lpstr>
      <vt:lpstr>Data Sources</vt:lpstr>
      <vt:lpstr>Data 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Jenny Page</dc:creator>
  <cp:lastModifiedBy>Chau Anh Cong</cp:lastModifiedBy>
  <cp:revision>2</cp:revision>
  <cp:lastPrinted>2024-10-28T07:37:26Z</cp:lastPrinted>
  <dcterms:created xsi:type="dcterms:W3CDTF">2019-04-29T05:16:11Z</dcterms:created>
  <dcterms:modified xsi:type="dcterms:W3CDTF">2024-11-12T23:45:26Z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0x010100F4B27DF0EC3861498B35D03E903C5A65</vt:lpwstr>
  </property>
</Properties>
</file>