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9"/>
  </p:notesMasterIdLst>
  <p:sldIdLst>
    <p:sldId id="256" r:id="rId2"/>
    <p:sldId id="258" r:id="rId3"/>
    <p:sldId id="260" r:id="rId4"/>
    <p:sldId id="259" r:id="rId5"/>
    <p:sldId id="273" r:id="rId6"/>
    <p:sldId id="262" r:id="rId7"/>
    <p:sldId id="279" r:id="rId8"/>
    <p:sldId id="268" r:id="rId9"/>
    <p:sldId id="264" r:id="rId10"/>
    <p:sldId id="311" r:id="rId11"/>
    <p:sldId id="281" r:id="rId12"/>
    <p:sldId id="312" r:id="rId13"/>
    <p:sldId id="313" r:id="rId14"/>
    <p:sldId id="261" r:id="rId15"/>
    <p:sldId id="265" r:id="rId16"/>
    <p:sldId id="315" r:id="rId17"/>
    <p:sldId id="317" r:id="rId18"/>
    <p:sldId id="318" r:id="rId19"/>
    <p:sldId id="319" r:id="rId20"/>
    <p:sldId id="320" r:id="rId21"/>
    <p:sldId id="280" r:id="rId22"/>
    <p:sldId id="321" r:id="rId23"/>
    <p:sldId id="263" r:id="rId24"/>
    <p:sldId id="282" r:id="rId25"/>
    <p:sldId id="322" r:id="rId26"/>
    <p:sldId id="323" r:id="rId27"/>
    <p:sldId id="290" r:id="rId28"/>
  </p:sldIdLst>
  <p:sldSz cx="9144000" cy="5143500" type="screen16x9"/>
  <p:notesSz cx="6858000" cy="9144000"/>
  <p:embeddedFontLst>
    <p:embeddedFont>
      <p:font typeface="Anaheim" panose="020B0604020202020204" charset="0"/>
      <p:regular r:id="rId30"/>
      <p:bold r:id="rId31"/>
    </p:embeddedFont>
    <p:embeddedFont>
      <p:font typeface="Lexend" panose="020B0604020202020204" charset="0"/>
      <p:regular r:id="rId32"/>
      <p:bold r:id="rId33"/>
    </p:embeddedFont>
    <p:embeddedFont>
      <p:font typeface="Montserrat" panose="00000500000000000000" pitchFamily="2" charset="0"/>
      <p:regular r:id="rId34"/>
      <p:bold r:id="rId35"/>
      <p:italic r:id="rId36"/>
      <p:boldItalic r:id="rId37"/>
    </p:embeddedFont>
    <p:embeddedFont>
      <p:font typeface="Montserrat ExtraBold" panose="00000900000000000000" pitchFamily="2" charset="0"/>
      <p:bold r:id="rId38"/>
      <p:boldItalic r:id="rId39"/>
    </p:embeddedFont>
    <p:embeddedFont>
      <p:font typeface="Nunito Light" pitchFamily="2"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68">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C31C1C"/>
    <a:srgbClr val="CCFF99"/>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21E8B1-307E-4ADF-99B1-EEBAB71A2838}" v="13" dt="2025-04-04T06:13:49.439"/>
  </p1510:revLst>
</p1510:revInfo>
</file>

<file path=ppt/tableStyles.xml><?xml version="1.0" encoding="utf-8"?>
<a:tblStyleLst xmlns:a="http://schemas.openxmlformats.org/drawingml/2006/main" def="{12B40F14-E3B8-4DCC-9252-269AF31EF1A5}">
  <a:tblStyle styleId="{12B40F14-E3B8-4DCC-9252-269AF31EF1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EBEB4A4-DE20-4662-ADC8-E73512088AA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33" d="100"/>
          <a:sy n="133" d="100"/>
        </p:scale>
        <p:origin x="864" y="126"/>
      </p:cViewPr>
      <p:guideLst>
        <p:guide orient="horz" pos="568"/>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u Anh Cong" userId="43d374be19c1ec5e" providerId="LiveId" clId="{D221E8B1-307E-4ADF-99B1-EEBAB71A2838}"/>
    <pc:docChg chg="undo custSel addSld delSld modSld delMainMaster">
      <pc:chgData name="Chau Anh Cong" userId="43d374be19c1ec5e" providerId="LiveId" clId="{D221E8B1-307E-4ADF-99B1-EEBAB71A2838}" dt="2025-04-04T06:16:00.488" v="1680" actId="20577"/>
      <pc:docMkLst>
        <pc:docMk/>
      </pc:docMkLst>
      <pc:sldChg chg="modSp mod">
        <pc:chgData name="Chau Anh Cong" userId="43d374be19c1ec5e" providerId="LiveId" clId="{D221E8B1-307E-4ADF-99B1-EEBAB71A2838}" dt="2025-04-04T06:16:00.488" v="1680" actId="20577"/>
        <pc:sldMkLst>
          <pc:docMk/>
          <pc:sldMk cId="0" sldId="256"/>
        </pc:sldMkLst>
        <pc:spChg chg="mod">
          <ac:chgData name="Chau Anh Cong" userId="43d374be19c1ec5e" providerId="LiveId" clId="{D221E8B1-307E-4ADF-99B1-EEBAB71A2838}" dt="2025-04-04T06:16:00.488" v="1680" actId="20577"/>
          <ac:spMkLst>
            <pc:docMk/>
            <pc:sldMk cId="0" sldId="256"/>
            <ac:spMk id="1426" creationId="{00000000-0000-0000-0000-000000000000}"/>
          </ac:spMkLst>
        </pc:spChg>
      </pc:sldChg>
      <pc:sldChg chg="addSp delSp modSp mod">
        <pc:chgData name="Chau Anh Cong" userId="43d374be19c1ec5e" providerId="LiveId" clId="{D221E8B1-307E-4ADF-99B1-EEBAB71A2838}" dt="2025-04-03T05:55:11.993" v="362" actId="20577"/>
        <pc:sldMkLst>
          <pc:docMk/>
          <pc:sldMk cId="0" sldId="258"/>
        </pc:sldMkLst>
        <pc:spChg chg="add del mod">
          <ac:chgData name="Chau Anh Cong" userId="43d374be19c1ec5e" providerId="LiveId" clId="{D221E8B1-307E-4ADF-99B1-EEBAB71A2838}" dt="2025-04-03T05:52:35.325" v="211" actId="478"/>
          <ac:spMkLst>
            <pc:docMk/>
            <pc:sldMk cId="0" sldId="258"/>
            <ac:spMk id="3" creationId="{E3D710F2-8A9B-0B5F-169C-8E7B01E2105A}"/>
          </ac:spMkLst>
        </pc:spChg>
        <pc:spChg chg="add del mod">
          <ac:chgData name="Chau Anh Cong" userId="43d374be19c1ec5e" providerId="LiveId" clId="{D221E8B1-307E-4ADF-99B1-EEBAB71A2838}" dt="2025-04-03T05:52:38.541" v="212" actId="478"/>
          <ac:spMkLst>
            <pc:docMk/>
            <pc:sldMk cId="0" sldId="258"/>
            <ac:spMk id="5" creationId="{AD856899-409C-CC44-0CCD-E5A3FC353911}"/>
          </ac:spMkLst>
        </pc:spChg>
        <pc:spChg chg="mod">
          <ac:chgData name="Chau Anh Cong" userId="43d374be19c1ec5e" providerId="LiveId" clId="{D221E8B1-307E-4ADF-99B1-EEBAB71A2838}" dt="2025-04-03T05:54:15.373" v="351"/>
          <ac:spMkLst>
            <pc:docMk/>
            <pc:sldMk cId="0" sldId="258"/>
            <ac:spMk id="1474" creationId="{00000000-0000-0000-0000-000000000000}"/>
          </ac:spMkLst>
        </pc:spChg>
        <pc:spChg chg="mod">
          <ac:chgData name="Chau Anh Cong" userId="43d374be19c1ec5e" providerId="LiveId" clId="{D221E8B1-307E-4ADF-99B1-EEBAB71A2838}" dt="2025-04-03T05:54:32.219" v="358" actId="1038"/>
          <ac:spMkLst>
            <pc:docMk/>
            <pc:sldMk cId="0" sldId="258"/>
            <ac:spMk id="1475" creationId="{00000000-0000-0000-0000-000000000000}"/>
          </ac:spMkLst>
        </pc:spChg>
        <pc:spChg chg="mod">
          <ac:chgData name="Chau Anh Cong" userId="43d374be19c1ec5e" providerId="LiveId" clId="{D221E8B1-307E-4ADF-99B1-EEBAB71A2838}" dt="2025-04-03T05:55:06.677" v="360" actId="20577"/>
          <ac:spMkLst>
            <pc:docMk/>
            <pc:sldMk cId="0" sldId="258"/>
            <ac:spMk id="1476" creationId="{00000000-0000-0000-0000-000000000000}"/>
          </ac:spMkLst>
        </pc:spChg>
        <pc:spChg chg="mod">
          <ac:chgData name="Chau Anh Cong" userId="43d374be19c1ec5e" providerId="LiveId" clId="{D221E8B1-307E-4ADF-99B1-EEBAB71A2838}" dt="2025-04-03T05:55:11.993" v="362" actId="20577"/>
          <ac:spMkLst>
            <pc:docMk/>
            <pc:sldMk cId="0" sldId="258"/>
            <ac:spMk id="1477" creationId="{00000000-0000-0000-0000-000000000000}"/>
          </ac:spMkLst>
        </pc:spChg>
        <pc:spChg chg="del">
          <ac:chgData name="Chau Anh Cong" userId="43d374be19c1ec5e" providerId="LiveId" clId="{D221E8B1-307E-4ADF-99B1-EEBAB71A2838}" dt="2025-04-03T05:52:31.983" v="210" actId="478"/>
          <ac:spMkLst>
            <pc:docMk/>
            <pc:sldMk cId="0" sldId="258"/>
            <ac:spMk id="1478" creationId="{00000000-0000-0000-0000-000000000000}"/>
          </ac:spMkLst>
        </pc:spChg>
        <pc:spChg chg="mod">
          <ac:chgData name="Chau Anh Cong" userId="43d374be19c1ec5e" providerId="LiveId" clId="{D221E8B1-307E-4ADF-99B1-EEBAB71A2838}" dt="2025-04-03T05:54:13.931" v="349"/>
          <ac:spMkLst>
            <pc:docMk/>
            <pc:sldMk cId="0" sldId="258"/>
            <ac:spMk id="1479" creationId="{00000000-0000-0000-0000-000000000000}"/>
          </ac:spMkLst>
        </pc:spChg>
        <pc:spChg chg="mod">
          <ac:chgData name="Chau Anh Cong" userId="43d374be19c1ec5e" providerId="LiveId" clId="{D221E8B1-307E-4ADF-99B1-EEBAB71A2838}" dt="2025-04-03T05:54:16.098" v="352"/>
          <ac:spMkLst>
            <pc:docMk/>
            <pc:sldMk cId="0" sldId="258"/>
            <ac:spMk id="1480" creationId="{00000000-0000-0000-0000-000000000000}"/>
          </ac:spMkLst>
        </pc:spChg>
        <pc:spChg chg="del">
          <ac:chgData name="Chau Anh Cong" userId="43d374be19c1ec5e" providerId="LiveId" clId="{D221E8B1-307E-4ADF-99B1-EEBAB71A2838}" dt="2025-04-03T05:52:31.983" v="210" actId="478"/>
          <ac:spMkLst>
            <pc:docMk/>
            <pc:sldMk cId="0" sldId="258"/>
            <ac:spMk id="1481" creationId="{00000000-0000-0000-0000-000000000000}"/>
          </ac:spMkLst>
        </pc:spChg>
        <pc:spChg chg="del mod">
          <ac:chgData name="Chau Anh Cong" userId="43d374be19c1ec5e" providerId="LiveId" clId="{D221E8B1-307E-4ADF-99B1-EEBAB71A2838}" dt="2025-04-03T05:52:31.983" v="210" actId="478"/>
          <ac:spMkLst>
            <pc:docMk/>
            <pc:sldMk cId="0" sldId="258"/>
            <ac:spMk id="1482" creationId="{00000000-0000-0000-0000-000000000000}"/>
          </ac:spMkLst>
        </pc:spChg>
        <pc:cxnChg chg="mod">
          <ac:chgData name="Chau Anh Cong" userId="43d374be19c1ec5e" providerId="LiveId" clId="{D221E8B1-307E-4ADF-99B1-EEBAB71A2838}" dt="2025-04-03T05:52:54.690" v="271" actId="1035"/>
          <ac:cxnSpMkLst>
            <pc:docMk/>
            <pc:sldMk cId="0" sldId="258"/>
            <ac:cxnSpMk id="1485" creationId="{00000000-0000-0000-0000-000000000000}"/>
          </ac:cxnSpMkLst>
        </pc:cxnChg>
        <pc:cxnChg chg="del">
          <ac:chgData name="Chau Anh Cong" userId="43d374be19c1ec5e" providerId="LiveId" clId="{D221E8B1-307E-4ADF-99B1-EEBAB71A2838}" dt="2025-04-03T05:52:31.983" v="210" actId="478"/>
          <ac:cxnSpMkLst>
            <pc:docMk/>
            <pc:sldMk cId="0" sldId="258"/>
            <ac:cxnSpMk id="1486" creationId="{00000000-0000-0000-0000-000000000000}"/>
          </ac:cxnSpMkLst>
        </pc:cxnChg>
      </pc:sldChg>
      <pc:sldChg chg="del">
        <pc:chgData name="Chau Anh Cong" userId="43d374be19c1ec5e" providerId="LiveId" clId="{D221E8B1-307E-4ADF-99B1-EEBAB71A2838}" dt="2025-04-03T05:27:32.485" v="32" actId="47"/>
        <pc:sldMkLst>
          <pc:docMk/>
          <pc:sldMk cId="0" sldId="272"/>
        </pc:sldMkLst>
      </pc:sldChg>
      <pc:sldChg chg="del">
        <pc:chgData name="Chau Anh Cong" userId="43d374be19c1ec5e" providerId="LiveId" clId="{D221E8B1-307E-4ADF-99B1-EEBAB71A2838}" dt="2025-04-03T05:27:31.923" v="31" actId="47"/>
        <pc:sldMkLst>
          <pc:docMk/>
          <pc:sldMk cId="0" sldId="274"/>
        </pc:sldMkLst>
      </pc:sldChg>
      <pc:sldChg chg="del">
        <pc:chgData name="Chau Anh Cong" userId="43d374be19c1ec5e" providerId="LiveId" clId="{D221E8B1-307E-4ADF-99B1-EEBAB71A2838}" dt="2025-04-03T05:27:31.555" v="30" actId="47"/>
        <pc:sldMkLst>
          <pc:docMk/>
          <pc:sldMk cId="0" sldId="275"/>
        </pc:sldMkLst>
      </pc:sldChg>
      <pc:sldChg chg="del">
        <pc:chgData name="Chau Anh Cong" userId="43d374be19c1ec5e" providerId="LiveId" clId="{D221E8B1-307E-4ADF-99B1-EEBAB71A2838}" dt="2025-04-03T05:27:31.202" v="29" actId="47"/>
        <pc:sldMkLst>
          <pc:docMk/>
          <pc:sldMk cId="0" sldId="276"/>
        </pc:sldMkLst>
      </pc:sldChg>
      <pc:sldChg chg="del">
        <pc:chgData name="Chau Anh Cong" userId="43d374be19c1ec5e" providerId="LiveId" clId="{D221E8B1-307E-4ADF-99B1-EEBAB71A2838}" dt="2025-04-03T05:27:30.899" v="28" actId="47"/>
        <pc:sldMkLst>
          <pc:docMk/>
          <pc:sldMk cId="0" sldId="277"/>
        </pc:sldMkLst>
      </pc:sldChg>
      <pc:sldChg chg="del">
        <pc:chgData name="Chau Anh Cong" userId="43d374be19c1ec5e" providerId="LiveId" clId="{D221E8B1-307E-4ADF-99B1-EEBAB71A2838}" dt="2025-04-03T05:27:30.621" v="27" actId="47"/>
        <pc:sldMkLst>
          <pc:docMk/>
          <pc:sldMk cId="0" sldId="278"/>
        </pc:sldMkLst>
      </pc:sldChg>
      <pc:sldChg chg="addSp modSp mod">
        <pc:chgData name="Chau Anh Cong" userId="43d374be19c1ec5e" providerId="LiveId" clId="{D221E8B1-307E-4ADF-99B1-EEBAB71A2838}" dt="2025-04-04T06:15:25.850" v="1678" actId="1038"/>
        <pc:sldMkLst>
          <pc:docMk/>
          <pc:sldMk cId="0" sldId="279"/>
        </pc:sldMkLst>
        <pc:spChg chg="add mod">
          <ac:chgData name="Chau Anh Cong" userId="43d374be19c1ec5e" providerId="LiveId" clId="{D221E8B1-307E-4ADF-99B1-EEBAB71A2838}" dt="2025-04-04T06:14:01.606" v="1619" actId="1035"/>
          <ac:spMkLst>
            <pc:docMk/>
            <pc:sldMk cId="0" sldId="279"/>
            <ac:spMk id="2" creationId="{DFD6BC70-3281-0763-A38D-926E48809026}"/>
          </ac:spMkLst>
        </pc:spChg>
        <pc:spChg chg="mod">
          <ac:chgData name="Chau Anh Cong" userId="43d374be19c1ec5e" providerId="LiveId" clId="{D221E8B1-307E-4ADF-99B1-EEBAB71A2838}" dt="2025-04-04T06:15:08.594" v="1662" actId="1036"/>
          <ac:spMkLst>
            <pc:docMk/>
            <pc:sldMk cId="0" sldId="279"/>
            <ac:spMk id="3" creationId="{713684A7-42F4-B5CE-CBA3-F25D96CCF669}"/>
          </ac:spMkLst>
        </pc:spChg>
        <pc:spChg chg="add mod">
          <ac:chgData name="Chau Anh Cong" userId="43d374be19c1ec5e" providerId="LiveId" clId="{D221E8B1-307E-4ADF-99B1-EEBAB71A2838}" dt="2025-04-04T06:14:01.606" v="1619" actId="1035"/>
          <ac:spMkLst>
            <pc:docMk/>
            <pc:sldMk cId="0" sldId="279"/>
            <ac:spMk id="7" creationId="{60666A79-F27C-E5DC-C646-AF182FB2E289}"/>
          </ac:spMkLst>
        </pc:spChg>
        <pc:spChg chg="mod">
          <ac:chgData name="Chau Anh Cong" userId="43d374be19c1ec5e" providerId="LiveId" clId="{D221E8B1-307E-4ADF-99B1-EEBAB71A2838}" dt="2025-04-04T06:13:09.582" v="1606" actId="14100"/>
          <ac:spMkLst>
            <pc:docMk/>
            <pc:sldMk cId="0" sldId="279"/>
            <ac:spMk id="1914" creationId="{00000000-0000-0000-0000-000000000000}"/>
          </ac:spMkLst>
        </pc:spChg>
        <pc:spChg chg="mod">
          <ac:chgData name="Chau Anh Cong" userId="43d374be19c1ec5e" providerId="LiveId" clId="{D221E8B1-307E-4ADF-99B1-EEBAB71A2838}" dt="2025-04-04T06:14:25.915" v="1644" actId="20577"/>
          <ac:spMkLst>
            <pc:docMk/>
            <pc:sldMk cId="0" sldId="279"/>
            <ac:spMk id="1915" creationId="{00000000-0000-0000-0000-000000000000}"/>
          </ac:spMkLst>
        </pc:spChg>
        <pc:spChg chg="mod">
          <ac:chgData name="Chau Anh Cong" userId="43d374be19c1ec5e" providerId="LiveId" clId="{D221E8B1-307E-4ADF-99B1-EEBAB71A2838}" dt="2025-04-04T06:14:14.706" v="1625" actId="20577"/>
          <ac:spMkLst>
            <pc:docMk/>
            <pc:sldMk cId="0" sldId="279"/>
            <ac:spMk id="1918" creationId="{00000000-0000-0000-0000-000000000000}"/>
          </ac:spMkLst>
        </pc:spChg>
        <pc:grpChg chg="mod">
          <ac:chgData name="Chau Anh Cong" userId="43d374be19c1ec5e" providerId="LiveId" clId="{D221E8B1-307E-4ADF-99B1-EEBAB71A2838}" dt="2025-04-04T06:15:25.850" v="1678" actId="1038"/>
          <ac:grpSpMkLst>
            <pc:docMk/>
            <pc:sldMk cId="0" sldId="279"/>
            <ac:grpSpMk id="6" creationId="{957D6B17-B67B-224B-1A53-7D5B057DA6C1}"/>
          </ac:grpSpMkLst>
        </pc:grpChg>
        <pc:cxnChg chg="add mod">
          <ac:chgData name="Chau Anh Cong" userId="43d374be19c1ec5e" providerId="LiveId" clId="{D221E8B1-307E-4ADF-99B1-EEBAB71A2838}" dt="2025-04-04T06:14:01.606" v="1619" actId="1035"/>
          <ac:cxnSpMkLst>
            <pc:docMk/>
            <pc:sldMk cId="0" sldId="279"/>
            <ac:cxnSpMk id="8" creationId="{E3689EC1-9905-D050-907A-73C9CA1B056A}"/>
          </ac:cxnSpMkLst>
        </pc:cxnChg>
      </pc:sldChg>
      <pc:sldChg chg="addSp delSp modSp mod setBg">
        <pc:chgData name="Chau Anh Cong" userId="43d374be19c1ec5e" providerId="LiveId" clId="{D221E8B1-307E-4ADF-99B1-EEBAB71A2838}" dt="2025-04-04T06:07:56.951" v="1572" actId="20577"/>
        <pc:sldMkLst>
          <pc:docMk/>
          <pc:sldMk cId="0" sldId="282"/>
        </pc:sldMkLst>
        <pc:spChg chg="add del mod">
          <ac:chgData name="Chau Anh Cong" userId="43d374be19c1ec5e" providerId="LiveId" clId="{D221E8B1-307E-4ADF-99B1-EEBAB71A2838}" dt="2025-04-04T06:07:33.372" v="1571" actId="1038"/>
          <ac:spMkLst>
            <pc:docMk/>
            <pc:sldMk cId="0" sldId="282"/>
            <ac:spMk id="9" creationId="{9C8D85DF-E631-A393-B91E-D40CE1DC847C}"/>
          </ac:spMkLst>
        </pc:spChg>
        <pc:spChg chg="mod">
          <ac:chgData name="Chau Anh Cong" userId="43d374be19c1ec5e" providerId="LiveId" clId="{D221E8B1-307E-4ADF-99B1-EEBAB71A2838}" dt="2025-04-04T06:07:56.951" v="1572" actId="20577"/>
          <ac:spMkLst>
            <pc:docMk/>
            <pc:sldMk cId="0" sldId="282"/>
            <ac:spMk id="1972" creationId="{00000000-0000-0000-0000-000000000000}"/>
          </ac:spMkLst>
        </pc:spChg>
        <pc:picChg chg="add del mod">
          <ac:chgData name="Chau Anh Cong" userId="43d374be19c1ec5e" providerId="LiveId" clId="{D221E8B1-307E-4ADF-99B1-EEBAB71A2838}" dt="2025-04-03T05:36:39.379" v="38" actId="478"/>
          <ac:picMkLst>
            <pc:docMk/>
            <pc:sldMk cId="0" sldId="282"/>
            <ac:picMk id="3" creationId="{9B1E41DD-F0F8-679F-DA57-92BCDE08F947}"/>
          </ac:picMkLst>
        </pc:picChg>
        <pc:picChg chg="add del mod">
          <ac:chgData name="Chau Anh Cong" userId="43d374be19c1ec5e" providerId="LiveId" clId="{D221E8B1-307E-4ADF-99B1-EEBAB71A2838}" dt="2025-04-03T05:38:00.890" v="46" actId="478"/>
          <ac:picMkLst>
            <pc:docMk/>
            <pc:sldMk cId="0" sldId="282"/>
            <ac:picMk id="5" creationId="{F2828075-4C15-7693-BAC5-16DAF7BA6A01}"/>
          </ac:picMkLst>
        </pc:picChg>
        <pc:picChg chg="add mod">
          <ac:chgData name="Chau Anh Cong" userId="43d374be19c1ec5e" providerId="LiveId" clId="{D221E8B1-307E-4ADF-99B1-EEBAB71A2838}" dt="2025-04-04T06:07:08.585" v="1567"/>
          <ac:picMkLst>
            <pc:docMk/>
            <pc:sldMk cId="0" sldId="282"/>
            <ac:picMk id="7" creationId="{1F9F152A-88FD-A9CC-11B7-5579C4C1AB1A}"/>
          </ac:picMkLst>
        </pc:picChg>
      </pc:sldChg>
      <pc:sldChg chg="del">
        <pc:chgData name="Chau Anh Cong" userId="43d374be19c1ec5e" providerId="LiveId" clId="{D221E8B1-307E-4ADF-99B1-EEBAB71A2838}" dt="2025-04-03T05:27:30.410" v="26" actId="47"/>
        <pc:sldMkLst>
          <pc:docMk/>
          <pc:sldMk cId="0" sldId="283"/>
        </pc:sldMkLst>
      </pc:sldChg>
      <pc:sldChg chg="del">
        <pc:chgData name="Chau Anh Cong" userId="43d374be19c1ec5e" providerId="LiveId" clId="{D221E8B1-307E-4ADF-99B1-EEBAB71A2838}" dt="2025-04-03T05:27:30.014" v="25" actId="47"/>
        <pc:sldMkLst>
          <pc:docMk/>
          <pc:sldMk cId="0" sldId="284"/>
        </pc:sldMkLst>
      </pc:sldChg>
      <pc:sldChg chg="del">
        <pc:chgData name="Chau Anh Cong" userId="43d374be19c1ec5e" providerId="LiveId" clId="{D221E8B1-307E-4ADF-99B1-EEBAB71A2838}" dt="2025-04-03T05:27:29.842" v="24" actId="47"/>
        <pc:sldMkLst>
          <pc:docMk/>
          <pc:sldMk cId="0" sldId="285"/>
        </pc:sldMkLst>
      </pc:sldChg>
      <pc:sldChg chg="del">
        <pc:chgData name="Chau Anh Cong" userId="43d374be19c1ec5e" providerId="LiveId" clId="{D221E8B1-307E-4ADF-99B1-EEBAB71A2838}" dt="2025-04-03T05:27:29.620" v="23" actId="47"/>
        <pc:sldMkLst>
          <pc:docMk/>
          <pc:sldMk cId="0" sldId="286"/>
        </pc:sldMkLst>
      </pc:sldChg>
      <pc:sldChg chg="del">
        <pc:chgData name="Chau Anh Cong" userId="43d374be19c1ec5e" providerId="LiveId" clId="{D221E8B1-307E-4ADF-99B1-EEBAB71A2838}" dt="2025-04-03T05:27:29.139" v="22" actId="47"/>
        <pc:sldMkLst>
          <pc:docMk/>
          <pc:sldMk cId="0" sldId="287"/>
        </pc:sldMkLst>
      </pc:sldChg>
      <pc:sldChg chg="del">
        <pc:chgData name="Chau Anh Cong" userId="43d374be19c1ec5e" providerId="LiveId" clId="{D221E8B1-307E-4ADF-99B1-EEBAB71A2838}" dt="2025-04-03T05:27:28.947" v="21" actId="47"/>
        <pc:sldMkLst>
          <pc:docMk/>
          <pc:sldMk cId="0" sldId="288"/>
        </pc:sldMkLst>
      </pc:sldChg>
      <pc:sldChg chg="del">
        <pc:chgData name="Chau Anh Cong" userId="43d374be19c1ec5e" providerId="LiveId" clId="{D221E8B1-307E-4ADF-99B1-EEBAB71A2838}" dt="2025-04-03T05:27:28.777" v="20" actId="47"/>
        <pc:sldMkLst>
          <pc:docMk/>
          <pc:sldMk cId="0" sldId="289"/>
        </pc:sldMkLst>
      </pc:sldChg>
      <pc:sldChg chg="del">
        <pc:chgData name="Chau Anh Cong" userId="43d374be19c1ec5e" providerId="LiveId" clId="{D221E8B1-307E-4ADF-99B1-EEBAB71A2838}" dt="2025-04-03T05:27:28.618" v="19" actId="47"/>
        <pc:sldMkLst>
          <pc:docMk/>
          <pc:sldMk cId="0" sldId="291"/>
        </pc:sldMkLst>
      </pc:sldChg>
      <pc:sldChg chg="del">
        <pc:chgData name="Chau Anh Cong" userId="43d374be19c1ec5e" providerId="LiveId" clId="{D221E8B1-307E-4ADF-99B1-EEBAB71A2838}" dt="2025-04-03T05:27:28.229" v="18" actId="47"/>
        <pc:sldMkLst>
          <pc:docMk/>
          <pc:sldMk cId="0" sldId="292"/>
        </pc:sldMkLst>
      </pc:sldChg>
      <pc:sldChg chg="del">
        <pc:chgData name="Chau Anh Cong" userId="43d374be19c1ec5e" providerId="LiveId" clId="{D221E8B1-307E-4ADF-99B1-EEBAB71A2838}" dt="2025-04-03T05:27:26.606" v="17" actId="47"/>
        <pc:sldMkLst>
          <pc:docMk/>
          <pc:sldMk cId="0" sldId="293"/>
        </pc:sldMkLst>
      </pc:sldChg>
      <pc:sldChg chg="del">
        <pc:chgData name="Chau Anh Cong" userId="43d374be19c1ec5e" providerId="LiveId" clId="{D221E8B1-307E-4ADF-99B1-EEBAB71A2838}" dt="2025-04-03T05:27:25.933" v="16" actId="47"/>
        <pc:sldMkLst>
          <pc:docMk/>
          <pc:sldMk cId="0" sldId="294"/>
        </pc:sldMkLst>
      </pc:sldChg>
      <pc:sldChg chg="del">
        <pc:chgData name="Chau Anh Cong" userId="43d374be19c1ec5e" providerId="LiveId" clId="{D221E8B1-307E-4ADF-99B1-EEBAB71A2838}" dt="2025-04-03T05:27:25.517" v="15" actId="47"/>
        <pc:sldMkLst>
          <pc:docMk/>
          <pc:sldMk cId="0" sldId="295"/>
        </pc:sldMkLst>
      </pc:sldChg>
      <pc:sldChg chg="del">
        <pc:chgData name="Chau Anh Cong" userId="43d374be19c1ec5e" providerId="LiveId" clId="{D221E8B1-307E-4ADF-99B1-EEBAB71A2838}" dt="2025-04-03T05:27:25.227" v="14" actId="47"/>
        <pc:sldMkLst>
          <pc:docMk/>
          <pc:sldMk cId="0" sldId="296"/>
        </pc:sldMkLst>
      </pc:sldChg>
      <pc:sldChg chg="del">
        <pc:chgData name="Chau Anh Cong" userId="43d374be19c1ec5e" providerId="LiveId" clId="{D221E8B1-307E-4ADF-99B1-EEBAB71A2838}" dt="2025-04-03T05:27:24.884" v="13" actId="47"/>
        <pc:sldMkLst>
          <pc:docMk/>
          <pc:sldMk cId="0" sldId="297"/>
        </pc:sldMkLst>
      </pc:sldChg>
      <pc:sldChg chg="del">
        <pc:chgData name="Chau Anh Cong" userId="43d374be19c1ec5e" providerId="LiveId" clId="{D221E8B1-307E-4ADF-99B1-EEBAB71A2838}" dt="2025-04-03T05:27:24.849" v="12" actId="47"/>
        <pc:sldMkLst>
          <pc:docMk/>
          <pc:sldMk cId="0" sldId="298"/>
        </pc:sldMkLst>
      </pc:sldChg>
      <pc:sldChg chg="del">
        <pc:chgData name="Chau Anh Cong" userId="43d374be19c1ec5e" providerId="LiveId" clId="{D221E8B1-307E-4ADF-99B1-EEBAB71A2838}" dt="2025-04-03T05:27:24.332" v="11" actId="47"/>
        <pc:sldMkLst>
          <pc:docMk/>
          <pc:sldMk cId="0" sldId="299"/>
        </pc:sldMkLst>
      </pc:sldChg>
      <pc:sldChg chg="del">
        <pc:chgData name="Chau Anh Cong" userId="43d374be19c1ec5e" providerId="LiveId" clId="{D221E8B1-307E-4ADF-99B1-EEBAB71A2838}" dt="2025-04-03T05:27:23.891" v="10" actId="47"/>
        <pc:sldMkLst>
          <pc:docMk/>
          <pc:sldMk cId="0" sldId="300"/>
        </pc:sldMkLst>
      </pc:sldChg>
      <pc:sldChg chg="del">
        <pc:chgData name="Chau Anh Cong" userId="43d374be19c1ec5e" providerId="LiveId" clId="{D221E8B1-307E-4ADF-99B1-EEBAB71A2838}" dt="2025-04-03T05:27:23.695" v="9" actId="47"/>
        <pc:sldMkLst>
          <pc:docMk/>
          <pc:sldMk cId="0" sldId="301"/>
        </pc:sldMkLst>
      </pc:sldChg>
      <pc:sldChg chg="del">
        <pc:chgData name="Chau Anh Cong" userId="43d374be19c1ec5e" providerId="LiveId" clId="{D221E8B1-307E-4ADF-99B1-EEBAB71A2838}" dt="2025-04-03T05:27:23.455" v="8" actId="47"/>
        <pc:sldMkLst>
          <pc:docMk/>
          <pc:sldMk cId="0" sldId="302"/>
        </pc:sldMkLst>
      </pc:sldChg>
      <pc:sldChg chg="del">
        <pc:chgData name="Chau Anh Cong" userId="43d374be19c1ec5e" providerId="LiveId" clId="{D221E8B1-307E-4ADF-99B1-EEBAB71A2838}" dt="2025-04-03T05:27:23.290" v="7" actId="47"/>
        <pc:sldMkLst>
          <pc:docMk/>
          <pc:sldMk cId="0" sldId="303"/>
        </pc:sldMkLst>
      </pc:sldChg>
      <pc:sldChg chg="del">
        <pc:chgData name="Chau Anh Cong" userId="43d374be19c1ec5e" providerId="LiveId" clId="{D221E8B1-307E-4ADF-99B1-EEBAB71A2838}" dt="2025-04-03T05:27:23.101" v="6" actId="47"/>
        <pc:sldMkLst>
          <pc:docMk/>
          <pc:sldMk cId="0" sldId="304"/>
        </pc:sldMkLst>
      </pc:sldChg>
      <pc:sldChg chg="del">
        <pc:chgData name="Chau Anh Cong" userId="43d374be19c1ec5e" providerId="LiveId" clId="{D221E8B1-307E-4ADF-99B1-EEBAB71A2838}" dt="2025-04-03T05:27:22.829" v="5" actId="47"/>
        <pc:sldMkLst>
          <pc:docMk/>
          <pc:sldMk cId="0" sldId="305"/>
        </pc:sldMkLst>
      </pc:sldChg>
      <pc:sldChg chg="del">
        <pc:chgData name="Chau Anh Cong" userId="43d374be19c1ec5e" providerId="LiveId" clId="{D221E8B1-307E-4ADF-99B1-EEBAB71A2838}" dt="2025-04-03T05:27:22.674" v="4" actId="47"/>
        <pc:sldMkLst>
          <pc:docMk/>
          <pc:sldMk cId="0" sldId="306"/>
        </pc:sldMkLst>
      </pc:sldChg>
      <pc:sldChg chg="del">
        <pc:chgData name="Chau Anh Cong" userId="43d374be19c1ec5e" providerId="LiveId" clId="{D221E8B1-307E-4ADF-99B1-EEBAB71A2838}" dt="2025-04-03T05:27:22.499" v="3" actId="47"/>
        <pc:sldMkLst>
          <pc:docMk/>
          <pc:sldMk cId="0" sldId="307"/>
        </pc:sldMkLst>
      </pc:sldChg>
      <pc:sldChg chg="del">
        <pc:chgData name="Chau Anh Cong" userId="43d374be19c1ec5e" providerId="LiveId" clId="{D221E8B1-307E-4ADF-99B1-EEBAB71A2838}" dt="2025-04-03T05:27:22.313" v="2" actId="47"/>
        <pc:sldMkLst>
          <pc:docMk/>
          <pc:sldMk cId="0" sldId="308"/>
        </pc:sldMkLst>
      </pc:sldChg>
      <pc:sldChg chg="del">
        <pc:chgData name="Chau Anh Cong" userId="43d374be19c1ec5e" providerId="LiveId" clId="{D221E8B1-307E-4ADF-99B1-EEBAB71A2838}" dt="2025-04-03T05:27:21.970" v="1" actId="47"/>
        <pc:sldMkLst>
          <pc:docMk/>
          <pc:sldMk cId="0" sldId="309"/>
        </pc:sldMkLst>
      </pc:sldChg>
      <pc:sldChg chg="del">
        <pc:chgData name="Chau Anh Cong" userId="43d374be19c1ec5e" providerId="LiveId" clId="{D221E8B1-307E-4ADF-99B1-EEBAB71A2838}" dt="2025-04-03T05:27:20.711" v="0" actId="47"/>
        <pc:sldMkLst>
          <pc:docMk/>
          <pc:sldMk cId="0" sldId="310"/>
        </pc:sldMkLst>
      </pc:sldChg>
      <pc:sldChg chg="modSp mod">
        <pc:chgData name="Chau Anh Cong" userId="43d374be19c1ec5e" providerId="LiveId" clId="{D221E8B1-307E-4ADF-99B1-EEBAB71A2838}" dt="2025-04-03T05:27:38.536" v="34" actId="20577"/>
        <pc:sldMkLst>
          <pc:docMk/>
          <pc:sldMk cId="2046023094" sldId="321"/>
        </pc:sldMkLst>
        <pc:spChg chg="mod">
          <ac:chgData name="Chau Anh Cong" userId="43d374be19c1ec5e" providerId="LiveId" clId="{D221E8B1-307E-4ADF-99B1-EEBAB71A2838}" dt="2025-04-03T05:27:38.536" v="34" actId="20577"/>
          <ac:spMkLst>
            <pc:docMk/>
            <pc:sldMk cId="2046023094" sldId="321"/>
            <ac:spMk id="1703" creationId="{6D1C11B1-5F79-67B8-4EF5-705F13E98597}"/>
          </ac:spMkLst>
        </pc:spChg>
      </pc:sldChg>
      <pc:sldChg chg="addSp modSp mod">
        <pc:chgData name="Chau Anh Cong" userId="43d374be19c1ec5e" providerId="LiveId" clId="{D221E8B1-307E-4ADF-99B1-EEBAB71A2838}" dt="2025-04-04T06:12:36.166" v="1594" actId="404"/>
        <pc:sldMkLst>
          <pc:docMk/>
          <pc:sldMk cId="316909535" sldId="322"/>
        </pc:sldMkLst>
        <pc:spChg chg="mod">
          <ac:chgData name="Chau Anh Cong" userId="43d374be19c1ec5e" providerId="LiveId" clId="{D221E8B1-307E-4ADF-99B1-EEBAB71A2838}" dt="2025-04-04T05:43:44.027" v="387" actId="164"/>
          <ac:spMkLst>
            <pc:docMk/>
            <pc:sldMk cId="316909535" sldId="322"/>
            <ac:spMk id="7" creationId="{98806DAC-5CF4-F4CE-C716-293060FC844C}"/>
          </ac:spMkLst>
        </pc:spChg>
        <pc:spChg chg="mod">
          <ac:chgData name="Chau Anh Cong" userId="43d374be19c1ec5e" providerId="LiveId" clId="{D221E8B1-307E-4ADF-99B1-EEBAB71A2838}" dt="2025-04-04T06:12:36.166" v="1594" actId="404"/>
          <ac:spMkLst>
            <pc:docMk/>
            <pc:sldMk cId="316909535" sldId="322"/>
            <ac:spMk id="1940" creationId="{1D8FE611-9D74-55B3-EB9B-7FCC51A6A4AD}"/>
          </ac:spMkLst>
        </pc:spChg>
        <pc:spChg chg="mod">
          <ac:chgData name="Chau Anh Cong" userId="43d374be19c1ec5e" providerId="LiveId" clId="{D221E8B1-307E-4ADF-99B1-EEBAB71A2838}" dt="2025-04-04T05:47:28.112" v="481" actId="1038"/>
          <ac:spMkLst>
            <pc:docMk/>
            <pc:sldMk cId="316909535" sldId="322"/>
            <ac:spMk id="1941" creationId="{F0D47BD4-308B-6D49-804A-D57410FDFDE3}"/>
          </ac:spMkLst>
        </pc:spChg>
        <pc:spChg chg="mod">
          <ac:chgData name="Chau Anh Cong" userId="43d374be19c1ec5e" providerId="LiveId" clId="{D221E8B1-307E-4ADF-99B1-EEBAB71A2838}" dt="2025-04-04T06:06:21.225" v="1566" actId="1035"/>
          <ac:spMkLst>
            <pc:docMk/>
            <pc:sldMk cId="316909535" sldId="322"/>
            <ac:spMk id="1944" creationId="{58CF5EB0-0383-9C1C-A40C-8A31E85ACE5B}"/>
          </ac:spMkLst>
        </pc:spChg>
        <pc:spChg chg="mod">
          <ac:chgData name="Chau Anh Cong" userId="43d374be19c1ec5e" providerId="LiveId" clId="{D221E8B1-307E-4ADF-99B1-EEBAB71A2838}" dt="2025-04-04T06:11:42.450" v="1592" actId="14100"/>
          <ac:spMkLst>
            <pc:docMk/>
            <pc:sldMk cId="316909535" sldId="322"/>
            <ac:spMk id="1945" creationId="{5DC45395-7186-C7AA-AB83-EC33E82C3430}"/>
          </ac:spMkLst>
        </pc:spChg>
        <pc:spChg chg="mod">
          <ac:chgData name="Chau Anh Cong" userId="43d374be19c1ec5e" providerId="LiveId" clId="{D221E8B1-307E-4ADF-99B1-EEBAB71A2838}" dt="2025-04-04T06:06:21.225" v="1566" actId="1035"/>
          <ac:spMkLst>
            <pc:docMk/>
            <pc:sldMk cId="316909535" sldId="322"/>
            <ac:spMk id="1946" creationId="{CCE83F14-F663-F5C3-E73C-443CC8803E23}"/>
          </ac:spMkLst>
        </pc:spChg>
        <pc:spChg chg="mod">
          <ac:chgData name="Chau Anh Cong" userId="43d374be19c1ec5e" providerId="LiveId" clId="{D221E8B1-307E-4ADF-99B1-EEBAB71A2838}" dt="2025-04-04T06:06:21.225" v="1566" actId="1035"/>
          <ac:spMkLst>
            <pc:docMk/>
            <pc:sldMk cId="316909535" sldId="322"/>
            <ac:spMk id="1947" creationId="{81CA0183-2497-C19F-5038-68408056C7B6}"/>
          </ac:spMkLst>
        </pc:spChg>
        <pc:grpChg chg="add mod">
          <ac:chgData name="Chau Anh Cong" userId="43d374be19c1ec5e" providerId="LiveId" clId="{D221E8B1-307E-4ADF-99B1-EEBAB71A2838}" dt="2025-04-04T06:06:21.225" v="1566" actId="1035"/>
          <ac:grpSpMkLst>
            <pc:docMk/>
            <pc:sldMk cId="316909535" sldId="322"/>
            <ac:grpSpMk id="2" creationId="{EA935CE7-4BE5-FAF2-BECB-7FBAEA4E61D9}"/>
          </ac:grpSpMkLst>
        </pc:grpChg>
        <pc:cxnChg chg="mod">
          <ac:chgData name="Chau Anh Cong" userId="43d374be19c1ec5e" providerId="LiveId" clId="{D221E8B1-307E-4ADF-99B1-EEBAB71A2838}" dt="2025-04-04T06:06:21.225" v="1566" actId="1035"/>
          <ac:cxnSpMkLst>
            <pc:docMk/>
            <pc:sldMk cId="316909535" sldId="322"/>
            <ac:cxnSpMk id="1953" creationId="{21350552-9D81-1538-53EB-64EF9D0BF733}"/>
          </ac:cxnSpMkLst>
        </pc:cxnChg>
        <pc:cxnChg chg="mod">
          <ac:chgData name="Chau Anh Cong" userId="43d374be19c1ec5e" providerId="LiveId" clId="{D221E8B1-307E-4ADF-99B1-EEBAB71A2838}" dt="2025-04-04T06:06:21.225" v="1566" actId="1035"/>
          <ac:cxnSpMkLst>
            <pc:docMk/>
            <pc:sldMk cId="316909535" sldId="322"/>
            <ac:cxnSpMk id="1954" creationId="{9068A105-FE68-F08D-D4CA-BB82517F6D8B}"/>
          </ac:cxnSpMkLst>
        </pc:cxnChg>
        <pc:cxnChg chg="mod">
          <ac:chgData name="Chau Anh Cong" userId="43d374be19c1ec5e" providerId="LiveId" clId="{D221E8B1-307E-4ADF-99B1-EEBAB71A2838}" dt="2025-04-04T06:06:21.225" v="1566" actId="1035"/>
          <ac:cxnSpMkLst>
            <pc:docMk/>
            <pc:sldMk cId="316909535" sldId="322"/>
            <ac:cxnSpMk id="1955" creationId="{94884AB4-107F-4611-19D3-198768FEBA71}"/>
          </ac:cxnSpMkLst>
        </pc:cxnChg>
      </pc:sldChg>
      <pc:sldChg chg="addSp delSp modSp add mod">
        <pc:chgData name="Chau Anh Cong" userId="43d374be19c1ec5e" providerId="LiveId" clId="{D221E8B1-307E-4ADF-99B1-EEBAB71A2838}" dt="2025-04-04T06:10:58.028" v="1589" actId="20577"/>
        <pc:sldMkLst>
          <pc:docMk/>
          <pc:sldMk cId="1815264121" sldId="323"/>
        </pc:sldMkLst>
        <pc:spChg chg="add mod">
          <ac:chgData name="Chau Anh Cong" userId="43d374be19c1ec5e" providerId="LiveId" clId="{D221E8B1-307E-4ADF-99B1-EEBAB71A2838}" dt="2025-04-04T06:08:14.995" v="1585" actId="1036"/>
          <ac:spMkLst>
            <pc:docMk/>
            <pc:sldMk cId="1815264121" sldId="323"/>
            <ac:spMk id="2" creationId="{2A839B00-50D2-C2F2-6C31-EF14996E654E}"/>
          </ac:spMkLst>
        </pc:spChg>
        <pc:spChg chg="add mod">
          <ac:chgData name="Chau Anh Cong" userId="43d374be19c1ec5e" providerId="LiveId" clId="{D221E8B1-307E-4ADF-99B1-EEBAB71A2838}" dt="2025-04-04T06:08:46.685" v="1586" actId="113"/>
          <ac:spMkLst>
            <pc:docMk/>
            <pc:sldMk cId="1815264121" sldId="323"/>
            <ac:spMk id="3" creationId="{1A223938-CAC2-B753-79EB-18E8F0AF50BC}"/>
          </ac:spMkLst>
        </pc:spChg>
        <pc:spChg chg="del">
          <ac:chgData name="Chau Anh Cong" userId="43d374be19c1ec5e" providerId="LiveId" clId="{D221E8B1-307E-4ADF-99B1-EEBAB71A2838}" dt="2025-04-04T05:52:38.704" v="900" actId="478"/>
          <ac:spMkLst>
            <pc:docMk/>
            <pc:sldMk cId="1815264121" sldId="323"/>
            <ac:spMk id="7" creationId="{069E9FD2-ECDD-A002-68C5-A6CF34596E2D}"/>
          </ac:spMkLst>
        </pc:spChg>
        <pc:spChg chg="mod">
          <ac:chgData name="Chau Anh Cong" userId="43d374be19c1ec5e" providerId="LiveId" clId="{D221E8B1-307E-4ADF-99B1-EEBAB71A2838}" dt="2025-04-04T06:05:39.133" v="1513" actId="20577"/>
          <ac:spMkLst>
            <pc:docMk/>
            <pc:sldMk cId="1815264121" sldId="323"/>
            <ac:spMk id="1940" creationId="{6D5780B9-D6AE-4DB0-8568-E73799082DFE}"/>
          </ac:spMkLst>
        </pc:spChg>
        <pc:spChg chg="del">
          <ac:chgData name="Chau Anh Cong" userId="43d374be19c1ec5e" providerId="LiveId" clId="{D221E8B1-307E-4ADF-99B1-EEBAB71A2838}" dt="2025-04-04T05:52:38.704" v="900" actId="478"/>
          <ac:spMkLst>
            <pc:docMk/>
            <pc:sldMk cId="1815264121" sldId="323"/>
            <ac:spMk id="1941" creationId="{E5F6757B-F6E1-D9B1-6858-43D0D7D88106}"/>
          </ac:spMkLst>
        </pc:spChg>
        <pc:spChg chg="del">
          <ac:chgData name="Chau Anh Cong" userId="43d374be19c1ec5e" providerId="LiveId" clId="{D221E8B1-307E-4ADF-99B1-EEBAB71A2838}" dt="2025-04-04T05:52:38.704" v="900" actId="478"/>
          <ac:spMkLst>
            <pc:docMk/>
            <pc:sldMk cId="1815264121" sldId="323"/>
            <ac:spMk id="1944" creationId="{F54A6DD7-EEAE-BAF5-0A8F-AAE187AD434F}"/>
          </ac:spMkLst>
        </pc:spChg>
        <pc:spChg chg="mod">
          <ac:chgData name="Chau Anh Cong" userId="43d374be19c1ec5e" providerId="LiveId" clId="{D221E8B1-307E-4ADF-99B1-EEBAB71A2838}" dt="2025-04-04T06:08:14.995" v="1585" actId="1036"/>
          <ac:spMkLst>
            <pc:docMk/>
            <pc:sldMk cId="1815264121" sldId="323"/>
            <ac:spMk id="1945" creationId="{34B8D500-1309-278B-5BF6-4E13466FEC25}"/>
          </ac:spMkLst>
        </pc:spChg>
        <pc:spChg chg="del">
          <ac:chgData name="Chau Anh Cong" userId="43d374be19c1ec5e" providerId="LiveId" clId="{D221E8B1-307E-4ADF-99B1-EEBAB71A2838}" dt="2025-04-04T05:52:38.704" v="900" actId="478"/>
          <ac:spMkLst>
            <pc:docMk/>
            <pc:sldMk cId="1815264121" sldId="323"/>
            <ac:spMk id="1946" creationId="{89211EFC-0943-B97D-0D88-9D057CC9EAE6}"/>
          </ac:spMkLst>
        </pc:spChg>
        <pc:spChg chg="mod">
          <ac:chgData name="Chau Anh Cong" userId="43d374be19c1ec5e" providerId="LiveId" clId="{D221E8B1-307E-4ADF-99B1-EEBAB71A2838}" dt="2025-04-04T06:10:58.028" v="1589" actId="20577"/>
          <ac:spMkLst>
            <pc:docMk/>
            <pc:sldMk cId="1815264121" sldId="323"/>
            <ac:spMk id="1947" creationId="{C88AA5B1-3321-7F80-F0FE-7779D82692AF}"/>
          </ac:spMkLst>
        </pc:spChg>
        <pc:cxnChg chg="del">
          <ac:chgData name="Chau Anh Cong" userId="43d374be19c1ec5e" providerId="LiveId" clId="{D221E8B1-307E-4ADF-99B1-EEBAB71A2838}" dt="2025-04-04T05:52:38.704" v="900" actId="478"/>
          <ac:cxnSpMkLst>
            <pc:docMk/>
            <pc:sldMk cId="1815264121" sldId="323"/>
            <ac:cxnSpMk id="1953" creationId="{0112D882-B5E0-D2AD-6209-D9F762D6D52E}"/>
          </ac:cxnSpMkLst>
        </pc:cxnChg>
        <pc:cxnChg chg="del">
          <ac:chgData name="Chau Anh Cong" userId="43d374be19c1ec5e" providerId="LiveId" clId="{D221E8B1-307E-4ADF-99B1-EEBAB71A2838}" dt="2025-04-04T05:52:38.704" v="900" actId="478"/>
          <ac:cxnSpMkLst>
            <pc:docMk/>
            <pc:sldMk cId="1815264121" sldId="323"/>
            <ac:cxnSpMk id="1954" creationId="{564E31ED-FDDB-5F3F-558B-59FEBC191929}"/>
          </ac:cxnSpMkLst>
        </pc:cxnChg>
        <pc:cxnChg chg="del">
          <ac:chgData name="Chau Anh Cong" userId="43d374be19c1ec5e" providerId="LiveId" clId="{D221E8B1-307E-4ADF-99B1-EEBAB71A2838}" dt="2025-04-04T05:52:38.704" v="900" actId="478"/>
          <ac:cxnSpMkLst>
            <pc:docMk/>
            <pc:sldMk cId="1815264121" sldId="323"/>
            <ac:cxnSpMk id="1955" creationId="{106B4251-A347-19A0-C439-79277CC6959C}"/>
          </ac:cxnSpMkLst>
        </pc:cxnChg>
      </pc:sldChg>
      <pc:sldMasterChg chg="delSldLayout">
        <pc:chgData name="Chau Anh Cong" userId="43d374be19c1ec5e" providerId="LiveId" clId="{D221E8B1-307E-4ADF-99B1-EEBAB71A2838}" dt="2025-04-03T05:27:32.485" v="32" actId="47"/>
        <pc:sldMasterMkLst>
          <pc:docMk/>
          <pc:sldMasterMk cId="0" sldId="2147483678"/>
        </pc:sldMasterMkLst>
        <pc:sldLayoutChg chg="del">
          <pc:chgData name="Chau Anh Cong" userId="43d374be19c1ec5e" providerId="LiveId" clId="{D221E8B1-307E-4ADF-99B1-EEBAB71A2838}" dt="2025-04-03T05:27:28.618" v="19" actId="47"/>
          <pc:sldLayoutMkLst>
            <pc:docMk/>
            <pc:sldMasterMk cId="0" sldId="2147483678"/>
            <pc:sldLayoutMk cId="0" sldId="2147483650"/>
          </pc:sldLayoutMkLst>
        </pc:sldLayoutChg>
        <pc:sldLayoutChg chg="del">
          <pc:chgData name="Chau Anh Cong" userId="43d374be19c1ec5e" providerId="LiveId" clId="{D221E8B1-307E-4ADF-99B1-EEBAB71A2838}" dt="2025-04-03T05:27:30.410" v="26" actId="47"/>
          <pc:sldLayoutMkLst>
            <pc:docMk/>
            <pc:sldMasterMk cId="0" sldId="2147483678"/>
            <pc:sldLayoutMk cId="0" sldId="2147483651"/>
          </pc:sldLayoutMkLst>
        </pc:sldLayoutChg>
        <pc:sldLayoutChg chg="del">
          <pc:chgData name="Chau Anh Cong" userId="43d374be19c1ec5e" providerId="LiveId" clId="{D221E8B1-307E-4ADF-99B1-EEBAB71A2838}" dt="2025-04-03T05:27:32.485" v="32" actId="47"/>
          <pc:sldLayoutMkLst>
            <pc:docMk/>
            <pc:sldMasterMk cId="0" sldId="2147483678"/>
            <pc:sldLayoutMk cId="0" sldId="2147483657"/>
          </pc:sldLayoutMkLst>
        </pc:sldLayoutChg>
        <pc:sldLayoutChg chg="del">
          <pc:chgData name="Chau Anh Cong" userId="43d374be19c1ec5e" providerId="LiveId" clId="{D221E8B1-307E-4ADF-99B1-EEBAB71A2838}" dt="2025-04-03T05:27:31.555" v="30" actId="47"/>
          <pc:sldLayoutMkLst>
            <pc:docMk/>
            <pc:sldMasterMk cId="0" sldId="2147483678"/>
            <pc:sldLayoutMk cId="0" sldId="2147483662"/>
          </pc:sldLayoutMkLst>
        </pc:sldLayoutChg>
        <pc:sldLayoutChg chg="del">
          <pc:chgData name="Chau Anh Cong" userId="43d374be19c1ec5e" providerId="LiveId" clId="{D221E8B1-307E-4ADF-99B1-EEBAB71A2838}" dt="2025-04-03T05:27:31.202" v="29" actId="47"/>
          <pc:sldLayoutMkLst>
            <pc:docMk/>
            <pc:sldMasterMk cId="0" sldId="2147483678"/>
            <pc:sldLayoutMk cId="0" sldId="2147483663"/>
          </pc:sldLayoutMkLst>
        </pc:sldLayoutChg>
        <pc:sldLayoutChg chg="del">
          <pc:chgData name="Chau Anh Cong" userId="43d374be19c1ec5e" providerId="LiveId" clId="{D221E8B1-307E-4ADF-99B1-EEBAB71A2838}" dt="2025-04-03T05:27:28.777" v="20" actId="47"/>
          <pc:sldLayoutMkLst>
            <pc:docMk/>
            <pc:sldMasterMk cId="0" sldId="2147483678"/>
            <pc:sldLayoutMk cId="0" sldId="2147483670"/>
          </pc:sldLayoutMkLst>
        </pc:sldLayoutChg>
        <pc:sldLayoutChg chg="del">
          <pc:chgData name="Chau Anh Cong" userId="43d374be19c1ec5e" providerId="LiveId" clId="{D221E8B1-307E-4ADF-99B1-EEBAB71A2838}" dt="2025-04-03T05:27:31.923" v="31" actId="47"/>
          <pc:sldLayoutMkLst>
            <pc:docMk/>
            <pc:sldMasterMk cId="0" sldId="2147483678"/>
            <pc:sldLayoutMk cId="0" sldId="2147483672"/>
          </pc:sldLayoutMkLst>
        </pc:sldLayoutChg>
      </pc:sldMasterChg>
      <pc:sldMasterChg chg="del delSldLayout">
        <pc:chgData name="Chau Anh Cong" userId="43d374be19c1ec5e" providerId="LiveId" clId="{D221E8B1-307E-4ADF-99B1-EEBAB71A2838}" dt="2025-04-03T05:27:26.606" v="17" actId="47"/>
        <pc:sldMasterMkLst>
          <pc:docMk/>
          <pc:sldMasterMk cId="0" sldId="2147483679"/>
        </pc:sldMasterMkLst>
        <pc:sldLayoutChg chg="del">
          <pc:chgData name="Chau Anh Cong" userId="43d374be19c1ec5e" providerId="LiveId" clId="{D221E8B1-307E-4ADF-99B1-EEBAB71A2838}" dt="2025-04-03T05:27:24.849" v="12" actId="47"/>
          <pc:sldLayoutMkLst>
            <pc:docMk/>
            <pc:sldMasterMk cId="0" sldId="2147483679"/>
            <pc:sldLayoutMk cId="0" sldId="2147483676"/>
          </pc:sldLayoutMkLst>
        </pc:sldLayoutChg>
        <pc:sldLayoutChg chg="del">
          <pc:chgData name="Chau Anh Cong" userId="43d374be19c1ec5e" providerId="LiveId" clId="{D221E8B1-307E-4ADF-99B1-EEBAB71A2838}" dt="2025-04-03T05:27:26.606" v="17" actId="47"/>
          <pc:sldLayoutMkLst>
            <pc:docMk/>
            <pc:sldMasterMk cId="0" sldId="2147483679"/>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BEE70E17-4FAC-3D69-C380-7E1F4E82E3F1}"/>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AE8D9B9E-010B-FFE6-1B26-6E3F5B3212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8B4D7A94-6EA9-38D4-587C-C8F7370FC1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202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2EA8A1EE-6776-3948-1C00-F09B79D90308}"/>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0ED23C47-E97D-56F2-A1E0-0D795A2685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6BD99676-1F1B-FDEE-18AB-795F3DDFFC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933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A2B7121B-E011-97BF-2373-96E6CFF75466}"/>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AA74D09D-CF7B-F8D6-B880-DA6A95EDF2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F204CF13-FC4F-8AB9-1F46-4420AAAA7C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1536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2" name="Google Shape;150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43E90679-DD75-8D96-140E-9151FDAD17FF}"/>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1DE4799A-82CA-ED0B-D54A-A6B10F0602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1A68E620-86CF-2F79-6F40-FC9B4D394E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376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A8394AFB-C7FD-5A75-EF65-CC29E198F921}"/>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87F0FA26-78AA-8105-B5BF-43419F514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CA875772-3100-7A5A-7E24-568CD808EC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44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4926621D-4520-6BFC-6BFA-0190890A1C35}"/>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E02240CD-E156-67B9-BDC6-840574DD8B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AF1B8916-DB6F-936B-43B4-D11CA64FD2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402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BD26346C-AD23-FD15-F25C-8F3D56A2A318}"/>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2A77FE68-13B4-256C-831A-9C96704E20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ECD1C04F-5900-9792-1E86-2FED016984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56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a:extLst>
            <a:ext uri="{FF2B5EF4-FFF2-40B4-BE49-F238E27FC236}">
              <a16:creationId xmlns:a16="http://schemas.microsoft.com/office/drawing/2014/main" id="{EFEDE579-BA80-CD99-5987-974B0D11B448}"/>
            </a:ext>
          </a:extLst>
        </p:cNvPr>
        <p:cNvGrpSpPr/>
        <p:nvPr/>
      </p:nvGrpSpPr>
      <p:grpSpPr>
        <a:xfrm>
          <a:off x="0" y="0"/>
          <a:ext cx="0" cy="0"/>
          <a:chOff x="0" y="0"/>
          <a:chExt cx="0" cy="0"/>
        </a:xfrm>
      </p:grpSpPr>
      <p:sp>
        <p:nvSpPr>
          <p:cNvPr id="1508" name="Google Shape;1508;g54dda1946d_6_322:notes">
            <a:extLst>
              <a:ext uri="{FF2B5EF4-FFF2-40B4-BE49-F238E27FC236}">
                <a16:creationId xmlns:a16="http://schemas.microsoft.com/office/drawing/2014/main" id="{8FB60F4E-D8AB-BD00-FF74-91D4E7BF78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a:extLst>
              <a:ext uri="{FF2B5EF4-FFF2-40B4-BE49-F238E27FC236}">
                <a16:creationId xmlns:a16="http://schemas.microsoft.com/office/drawing/2014/main" id="{7BFFFA28-D634-4AC5-D95E-6C3CD7FB13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807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p:cNvGrpSpPr/>
        <p:nvPr/>
      </p:nvGrpSpPr>
      <p:grpSpPr>
        <a:xfrm>
          <a:off x="0" y="0"/>
          <a:ext cx="0" cy="0"/>
          <a:chOff x="0" y="0"/>
          <a:chExt cx="0" cy="0"/>
        </a:xfrm>
      </p:grpSpPr>
      <p:sp>
        <p:nvSpPr>
          <p:cNvPr id="1936" name="Google Shape;193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a:extLst>
            <a:ext uri="{FF2B5EF4-FFF2-40B4-BE49-F238E27FC236}">
              <a16:creationId xmlns:a16="http://schemas.microsoft.com/office/drawing/2014/main" id="{D66D7CDE-32AE-854D-89E1-9BCEECAC515D}"/>
            </a:ext>
          </a:extLst>
        </p:cNvPr>
        <p:cNvGrpSpPr/>
        <p:nvPr/>
      </p:nvGrpSpPr>
      <p:grpSpPr>
        <a:xfrm>
          <a:off x="0" y="0"/>
          <a:ext cx="0" cy="0"/>
          <a:chOff x="0" y="0"/>
          <a:chExt cx="0" cy="0"/>
        </a:xfrm>
      </p:grpSpPr>
      <p:sp>
        <p:nvSpPr>
          <p:cNvPr id="1699" name="Google Shape;1699;g25be11d7540_0_158:notes">
            <a:extLst>
              <a:ext uri="{FF2B5EF4-FFF2-40B4-BE49-F238E27FC236}">
                <a16:creationId xmlns:a16="http://schemas.microsoft.com/office/drawing/2014/main" id="{BE263E57-7116-37BC-9CE7-5C31DD38F4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25be11d7540_0_158:notes">
            <a:extLst>
              <a:ext uri="{FF2B5EF4-FFF2-40B4-BE49-F238E27FC236}">
                <a16:creationId xmlns:a16="http://schemas.microsoft.com/office/drawing/2014/main" id="{5F644D1E-BE93-B684-31C8-CBAAE375FD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9761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3"/>
        <p:cNvGrpSpPr/>
        <p:nvPr/>
      </p:nvGrpSpPr>
      <p:grpSpPr>
        <a:xfrm>
          <a:off x="0" y="0"/>
          <a:ext cx="0" cy="0"/>
          <a:chOff x="0" y="0"/>
          <a:chExt cx="0" cy="0"/>
        </a:xfrm>
      </p:grpSpPr>
      <p:sp>
        <p:nvSpPr>
          <p:cNvPr id="1544" name="Google Shape;154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5" name="Google Shape;154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8"/>
        <p:cNvGrpSpPr/>
        <p:nvPr/>
      </p:nvGrpSpPr>
      <p:grpSpPr>
        <a:xfrm>
          <a:off x="0" y="0"/>
          <a:ext cx="0" cy="0"/>
          <a:chOff x="0" y="0"/>
          <a:chExt cx="0" cy="0"/>
        </a:xfrm>
      </p:grpSpPr>
      <p:sp>
        <p:nvSpPr>
          <p:cNvPr id="1969" name="Google Shape;1969;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0" name="Google Shape;1970;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a:extLst>
            <a:ext uri="{FF2B5EF4-FFF2-40B4-BE49-F238E27FC236}">
              <a16:creationId xmlns:a16="http://schemas.microsoft.com/office/drawing/2014/main" id="{50563ED5-27F6-F73C-866B-F29470E227D4}"/>
            </a:ext>
          </a:extLst>
        </p:cNvPr>
        <p:cNvGrpSpPr/>
        <p:nvPr/>
      </p:nvGrpSpPr>
      <p:grpSpPr>
        <a:xfrm>
          <a:off x="0" y="0"/>
          <a:ext cx="0" cy="0"/>
          <a:chOff x="0" y="0"/>
          <a:chExt cx="0" cy="0"/>
        </a:xfrm>
      </p:grpSpPr>
      <p:sp>
        <p:nvSpPr>
          <p:cNvPr id="1936" name="Google Shape;1936;g54dda1946d_4_2679:notes">
            <a:extLst>
              <a:ext uri="{FF2B5EF4-FFF2-40B4-BE49-F238E27FC236}">
                <a16:creationId xmlns:a16="http://schemas.microsoft.com/office/drawing/2014/main" id="{36835531-BAF5-AFD1-7E0F-FFBB182CBB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54dda1946d_4_2679:notes">
            <a:extLst>
              <a:ext uri="{FF2B5EF4-FFF2-40B4-BE49-F238E27FC236}">
                <a16:creationId xmlns:a16="http://schemas.microsoft.com/office/drawing/2014/main" id="{C63F825E-7CFE-23A7-1F56-9495B2900E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7721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5">
          <a:extLst>
            <a:ext uri="{FF2B5EF4-FFF2-40B4-BE49-F238E27FC236}">
              <a16:creationId xmlns:a16="http://schemas.microsoft.com/office/drawing/2014/main" id="{3CF9F77C-42CB-46B1-2958-32598697B96D}"/>
            </a:ext>
          </a:extLst>
        </p:cNvPr>
        <p:cNvGrpSpPr/>
        <p:nvPr/>
      </p:nvGrpSpPr>
      <p:grpSpPr>
        <a:xfrm>
          <a:off x="0" y="0"/>
          <a:ext cx="0" cy="0"/>
          <a:chOff x="0" y="0"/>
          <a:chExt cx="0" cy="0"/>
        </a:xfrm>
      </p:grpSpPr>
      <p:sp>
        <p:nvSpPr>
          <p:cNvPr id="1936" name="Google Shape;1936;g54dda1946d_4_2679:notes">
            <a:extLst>
              <a:ext uri="{FF2B5EF4-FFF2-40B4-BE49-F238E27FC236}">
                <a16:creationId xmlns:a16="http://schemas.microsoft.com/office/drawing/2014/main" id="{11A3673A-D446-E451-F6FE-D844E24710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7" name="Google Shape;1937;g54dda1946d_4_2679:notes">
            <a:extLst>
              <a:ext uri="{FF2B5EF4-FFF2-40B4-BE49-F238E27FC236}">
                <a16:creationId xmlns:a16="http://schemas.microsoft.com/office/drawing/2014/main" id="{8F668711-0839-6399-3876-0A14C69ECB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973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8"/>
        <p:cNvGrpSpPr/>
        <p:nvPr/>
      </p:nvGrpSpPr>
      <p:grpSpPr>
        <a:xfrm>
          <a:off x="0" y="0"/>
          <a:ext cx="0" cy="0"/>
          <a:chOff x="0" y="0"/>
          <a:chExt cx="0" cy="0"/>
        </a:xfrm>
      </p:grpSpPr>
      <p:sp>
        <p:nvSpPr>
          <p:cNvPr id="1829" name="Google Shape;1829;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0" name="Google Shape;1830;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7"/>
        <p:cNvGrpSpPr/>
        <p:nvPr/>
      </p:nvGrpSpPr>
      <p:grpSpPr>
        <a:xfrm>
          <a:off x="0" y="0"/>
          <a:ext cx="0" cy="0"/>
          <a:chOff x="0" y="0"/>
          <a:chExt cx="0" cy="0"/>
        </a:xfrm>
      </p:grpSpPr>
      <p:sp>
        <p:nvSpPr>
          <p:cNvPr id="1908" name="Google Shape;1908;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9" name="Google Shape;1909;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g25be11d7540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0" name="Google Shape;1700;g25be11d7540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94487"/>
            <a:ext cx="7717500" cy="141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000"/>
              <a:buFont typeface="Montserrat ExtraBold"/>
              <a:buNone/>
              <a:defRPr sz="5000" b="0">
                <a:latin typeface="Montserrat ExtraBold"/>
                <a:ea typeface="Montserrat ExtraBold"/>
                <a:cs typeface="Montserrat ExtraBold"/>
                <a:sym typeface="Montserrat ExtraBold"/>
              </a:defRPr>
            </a:lvl1pPr>
            <a:lvl2pPr lvl="1"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2pPr>
            <a:lvl3pPr lvl="2"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3pPr>
            <a:lvl4pPr lvl="3"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4pPr>
            <a:lvl5pPr lvl="4"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5pPr>
            <a:lvl6pPr lvl="5"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6pPr>
            <a:lvl7pPr lvl="6"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7pPr>
            <a:lvl8pPr lvl="7"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8pPr>
            <a:lvl9pPr lvl="8" algn="ctr">
              <a:lnSpc>
                <a:spcPct val="80000"/>
              </a:lnSpc>
              <a:spcBef>
                <a:spcPts val="0"/>
              </a:spcBef>
              <a:spcAft>
                <a:spcPts val="0"/>
              </a:spcAft>
              <a:buClr>
                <a:srgbClr val="191919"/>
              </a:buClr>
              <a:buSzPts val="7500"/>
              <a:buFont typeface="Montserrat ExtraBold"/>
              <a:buNone/>
              <a:defRPr sz="7500" b="0">
                <a:solidFill>
                  <a:srgbClr val="191919"/>
                </a:solidFill>
                <a:latin typeface="Montserrat ExtraBold"/>
                <a:ea typeface="Montserrat ExtraBold"/>
                <a:cs typeface="Montserrat ExtraBold"/>
                <a:sym typeface="Montserrat ExtraBold"/>
              </a:defRPr>
            </a:lvl9pPr>
          </a:lstStyle>
          <a:p>
            <a:endParaRPr/>
          </a:p>
        </p:txBody>
      </p:sp>
      <p:sp>
        <p:nvSpPr>
          <p:cNvPr id="10" name="Google Shape;10;p2"/>
          <p:cNvSpPr txBox="1">
            <a:spLocks noGrp="1"/>
          </p:cNvSpPr>
          <p:nvPr>
            <p:ph type="subTitle" idx="1"/>
          </p:nvPr>
        </p:nvSpPr>
        <p:spPr>
          <a:xfrm>
            <a:off x="713150" y="3025825"/>
            <a:ext cx="7717500" cy="350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25"/>
            <a:ext cx="9144000" cy="5148225"/>
            <a:chOff x="0" y="-25"/>
            <a:chExt cx="9144000" cy="5148225"/>
          </a:xfrm>
        </p:grpSpPr>
        <p:sp>
          <p:nvSpPr>
            <p:cNvPr id="12" name="Google Shape;12;p2"/>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0" y="-1950"/>
            <a:ext cx="9157000" cy="5154000"/>
            <a:chOff x="0" y="-1950"/>
            <a:chExt cx="9157000" cy="5154000"/>
          </a:xfrm>
        </p:grpSpPr>
        <p:cxnSp>
          <p:nvCxnSpPr>
            <p:cNvPr id="15" name="Google Shape;15;p2"/>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8" name="Google Shape;18;p2"/>
          <p:cNvGrpSpPr/>
          <p:nvPr/>
        </p:nvGrpSpPr>
        <p:grpSpPr>
          <a:xfrm>
            <a:off x="459420" y="463852"/>
            <a:ext cx="8161570" cy="4214485"/>
            <a:chOff x="459420" y="463852"/>
            <a:chExt cx="8161570" cy="4214485"/>
          </a:xfrm>
        </p:grpSpPr>
        <p:grpSp>
          <p:nvGrpSpPr>
            <p:cNvPr id="19" name="Google Shape;19;p2"/>
            <p:cNvGrpSpPr/>
            <p:nvPr/>
          </p:nvGrpSpPr>
          <p:grpSpPr>
            <a:xfrm>
              <a:off x="459420" y="4354252"/>
              <a:ext cx="659820" cy="324085"/>
              <a:chOff x="754400" y="596000"/>
              <a:chExt cx="781500" cy="383850"/>
            </a:xfrm>
          </p:grpSpPr>
          <p:sp>
            <p:nvSpPr>
              <p:cNvPr id="20" name="Google Shape;20;p2"/>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a:off x="7961170" y="463852"/>
              <a:ext cx="659820" cy="324085"/>
              <a:chOff x="754400" y="596000"/>
              <a:chExt cx="781500" cy="383850"/>
            </a:xfrm>
          </p:grpSpPr>
          <p:sp>
            <p:nvSpPr>
              <p:cNvPr id="49" name="Google Shape;49;p2"/>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 name="Google Shape;77;p2"/>
          <p:cNvGrpSpPr/>
          <p:nvPr/>
        </p:nvGrpSpPr>
        <p:grpSpPr>
          <a:xfrm>
            <a:off x="538025" y="96875"/>
            <a:ext cx="9400275" cy="4507134"/>
            <a:chOff x="538025" y="96875"/>
            <a:chExt cx="9400275" cy="4507134"/>
          </a:xfrm>
        </p:grpSpPr>
        <p:sp>
          <p:nvSpPr>
            <p:cNvPr id="78" name="Google Shape;78;p2"/>
            <p:cNvSpPr/>
            <p:nvPr/>
          </p:nvSpPr>
          <p:spPr>
            <a:xfrm>
              <a:off x="538025" y="9687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347700" y="3013409"/>
              <a:ext cx="1590600" cy="15906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838"/>
        <p:cNvGrpSpPr/>
        <p:nvPr/>
      </p:nvGrpSpPr>
      <p:grpSpPr>
        <a:xfrm>
          <a:off x="0" y="0"/>
          <a:ext cx="0" cy="0"/>
          <a:chOff x="0" y="0"/>
          <a:chExt cx="0" cy="0"/>
        </a:xfrm>
      </p:grpSpPr>
      <p:sp>
        <p:nvSpPr>
          <p:cNvPr id="839" name="Google Shape;83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0" name="Google Shape;840;p20"/>
          <p:cNvSpPr txBox="1">
            <a:spLocks noGrp="1"/>
          </p:cNvSpPr>
          <p:nvPr>
            <p:ph type="subTitle" idx="1"/>
          </p:nvPr>
        </p:nvSpPr>
        <p:spPr>
          <a:xfrm>
            <a:off x="4957182" y="1667625"/>
            <a:ext cx="31167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41" name="Google Shape;841;p20"/>
          <p:cNvSpPr txBox="1">
            <a:spLocks noGrp="1"/>
          </p:cNvSpPr>
          <p:nvPr>
            <p:ph type="subTitle" idx="2"/>
          </p:nvPr>
        </p:nvSpPr>
        <p:spPr>
          <a:xfrm>
            <a:off x="1070125" y="1667625"/>
            <a:ext cx="3116700" cy="24201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842" name="Google Shape;842;p20"/>
          <p:cNvGrpSpPr/>
          <p:nvPr/>
        </p:nvGrpSpPr>
        <p:grpSpPr>
          <a:xfrm>
            <a:off x="0" y="272075"/>
            <a:ext cx="9157000" cy="4636825"/>
            <a:chOff x="0" y="272075"/>
            <a:chExt cx="9157000" cy="4636825"/>
          </a:xfrm>
        </p:grpSpPr>
        <p:cxnSp>
          <p:nvCxnSpPr>
            <p:cNvPr id="843" name="Google Shape;843;p20"/>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20"/>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grpSp>
        <p:nvGrpSpPr>
          <p:cNvPr id="845" name="Google Shape;845;p20"/>
          <p:cNvGrpSpPr/>
          <p:nvPr/>
        </p:nvGrpSpPr>
        <p:grpSpPr>
          <a:xfrm>
            <a:off x="88250" y="94625"/>
            <a:ext cx="9850025" cy="4096877"/>
            <a:chOff x="88250" y="94625"/>
            <a:chExt cx="9850025" cy="4096877"/>
          </a:xfrm>
        </p:grpSpPr>
        <p:sp>
          <p:nvSpPr>
            <p:cNvPr id="846" name="Google Shape;846;p20"/>
            <p:cNvSpPr/>
            <p:nvPr/>
          </p:nvSpPr>
          <p:spPr>
            <a:xfrm>
              <a:off x="88250" y="9462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8760175" y="3013402"/>
              <a:ext cx="1178100" cy="11781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20"/>
          <p:cNvGrpSpPr/>
          <p:nvPr/>
        </p:nvGrpSpPr>
        <p:grpSpPr>
          <a:xfrm flipH="1">
            <a:off x="0" y="-228625"/>
            <a:ext cx="9220200" cy="5376825"/>
            <a:chOff x="-76200" y="-228625"/>
            <a:chExt cx="9220200" cy="5376825"/>
          </a:xfrm>
        </p:grpSpPr>
        <p:sp>
          <p:nvSpPr>
            <p:cNvPr id="849" name="Google Shape;849;p20"/>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flipH="1">
              <a:off x="6793500" y="4604000"/>
              <a:ext cx="23505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20"/>
          <p:cNvGrpSpPr/>
          <p:nvPr/>
        </p:nvGrpSpPr>
        <p:grpSpPr>
          <a:xfrm>
            <a:off x="8250195" y="68652"/>
            <a:ext cx="659820" cy="324085"/>
            <a:chOff x="754400" y="596000"/>
            <a:chExt cx="781500" cy="383850"/>
          </a:xfrm>
        </p:grpSpPr>
        <p:sp>
          <p:nvSpPr>
            <p:cNvPr id="852" name="Google Shape;852;p20"/>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0"/>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0"/>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0"/>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0"/>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0"/>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0"/>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0"/>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0"/>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0"/>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0"/>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0"/>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0"/>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0"/>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0"/>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0"/>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80"/>
        <p:cNvGrpSpPr/>
        <p:nvPr/>
      </p:nvGrpSpPr>
      <p:grpSpPr>
        <a:xfrm>
          <a:off x="0" y="0"/>
          <a:ext cx="0" cy="0"/>
          <a:chOff x="0" y="0"/>
          <a:chExt cx="0" cy="0"/>
        </a:xfrm>
      </p:grpSpPr>
      <p:sp>
        <p:nvSpPr>
          <p:cNvPr id="881" name="Google Shape;881;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2" name="Google Shape;882;p21"/>
          <p:cNvSpPr txBox="1">
            <a:spLocks noGrp="1"/>
          </p:cNvSpPr>
          <p:nvPr>
            <p:ph type="subTitle" idx="1"/>
          </p:nvPr>
        </p:nvSpPr>
        <p:spPr>
          <a:xfrm>
            <a:off x="803025" y="2579825"/>
            <a:ext cx="23055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3" name="Google Shape;883;p21"/>
          <p:cNvSpPr txBox="1">
            <a:spLocks noGrp="1"/>
          </p:cNvSpPr>
          <p:nvPr>
            <p:ph type="subTitle" idx="2"/>
          </p:nvPr>
        </p:nvSpPr>
        <p:spPr>
          <a:xfrm>
            <a:off x="3426022" y="2579825"/>
            <a:ext cx="23055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4" name="Google Shape;884;p21"/>
          <p:cNvSpPr txBox="1">
            <a:spLocks noGrp="1"/>
          </p:cNvSpPr>
          <p:nvPr>
            <p:ph type="subTitle" idx="3"/>
          </p:nvPr>
        </p:nvSpPr>
        <p:spPr>
          <a:xfrm>
            <a:off x="6049026" y="2579825"/>
            <a:ext cx="23055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85" name="Google Shape;885;p21"/>
          <p:cNvSpPr txBox="1">
            <a:spLocks noGrp="1"/>
          </p:cNvSpPr>
          <p:nvPr>
            <p:ph type="subTitle" idx="4"/>
          </p:nvPr>
        </p:nvSpPr>
        <p:spPr>
          <a:xfrm>
            <a:off x="803025" y="2190950"/>
            <a:ext cx="2305500" cy="38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886" name="Google Shape;886;p21"/>
          <p:cNvSpPr txBox="1">
            <a:spLocks noGrp="1"/>
          </p:cNvSpPr>
          <p:nvPr>
            <p:ph type="subTitle" idx="5"/>
          </p:nvPr>
        </p:nvSpPr>
        <p:spPr>
          <a:xfrm>
            <a:off x="3426031" y="2190950"/>
            <a:ext cx="2305500" cy="38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887" name="Google Shape;887;p21"/>
          <p:cNvSpPr txBox="1">
            <a:spLocks noGrp="1"/>
          </p:cNvSpPr>
          <p:nvPr>
            <p:ph type="subTitle" idx="6"/>
          </p:nvPr>
        </p:nvSpPr>
        <p:spPr>
          <a:xfrm>
            <a:off x="6049037" y="2190950"/>
            <a:ext cx="2305500" cy="388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888" name="Google Shape;888;p21"/>
          <p:cNvGrpSpPr/>
          <p:nvPr/>
        </p:nvGrpSpPr>
        <p:grpSpPr>
          <a:xfrm rot="10800000" flipH="1">
            <a:off x="0" y="239300"/>
            <a:ext cx="9157000" cy="4636825"/>
            <a:chOff x="0" y="272075"/>
            <a:chExt cx="9157000" cy="4636825"/>
          </a:xfrm>
        </p:grpSpPr>
        <p:cxnSp>
          <p:nvCxnSpPr>
            <p:cNvPr id="889" name="Google Shape;889;p21"/>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90" name="Google Shape;890;p21"/>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891" name="Google Shape;891;p21"/>
          <p:cNvSpPr/>
          <p:nvPr/>
        </p:nvSpPr>
        <p:spPr>
          <a:xfrm rot="10800000" flipH="1">
            <a:off x="8760175" y="956698"/>
            <a:ext cx="1178100" cy="11781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21"/>
          <p:cNvGrpSpPr/>
          <p:nvPr/>
        </p:nvGrpSpPr>
        <p:grpSpPr>
          <a:xfrm rot="10800000">
            <a:off x="0" y="-233325"/>
            <a:ext cx="9220200" cy="5376825"/>
            <a:chOff x="-76200" y="-228625"/>
            <a:chExt cx="9220200" cy="5376825"/>
          </a:xfrm>
        </p:grpSpPr>
        <p:sp>
          <p:nvSpPr>
            <p:cNvPr id="893" name="Google Shape;893;p21"/>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1"/>
            <p:cNvSpPr/>
            <p:nvPr/>
          </p:nvSpPr>
          <p:spPr>
            <a:xfrm flipH="1">
              <a:off x="6793500" y="4604000"/>
              <a:ext cx="23505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21"/>
          <p:cNvGrpSpPr/>
          <p:nvPr/>
        </p:nvGrpSpPr>
        <p:grpSpPr>
          <a:xfrm rot="10800000" flipH="1">
            <a:off x="8250195" y="4441951"/>
            <a:ext cx="659820" cy="324085"/>
            <a:chOff x="754400" y="596000"/>
            <a:chExt cx="781500" cy="383850"/>
          </a:xfrm>
        </p:grpSpPr>
        <p:sp>
          <p:nvSpPr>
            <p:cNvPr id="896" name="Google Shape;896;p21"/>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1"/>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1"/>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1"/>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1"/>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1"/>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24"/>
        <p:cNvGrpSpPr/>
        <p:nvPr/>
      </p:nvGrpSpPr>
      <p:grpSpPr>
        <a:xfrm>
          <a:off x="0" y="0"/>
          <a:ext cx="0" cy="0"/>
          <a:chOff x="0" y="0"/>
          <a:chExt cx="0" cy="0"/>
        </a:xfrm>
      </p:grpSpPr>
      <p:sp>
        <p:nvSpPr>
          <p:cNvPr id="925" name="Google Shape;92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6" name="Google Shape;926;p22"/>
          <p:cNvSpPr txBox="1">
            <a:spLocks noGrp="1"/>
          </p:cNvSpPr>
          <p:nvPr>
            <p:ph type="subTitle" idx="1"/>
          </p:nvPr>
        </p:nvSpPr>
        <p:spPr>
          <a:xfrm>
            <a:off x="1515449"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7" name="Google Shape;927;p22"/>
          <p:cNvSpPr txBox="1">
            <a:spLocks noGrp="1"/>
          </p:cNvSpPr>
          <p:nvPr>
            <p:ph type="subTitle" idx="2"/>
          </p:nvPr>
        </p:nvSpPr>
        <p:spPr>
          <a:xfrm>
            <a:off x="5613001" y="18251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8" name="Google Shape;928;p22"/>
          <p:cNvSpPr txBox="1">
            <a:spLocks noGrp="1"/>
          </p:cNvSpPr>
          <p:nvPr>
            <p:ph type="subTitle" idx="3"/>
          </p:nvPr>
        </p:nvSpPr>
        <p:spPr>
          <a:xfrm>
            <a:off x="1515449"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9" name="Google Shape;929;p22"/>
          <p:cNvSpPr txBox="1">
            <a:spLocks noGrp="1"/>
          </p:cNvSpPr>
          <p:nvPr>
            <p:ph type="subTitle" idx="4"/>
          </p:nvPr>
        </p:nvSpPr>
        <p:spPr>
          <a:xfrm>
            <a:off x="5613001" y="3485675"/>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0" name="Google Shape;930;p22"/>
          <p:cNvSpPr txBox="1">
            <a:spLocks noGrp="1"/>
          </p:cNvSpPr>
          <p:nvPr>
            <p:ph type="subTitle" idx="5"/>
          </p:nvPr>
        </p:nvSpPr>
        <p:spPr>
          <a:xfrm>
            <a:off x="1515449"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931" name="Google Shape;931;p22"/>
          <p:cNvSpPr txBox="1">
            <a:spLocks noGrp="1"/>
          </p:cNvSpPr>
          <p:nvPr>
            <p:ph type="subTitle" idx="6"/>
          </p:nvPr>
        </p:nvSpPr>
        <p:spPr>
          <a:xfrm>
            <a:off x="1515449"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932" name="Google Shape;932;p22"/>
          <p:cNvSpPr txBox="1">
            <a:spLocks noGrp="1"/>
          </p:cNvSpPr>
          <p:nvPr>
            <p:ph type="subTitle" idx="7"/>
          </p:nvPr>
        </p:nvSpPr>
        <p:spPr>
          <a:xfrm>
            <a:off x="5612974" y="145555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933" name="Google Shape;933;p22"/>
          <p:cNvSpPr txBox="1">
            <a:spLocks noGrp="1"/>
          </p:cNvSpPr>
          <p:nvPr>
            <p:ph type="subTitle" idx="8"/>
          </p:nvPr>
        </p:nvSpPr>
        <p:spPr>
          <a:xfrm>
            <a:off x="5612974" y="3116200"/>
            <a:ext cx="28110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grpSp>
        <p:nvGrpSpPr>
          <p:cNvPr id="934" name="Google Shape;934;p22"/>
          <p:cNvGrpSpPr/>
          <p:nvPr/>
        </p:nvGrpSpPr>
        <p:grpSpPr>
          <a:xfrm>
            <a:off x="0" y="272075"/>
            <a:ext cx="9157000" cy="4636825"/>
            <a:chOff x="0" y="272075"/>
            <a:chExt cx="9157000" cy="4636825"/>
          </a:xfrm>
        </p:grpSpPr>
        <p:cxnSp>
          <p:nvCxnSpPr>
            <p:cNvPr id="935" name="Google Shape;935;p22"/>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936" name="Google Shape;936;p22"/>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937" name="Google Shape;937;p22"/>
          <p:cNvSpPr/>
          <p:nvPr/>
        </p:nvSpPr>
        <p:spPr>
          <a:xfrm>
            <a:off x="88250" y="9462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22"/>
          <p:cNvGrpSpPr/>
          <p:nvPr/>
        </p:nvGrpSpPr>
        <p:grpSpPr>
          <a:xfrm flipH="1">
            <a:off x="0" y="-228625"/>
            <a:ext cx="9220200" cy="5376725"/>
            <a:chOff x="-76200" y="-228625"/>
            <a:chExt cx="9220200" cy="5376725"/>
          </a:xfrm>
        </p:grpSpPr>
        <p:sp>
          <p:nvSpPr>
            <p:cNvPr id="939" name="Google Shape;939;p22"/>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flipH="1">
              <a:off x="6793500" y="4724800"/>
              <a:ext cx="2350500" cy="423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22"/>
          <p:cNvGrpSpPr/>
          <p:nvPr/>
        </p:nvGrpSpPr>
        <p:grpSpPr>
          <a:xfrm>
            <a:off x="8250195" y="68652"/>
            <a:ext cx="659820" cy="324085"/>
            <a:chOff x="754400" y="596000"/>
            <a:chExt cx="781500" cy="383850"/>
          </a:xfrm>
        </p:grpSpPr>
        <p:sp>
          <p:nvSpPr>
            <p:cNvPr id="942" name="Google Shape;942;p22"/>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2"/>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2"/>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2"/>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2"/>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2"/>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2"/>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2"/>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2"/>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2"/>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2"/>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2"/>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2"/>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2"/>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2"/>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2"/>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2"/>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2"/>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2"/>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2"/>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088"/>
        <p:cNvGrpSpPr/>
        <p:nvPr/>
      </p:nvGrpSpPr>
      <p:grpSpPr>
        <a:xfrm>
          <a:off x="0" y="0"/>
          <a:ext cx="0" cy="0"/>
          <a:chOff x="0" y="0"/>
          <a:chExt cx="0" cy="0"/>
        </a:xfrm>
      </p:grpSpPr>
      <p:sp>
        <p:nvSpPr>
          <p:cNvPr id="1089" name="Google Shape;1089;p25"/>
          <p:cNvSpPr txBox="1">
            <a:spLocks noGrp="1"/>
          </p:cNvSpPr>
          <p:nvPr>
            <p:ph type="title" hasCustomPrompt="1"/>
          </p:nvPr>
        </p:nvSpPr>
        <p:spPr>
          <a:xfrm>
            <a:off x="2223600" y="674808"/>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Font typeface="Montserrat ExtraBold"/>
              <a:buNone/>
              <a:defRPr sz="4500" b="0">
                <a:latin typeface="Montserrat ExtraBold"/>
                <a:ea typeface="Montserrat ExtraBold"/>
                <a:cs typeface="Montserrat ExtraBold"/>
                <a:sym typeface="Montserrat ExtraBold"/>
              </a:defRPr>
            </a:lvl1pPr>
            <a:lvl2pPr lvl="1"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2pPr>
            <a:lvl3pPr lvl="2"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3pPr>
            <a:lvl4pPr lvl="3"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4pPr>
            <a:lvl5pPr lvl="4"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5pPr>
            <a:lvl6pPr lvl="5"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6pPr>
            <a:lvl7pPr lvl="6"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7pPr>
            <a:lvl8pPr lvl="7"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8pPr>
            <a:lvl9pPr lvl="8"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9pPr>
          </a:lstStyle>
          <a:p>
            <a:r>
              <a:t>xx%</a:t>
            </a:r>
          </a:p>
        </p:txBody>
      </p:sp>
      <p:sp>
        <p:nvSpPr>
          <p:cNvPr id="1090" name="Google Shape;1090;p25"/>
          <p:cNvSpPr txBox="1">
            <a:spLocks noGrp="1"/>
          </p:cNvSpPr>
          <p:nvPr>
            <p:ph type="subTitle" idx="1"/>
          </p:nvPr>
        </p:nvSpPr>
        <p:spPr>
          <a:xfrm>
            <a:off x="2223600" y="1334571"/>
            <a:ext cx="4696800" cy="42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091" name="Google Shape;1091;p25"/>
          <p:cNvSpPr txBox="1">
            <a:spLocks noGrp="1"/>
          </p:cNvSpPr>
          <p:nvPr>
            <p:ph type="title" idx="2" hasCustomPrompt="1"/>
          </p:nvPr>
        </p:nvSpPr>
        <p:spPr>
          <a:xfrm>
            <a:off x="2223600" y="2027064"/>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Font typeface="Montserrat ExtraBold"/>
              <a:buNone/>
              <a:defRPr sz="4500" b="0">
                <a:latin typeface="Montserrat ExtraBold"/>
                <a:ea typeface="Montserrat ExtraBold"/>
                <a:cs typeface="Montserrat ExtraBold"/>
                <a:sym typeface="Montserrat ExtraBold"/>
              </a:defRPr>
            </a:lvl1pPr>
            <a:lvl2pPr lvl="1"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2pPr>
            <a:lvl3pPr lvl="2"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3pPr>
            <a:lvl4pPr lvl="3"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4pPr>
            <a:lvl5pPr lvl="4"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5pPr>
            <a:lvl6pPr lvl="5"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6pPr>
            <a:lvl7pPr lvl="6"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7pPr>
            <a:lvl8pPr lvl="7"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8pPr>
            <a:lvl9pPr lvl="8"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9pPr>
          </a:lstStyle>
          <a:p>
            <a:r>
              <a:t>xx%</a:t>
            </a:r>
          </a:p>
        </p:txBody>
      </p:sp>
      <p:sp>
        <p:nvSpPr>
          <p:cNvPr id="1092" name="Google Shape;1092;p25"/>
          <p:cNvSpPr txBox="1">
            <a:spLocks noGrp="1"/>
          </p:cNvSpPr>
          <p:nvPr>
            <p:ph type="subTitle" idx="3"/>
          </p:nvPr>
        </p:nvSpPr>
        <p:spPr>
          <a:xfrm>
            <a:off x="2223600" y="2686832"/>
            <a:ext cx="4696800" cy="42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sp>
        <p:nvSpPr>
          <p:cNvPr id="1093" name="Google Shape;1093;p25"/>
          <p:cNvSpPr txBox="1">
            <a:spLocks noGrp="1"/>
          </p:cNvSpPr>
          <p:nvPr>
            <p:ph type="title" idx="4" hasCustomPrompt="1"/>
          </p:nvPr>
        </p:nvSpPr>
        <p:spPr>
          <a:xfrm>
            <a:off x="2223600" y="3379319"/>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Font typeface="Montserrat ExtraBold"/>
              <a:buNone/>
              <a:defRPr sz="4500" b="0">
                <a:latin typeface="Montserrat ExtraBold"/>
                <a:ea typeface="Montserrat ExtraBold"/>
                <a:cs typeface="Montserrat ExtraBold"/>
                <a:sym typeface="Montserrat ExtraBold"/>
              </a:defRPr>
            </a:lvl1pPr>
            <a:lvl2pPr lvl="1"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2pPr>
            <a:lvl3pPr lvl="2"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3pPr>
            <a:lvl4pPr lvl="3"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4pPr>
            <a:lvl5pPr lvl="4"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5pPr>
            <a:lvl6pPr lvl="5"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6pPr>
            <a:lvl7pPr lvl="6"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7pPr>
            <a:lvl8pPr lvl="7"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8pPr>
            <a:lvl9pPr lvl="8"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9pPr>
          </a:lstStyle>
          <a:p>
            <a:r>
              <a:t>xx%</a:t>
            </a:r>
          </a:p>
        </p:txBody>
      </p:sp>
      <p:sp>
        <p:nvSpPr>
          <p:cNvPr id="1094" name="Google Shape;1094;p25"/>
          <p:cNvSpPr txBox="1">
            <a:spLocks noGrp="1"/>
          </p:cNvSpPr>
          <p:nvPr>
            <p:ph type="subTitle" idx="5"/>
          </p:nvPr>
        </p:nvSpPr>
        <p:spPr>
          <a:xfrm>
            <a:off x="2223600" y="4039092"/>
            <a:ext cx="4696800" cy="429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lnSpc>
                <a:spcPct val="100000"/>
              </a:lnSpc>
              <a:spcBef>
                <a:spcPts val="0"/>
              </a:spcBef>
              <a:spcAft>
                <a:spcPts val="0"/>
              </a:spcAft>
              <a:buClr>
                <a:schemeClr val="dk1"/>
              </a:buClr>
              <a:buSzPts val="1600"/>
              <a:buNone/>
              <a:defRPr sz="1600">
                <a:solidFill>
                  <a:schemeClr val="dk1"/>
                </a:solidFill>
              </a:defRPr>
            </a:lvl2pPr>
            <a:lvl3pPr lvl="2" algn="ctr" rtl="0">
              <a:lnSpc>
                <a:spcPct val="100000"/>
              </a:lnSpc>
              <a:spcBef>
                <a:spcPts val="0"/>
              </a:spcBef>
              <a:spcAft>
                <a:spcPts val="0"/>
              </a:spcAft>
              <a:buClr>
                <a:schemeClr val="dk1"/>
              </a:buClr>
              <a:buSzPts val="1600"/>
              <a:buNone/>
              <a:defRPr sz="1600">
                <a:solidFill>
                  <a:schemeClr val="dk1"/>
                </a:solidFill>
              </a:defRPr>
            </a:lvl3pPr>
            <a:lvl4pPr lvl="3" algn="ctr" rtl="0">
              <a:lnSpc>
                <a:spcPct val="100000"/>
              </a:lnSpc>
              <a:spcBef>
                <a:spcPts val="0"/>
              </a:spcBef>
              <a:spcAft>
                <a:spcPts val="0"/>
              </a:spcAft>
              <a:buClr>
                <a:schemeClr val="dk1"/>
              </a:buClr>
              <a:buSzPts val="1600"/>
              <a:buNone/>
              <a:defRPr sz="1600">
                <a:solidFill>
                  <a:schemeClr val="dk1"/>
                </a:solidFill>
              </a:defRPr>
            </a:lvl4pPr>
            <a:lvl5pPr lvl="4" algn="ctr" rtl="0">
              <a:lnSpc>
                <a:spcPct val="100000"/>
              </a:lnSpc>
              <a:spcBef>
                <a:spcPts val="0"/>
              </a:spcBef>
              <a:spcAft>
                <a:spcPts val="0"/>
              </a:spcAft>
              <a:buClr>
                <a:schemeClr val="dk1"/>
              </a:buClr>
              <a:buSzPts val="1600"/>
              <a:buNone/>
              <a:defRPr sz="1600">
                <a:solidFill>
                  <a:schemeClr val="dk1"/>
                </a:solidFill>
              </a:defRPr>
            </a:lvl5pPr>
            <a:lvl6pPr lvl="5" algn="ctr" rtl="0">
              <a:lnSpc>
                <a:spcPct val="100000"/>
              </a:lnSpc>
              <a:spcBef>
                <a:spcPts val="0"/>
              </a:spcBef>
              <a:spcAft>
                <a:spcPts val="0"/>
              </a:spcAft>
              <a:buClr>
                <a:schemeClr val="dk1"/>
              </a:buClr>
              <a:buSzPts val="1600"/>
              <a:buNone/>
              <a:defRPr sz="1600">
                <a:solidFill>
                  <a:schemeClr val="dk1"/>
                </a:solidFill>
              </a:defRPr>
            </a:lvl6pPr>
            <a:lvl7pPr lvl="6" algn="ctr" rtl="0">
              <a:lnSpc>
                <a:spcPct val="100000"/>
              </a:lnSpc>
              <a:spcBef>
                <a:spcPts val="0"/>
              </a:spcBef>
              <a:spcAft>
                <a:spcPts val="0"/>
              </a:spcAft>
              <a:buClr>
                <a:schemeClr val="dk1"/>
              </a:buClr>
              <a:buSzPts val="1600"/>
              <a:buNone/>
              <a:defRPr sz="1600">
                <a:solidFill>
                  <a:schemeClr val="dk1"/>
                </a:solidFill>
              </a:defRPr>
            </a:lvl7pPr>
            <a:lvl8pPr lvl="7" algn="ctr" rtl="0">
              <a:lnSpc>
                <a:spcPct val="100000"/>
              </a:lnSpc>
              <a:spcBef>
                <a:spcPts val="0"/>
              </a:spcBef>
              <a:spcAft>
                <a:spcPts val="0"/>
              </a:spcAft>
              <a:buClr>
                <a:schemeClr val="dk1"/>
              </a:buClr>
              <a:buSzPts val="1600"/>
              <a:buNone/>
              <a:defRPr sz="1600">
                <a:solidFill>
                  <a:schemeClr val="dk1"/>
                </a:solidFill>
              </a:defRPr>
            </a:lvl8pPr>
            <a:lvl9pPr lvl="8" algn="ctr" rtl="0">
              <a:lnSpc>
                <a:spcPct val="100000"/>
              </a:lnSpc>
              <a:spcBef>
                <a:spcPts val="0"/>
              </a:spcBef>
              <a:spcAft>
                <a:spcPts val="0"/>
              </a:spcAft>
              <a:buClr>
                <a:schemeClr val="dk1"/>
              </a:buClr>
              <a:buSzPts val="1600"/>
              <a:buNone/>
              <a:defRPr sz="1600">
                <a:solidFill>
                  <a:schemeClr val="dk1"/>
                </a:solidFill>
              </a:defRPr>
            </a:lvl9pPr>
          </a:lstStyle>
          <a:p>
            <a:endParaRPr/>
          </a:p>
        </p:txBody>
      </p:sp>
      <p:grpSp>
        <p:nvGrpSpPr>
          <p:cNvPr id="1095" name="Google Shape;1095;p25"/>
          <p:cNvGrpSpPr/>
          <p:nvPr/>
        </p:nvGrpSpPr>
        <p:grpSpPr>
          <a:xfrm>
            <a:off x="259075" y="4375"/>
            <a:ext cx="8884925" cy="5154000"/>
            <a:chOff x="272075" y="-1950"/>
            <a:chExt cx="8884925" cy="5154000"/>
          </a:xfrm>
        </p:grpSpPr>
        <p:cxnSp>
          <p:nvCxnSpPr>
            <p:cNvPr id="1096" name="Google Shape;1096;p25"/>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097" name="Google Shape;1097;p25"/>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098" name="Google Shape;1098;p25"/>
          <p:cNvGrpSpPr/>
          <p:nvPr/>
        </p:nvGrpSpPr>
        <p:grpSpPr>
          <a:xfrm flipH="1">
            <a:off x="0" y="-25"/>
            <a:ext cx="9144000" cy="3810625"/>
            <a:chOff x="0" y="-25"/>
            <a:chExt cx="9144000" cy="3810625"/>
          </a:xfrm>
        </p:grpSpPr>
        <p:sp>
          <p:nvSpPr>
            <p:cNvPr id="1099" name="Google Shape;1099;p25"/>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25"/>
          <p:cNvGrpSpPr/>
          <p:nvPr/>
        </p:nvGrpSpPr>
        <p:grpSpPr>
          <a:xfrm flipH="1">
            <a:off x="1106250" y="-666426"/>
            <a:ext cx="7544675" cy="6293105"/>
            <a:chOff x="493075" y="-666426"/>
            <a:chExt cx="7544675" cy="6293105"/>
          </a:xfrm>
        </p:grpSpPr>
        <p:sp>
          <p:nvSpPr>
            <p:cNvPr id="1102" name="Google Shape;1102;p25"/>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rot="5400000" flipH="1">
              <a:off x="493075" y="-666426"/>
              <a:ext cx="1312800" cy="1312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5"/>
          <p:cNvGrpSpPr/>
          <p:nvPr/>
        </p:nvGrpSpPr>
        <p:grpSpPr>
          <a:xfrm>
            <a:off x="446420" y="2318090"/>
            <a:ext cx="8491295" cy="2366572"/>
            <a:chOff x="446420" y="2318090"/>
            <a:chExt cx="8491295" cy="2366572"/>
          </a:xfrm>
        </p:grpSpPr>
        <p:grpSp>
          <p:nvGrpSpPr>
            <p:cNvPr id="1105" name="Google Shape;1105;p25"/>
            <p:cNvGrpSpPr/>
            <p:nvPr/>
          </p:nvGrpSpPr>
          <p:grpSpPr>
            <a:xfrm>
              <a:off x="446420" y="4360577"/>
              <a:ext cx="659820" cy="324085"/>
              <a:chOff x="754400" y="596000"/>
              <a:chExt cx="781500" cy="383850"/>
            </a:xfrm>
          </p:grpSpPr>
          <p:sp>
            <p:nvSpPr>
              <p:cNvPr id="1106" name="Google Shape;1106;p25"/>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5"/>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5"/>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5"/>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5"/>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5"/>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5"/>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5"/>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5"/>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5"/>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5"/>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5"/>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5"/>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4" name="Google Shape;1134;p25"/>
            <p:cNvGrpSpPr/>
            <p:nvPr/>
          </p:nvGrpSpPr>
          <p:grpSpPr>
            <a:xfrm>
              <a:off x="8277895" y="2318090"/>
              <a:ext cx="659820" cy="324085"/>
              <a:chOff x="754400" y="596000"/>
              <a:chExt cx="781500" cy="383850"/>
            </a:xfrm>
          </p:grpSpPr>
          <p:sp>
            <p:nvSpPr>
              <p:cNvPr id="1135" name="Google Shape;1135;p25"/>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5"/>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5"/>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5"/>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5"/>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5"/>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5"/>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5"/>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5"/>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5"/>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5"/>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5"/>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5"/>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5"/>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5"/>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40"/>
        <p:cNvGrpSpPr/>
        <p:nvPr/>
      </p:nvGrpSpPr>
      <p:grpSpPr>
        <a:xfrm>
          <a:off x="0" y="0"/>
          <a:ext cx="0" cy="0"/>
          <a:chOff x="0" y="0"/>
          <a:chExt cx="0" cy="0"/>
        </a:xfrm>
      </p:grpSpPr>
      <p:sp>
        <p:nvSpPr>
          <p:cNvPr id="1241" name="Google Shape;1241;p27"/>
          <p:cNvSpPr txBox="1">
            <a:spLocks noGrp="1"/>
          </p:cNvSpPr>
          <p:nvPr>
            <p:ph type="title"/>
          </p:nvPr>
        </p:nvSpPr>
        <p:spPr>
          <a:xfrm>
            <a:off x="1880120" y="677525"/>
            <a:ext cx="53838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0"/>
              <a:buFont typeface="Montserrat ExtraBold"/>
              <a:buNone/>
              <a:defRPr sz="8000" b="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2" name="Google Shape;1242;p27"/>
          <p:cNvSpPr txBox="1">
            <a:spLocks noGrp="1"/>
          </p:cNvSpPr>
          <p:nvPr>
            <p:ph type="subTitle" idx="1"/>
          </p:nvPr>
        </p:nvSpPr>
        <p:spPr>
          <a:xfrm>
            <a:off x="1880075" y="1841450"/>
            <a:ext cx="53838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3" name="Google Shape;1243;p27"/>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a:solidFill>
                  <a:schemeClr val="dk1"/>
                </a:solidFill>
                <a:latin typeface="Lexend"/>
                <a:ea typeface="Lexend"/>
                <a:cs typeface="Lexend"/>
                <a:sym typeface="Lexend"/>
              </a:rPr>
              <a:t>CREDITS: This presentation template was created by </a:t>
            </a:r>
            <a:r>
              <a:rPr lang="en" sz="1000"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exend"/>
                <a:ea typeface="Lexend"/>
                <a:cs typeface="Lexend"/>
                <a:sym typeface="Lexend"/>
              </a:rPr>
              <a:t> </a:t>
            </a:r>
            <a:endParaRPr sz="1000" u="sng">
              <a:solidFill>
                <a:schemeClr val="dk1"/>
              </a:solidFill>
              <a:latin typeface="Lexend"/>
              <a:ea typeface="Lexend"/>
              <a:cs typeface="Lexend"/>
              <a:sym typeface="Lexend"/>
            </a:endParaRPr>
          </a:p>
        </p:txBody>
      </p:sp>
      <p:grpSp>
        <p:nvGrpSpPr>
          <p:cNvPr id="1244" name="Google Shape;1244;p27"/>
          <p:cNvGrpSpPr/>
          <p:nvPr/>
        </p:nvGrpSpPr>
        <p:grpSpPr>
          <a:xfrm flipH="1">
            <a:off x="0" y="-25"/>
            <a:ext cx="9144000" cy="5148225"/>
            <a:chOff x="0" y="-25"/>
            <a:chExt cx="9144000" cy="5148225"/>
          </a:xfrm>
        </p:grpSpPr>
        <p:sp>
          <p:nvSpPr>
            <p:cNvPr id="1245" name="Google Shape;1245;p27"/>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7"/>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7" name="Google Shape;1247;p27"/>
          <p:cNvGrpSpPr/>
          <p:nvPr/>
        </p:nvGrpSpPr>
        <p:grpSpPr>
          <a:xfrm flipH="1">
            <a:off x="-13000" y="-1950"/>
            <a:ext cx="9157000" cy="5154000"/>
            <a:chOff x="0" y="-1950"/>
            <a:chExt cx="9157000" cy="5154000"/>
          </a:xfrm>
        </p:grpSpPr>
        <p:cxnSp>
          <p:nvCxnSpPr>
            <p:cNvPr id="1248" name="Google Shape;1248;p27"/>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249" name="Google Shape;1249;p27"/>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250" name="Google Shape;1250;p27"/>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251" name="Google Shape;1251;p27"/>
          <p:cNvGrpSpPr/>
          <p:nvPr/>
        </p:nvGrpSpPr>
        <p:grpSpPr>
          <a:xfrm flipH="1">
            <a:off x="523010" y="463852"/>
            <a:ext cx="8161570" cy="4214485"/>
            <a:chOff x="459420" y="463852"/>
            <a:chExt cx="8161570" cy="4214485"/>
          </a:xfrm>
        </p:grpSpPr>
        <p:grpSp>
          <p:nvGrpSpPr>
            <p:cNvPr id="1252" name="Google Shape;1252;p27"/>
            <p:cNvGrpSpPr/>
            <p:nvPr/>
          </p:nvGrpSpPr>
          <p:grpSpPr>
            <a:xfrm>
              <a:off x="459420" y="4354252"/>
              <a:ext cx="659820" cy="324085"/>
              <a:chOff x="754400" y="596000"/>
              <a:chExt cx="781500" cy="383850"/>
            </a:xfrm>
          </p:grpSpPr>
          <p:sp>
            <p:nvSpPr>
              <p:cNvPr id="1253" name="Google Shape;1253;p2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2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27"/>
            <p:cNvGrpSpPr/>
            <p:nvPr/>
          </p:nvGrpSpPr>
          <p:grpSpPr>
            <a:xfrm>
              <a:off x="7961170" y="463852"/>
              <a:ext cx="659820" cy="324085"/>
              <a:chOff x="754400" y="596000"/>
              <a:chExt cx="781500" cy="383850"/>
            </a:xfrm>
          </p:grpSpPr>
          <p:sp>
            <p:nvSpPr>
              <p:cNvPr id="1282" name="Google Shape;1282;p2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0" name="Google Shape;1310;p27"/>
          <p:cNvGrpSpPr/>
          <p:nvPr/>
        </p:nvGrpSpPr>
        <p:grpSpPr>
          <a:xfrm flipH="1">
            <a:off x="-794300" y="96875"/>
            <a:ext cx="9400275" cy="4507134"/>
            <a:chOff x="538025" y="96875"/>
            <a:chExt cx="9400275" cy="4507134"/>
          </a:xfrm>
        </p:grpSpPr>
        <p:sp>
          <p:nvSpPr>
            <p:cNvPr id="1311" name="Google Shape;1311;p27"/>
            <p:cNvSpPr/>
            <p:nvPr/>
          </p:nvSpPr>
          <p:spPr>
            <a:xfrm>
              <a:off x="538025" y="9687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7"/>
            <p:cNvSpPr/>
            <p:nvPr/>
          </p:nvSpPr>
          <p:spPr>
            <a:xfrm>
              <a:off x="8347700" y="3013409"/>
              <a:ext cx="1590600" cy="15906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13"/>
        <p:cNvGrpSpPr/>
        <p:nvPr/>
      </p:nvGrpSpPr>
      <p:grpSpPr>
        <a:xfrm>
          <a:off x="0" y="0"/>
          <a:ext cx="0" cy="0"/>
          <a:chOff x="0" y="0"/>
          <a:chExt cx="0" cy="0"/>
        </a:xfrm>
      </p:grpSpPr>
      <p:grpSp>
        <p:nvGrpSpPr>
          <p:cNvPr id="1314" name="Google Shape;1314;p28"/>
          <p:cNvGrpSpPr/>
          <p:nvPr/>
        </p:nvGrpSpPr>
        <p:grpSpPr>
          <a:xfrm>
            <a:off x="259075" y="4375"/>
            <a:ext cx="8884925" cy="5154000"/>
            <a:chOff x="272075" y="-1950"/>
            <a:chExt cx="8884925" cy="5154000"/>
          </a:xfrm>
        </p:grpSpPr>
        <p:cxnSp>
          <p:nvCxnSpPr>
            <p:cNvPr id="1315" name="Google Shape;1315;p28"/>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316" name="Google Shape;1316;p28"/>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317" name="Google Shape;1317;p28"/>
          <p:cNvGrpSpPr/>
          <p:nvPr/>
        </p:nvGrpSpPr>
        <p:grpSpPr>
          <a:xfrm flipH="1">
            <a:off x="0" y="-25"/>
            <a:ext cx="9144000" cy="3810625"/>
            <a:chOff x="0" y="-25"/>
            <a:chExt cx="9144000" cy="3810625"/>
          </a:xfrm>
        </p:grpSpPr>
        <p:sp>
          <p:nvSpPr>
            <p:cNvPr id="1318" name="Google Shape;1318;p28"/>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8"/>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0" name="Google Shape;1320;p28"/>
          <p:cNvSpPr/>
          <p:nvPr/>
        </p:nvSpPr>
        <p:spPr>
          <a:xfrm rot="-5400000">
            <a:off x="3504100" y="-666426"/>
            <a:ext cx="1312800" cy="1312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1" name="Google Shape;1321;p28"/>
          <p:cNvGrpSpPr/>
          <p:nvPr/>
        </p:nvGrpSpPr>
        <p:grpSpPr>
          <a:xfrm>
            <a:off x="446420" y="377465"/>
            <a:ext cx="8491295" cy="4034260"/>
            <a:chOff x="446420" y="377465"/>
            <a:chExt cx="8491295" cy="4034260"/>
          </a:xfrm>
        </p:grpSpPr>
        <p:grpSp>
          <p:nvGrpSpPr>
            <p:cNvPr id="1322" name="Google Shape;1322;p28"/>
            <p:cNvGrpSpPr/>
            <p:nvPr/>
          </p:nvGrpSpPr>
          <p:grpSpPr>
            <a:xfrm>
              <a:off x="446420" y="377465"/>
              <a:ext cx="659820" cy="324085"/>
              <a:chOff x="754400" y="596000"/>
              <a:chExt cx="781500" cy="383850"/>
            </a:xfrm>
          </p:grpSpPr>
          <p:sp>
            <p:nvSpPr>
              <p:cNvPr id="1323" name="Google Shape;1323;p2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28"/>
            <p:cNvGrpSpPr/>
            <p:nvPr/>
          </p:nvGrpSpPr>
          <p:grpSpPr>
            <a:xfrm>
              <a:off x="8277895" y="4087640"/>
              <a:ext cx="659820" cy="324085"/>
              <a:chOff x="754400" y="596000"/>
              <a:chExt cx="781500" cy="383850"/>
            </a:xfrm>
          </p:grpSpPr>
          <p:sp>
            <p:nvSpPr>
              <p:cNvPr id="1352" name="Google Shape;1352;p2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80"/>
        <p:cNvGrpSpPr/>
        <p:nvPr/>
      </p:nvGrpSpPr>
      <p:grpSpPr>
        <a:xfrm>
          <a:off x="0" y="0"/>
          <a:ext cx="0" cy="0"/>
          <a:chOff x="0" y="0"/>
          <a:chExt cx="0" cy="0"/>
        </a:xfrm>
      </p:grpSpPr>
      <p:grpSp>
        <p:nvGrpSpPr>
          <p:cNvPr id="1381" name="Google Shape;1381;p29"/>
          <p:cNvGrpSpPr/>
          <p:nvPr/>
        </p:nvGrpSpPr>
        <p:grpSpPr>
          <a:xfrm>
            <a:off x="0" y="272075"/>
            <a:ext cx="9157000" cy="4636825"/>
            <a:chOff x="0" y="272075"/>
            <a:chExt cx="9157000" cy="4636825"/>
          </a:xfrm>
        </p:grpSpPr>
        <p:cxnSp>
          <p:nvCxnSpPr>
            <p:cNvPr id="1382" name="Google Shape;1382;p29"/>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383" name="Google Shape;1383;p29"/>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grpSp>
        <p:nvGrpSpPr>
          <p:cNvPr id="1384" name="Google Shape;1384;p29"/>
          <p:cNvGrpSpPr/>
          <p:nvPr/>
        </p:nvGrpSpPr>
        <p:grpSpPr>
          <a:xfrm flipH="1">
            <a:off x="8250460" y="1023590"/>
            <a:ext cx="659820" cy="324085"/>
            <a:chOff x="754400" y="596000"/>
            <a:chExt cx="781500" cy="383850"/>
          </a:xfrm>
        </p:grpSpPr>
        <p:sp>
          <p:nvSpPr>
            <p:cNvPr id="1385" name="Google Shape;1385;p29"/>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9"/>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9"/>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9"/>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9"/>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9"/>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9"/>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9"/>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9"/>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9"/>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9"/>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9"/>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29"/>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29"/>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9"/>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9"/>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9"/>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9"/>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9"/>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9"/>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9"/>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9"/>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29"/>
          <p:cNvGrpSpPr/>
          <p:nvPr/>
        </p:nvGrpSpPr>
        <p:grpSpPr>
          <a:xfrm>
            <a:off x="-806100" y="960734"/>
            <a:ext cx="9750400" cy="4132316"/>
            <a:chOff x="-806100" y="960734"/>
            <a:chExt cx="9750400" cy="4132316"/>
          </a:xfrm>
        </p:grpSpPr>
        <p:sp>
          <p:nvSpPr>
            <p:cNvPr id="1414" name="Google Shape;1414;p29"/>
            <p:cNvSpPr/>
            <p:nvPr/>
          </p:nvSpPr>
          <p:spPr>
            <a:xfrm>
              <a:off x="8593900" y="4742650"/>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9"/>
            <p:cNvSpPr/>
            <p:nvPr/>
          </p:nvSpPr>
          <p:spPr>
            <a:xfrm flipH="1">
              <a:off x="-806100" y="960734"/>
              <a:ext cx="1590600" cy="15906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2845225" y="1860775"/>
            <a:ext cx="5067600" cy="1213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5000"/>
            </a:lvl1pPr>
            <a:lvl2pPr lvl="1" algn="ctr">
              <a:lnSpc>
                <a:spcPct val="80000"/>
              </a:lnSpc>
              <a:spcBef>
                <a:spcPts val="0"/>
              </a:spcBef>
              <a:spcAft>
                <a:spcPts val="0"/>
              </a:spcAft>
              <a:buSzPts val="3600"/>
              <a:buNone/>
              <a:defRPr sz="3600"/>
            </a:lvl2pPr>
            <a:lvl3pPr lvl="2" algn="ctr">
              <a:lnSpc>
                <a:spcPct val="80000"/>
              </a:lnSpc>
              <a:spcBef>
                <a:spcPts val="0"/>
              </a:spcBef>
              <a:spcAft>
                <a:spcPts val="0"/>
              </a:spcAft>
              <a:buSzPts val="3600"/>
              <a:buNone/>
              <a:defRPr sz="3600"/>
            </a:lvl3pPr>
            <a:lvl4pPr lvl="3" algn="ctr">
              <a:lnSpc>
                <a:spcPct val="80000"/>
              </a:lnSpc>
              <a:spcBef>
                <a:spcPts val="0"/>
              </a:spcBef>
              <a:spcAft>
                <a:spcPts val="0"/>
              </a:spcAft>
              <a:buSzPts val="3600"/>
              <a:buNone/>
              <a:defRPr sz="3600"/>
            </a:lvl4pPr>
            <a:lvl5pPr lvl="4" algn="ctr">
              <a:lnSpc>
                <a:spcPct val="80000"/>
              </a:lnSpc>
              <a:spcBef>
                <a:spcPts val="0"/>
              </a:spcBef>
              <a:spcAft>
                <a:spcPts val="0"/>
              </a:spcAft>
              <a:buSzPts val="3600"/>
              <a:buNone/>
              <a:defRPr sz="3600"/>
            </a:lvl5pPr>
            <a:lvl6pPr lvl="5" algn="ctr">
              <a:lnSpc>
                <a:spcPct val="80000"/>
              </a:lnSpc>
              <a:spcBef>
                <a:spcPts val="0"/>
              </a:spcBef>
              <a:spcAft>
                <a:spcPts val="0"/>
              </a:spcAft>
              <a:buSzPts val="3600"/>
              <a:buNone/>
              <a:defRPr sz="3600"/>
            </a:lvl6pPr>
            <a:lvl7pPr lvl="6" algn="ctr">
              <a:lnSpc>
                <a:spcPct val="80000"/>
              </a:lnSpc>
              <a:spcBef>
                <a:spcPts val="0"/>
              </a:spcBef>
              <a:spcAft>
                <a:spcPts val="0"/>
              </a:spcAft>
              <a:buSzPts val="3600"/>
              <a:buNone/>
              <a:defRPr sz="3600"/>
            </a:lvl7pPr>
            <a:lvl8pPr lvl="7" algn="ctr">
              <a:lnSpc>
                <a:spcPct val="80000"/>
              </a:lnSpc>
              <a:spcBef>
                <a:spcPts val="0"/>
              </a:spcBef>
              <a:spcAft>
                <a:spcPts val="0"/>
              </a:spcAft>
              <a:buSzPts val="3600"/>
              <a:buNone/>
              <a:defRPr sz="3600"/>
            </a:lvl8pPr>
            <a:lvl9pPr lvl="8" algn="ctr">
              <a:lnSpc>
                <a:spcPct val="80000"/>
              </a:lnSpc>
              <a:spcBef>
                <a:spcPts val="0"/>
              </a:spcBef>
              <a:spcAft>
                <a:spcPts val="0"/>
              </a:spcAft>
              <a:buSzPts val="3600"/>
              <a:buNone/>
              <a:defRPr sz="3600"/>
            </a:lvl9pPr>
          </a:lstStyle>
          <a:p>
            <a:endParaRPr/>
          </a:p>
        </p:txBody>
      </p:sp>
      <p:sp>
        <p:nvSpPr>
          <p:cNvPr id="82" name="Google Shape;82;p3"/>
          <p:cNvSpPr txBox="1">
            <a:spLocks noGrp="1"/>
          </p:cNvSpPr>
          <p:nvPr>
            <p:ph type="title" idx="2" hasCustomPrompt="1"/>
          </p:nvPr>
        </p:nvSpPr>
        <p:spPr>
          <a:xfrm>
            <a:off x="964400" y="2009725"/>
            <a:ext cx="14193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83" name="Google Shape;83;p3"/>
          <p:cNvGrpSpPr/>
          <p:nvPr/>
        </p:nvGrpSpPr>
        <p:grpSpPr>
          <a:xfrm flipH="1">
            <a:off x="6500" y="-25"/>
            <a:ext cx="9144000" cy="5148225"/>
            <a:chOff x="0" y="-25"/>
            <a:chExt cx="9144000" cy="5148225"/>
          </a:xfrm>
        </p:grpSpPr>
        <p:sp>
          <p:nvSpPr>
            <p:cNvPr id="84" name="Google Shape;84;p3"/>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3"/>
          <p:cNvGrpSpPr/>
          <p:nvPr/>
        </p:nvGrpSpPr>
        <p:grpSpPr>
          <a:xfrm flipH="1">
            <a:off x="-6500" y="-1950"/>
            <a:ext cx="9157000" cy="5154000"/>
            <a:chOff x="0" y="-1950"/>
            <a:chExt cx="9157000" cy="5154000"/>
          </a:xfrm>
        </p:grpSpPr>
        <p:cxnSp>
          <p:nvCxnSpPr>
            <p:cNvPr id="87" name="Google Shape;87;p3"/>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3"/>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9" name="Google Shape;89;p3"/>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90" name="Google Shape;90;p3"/>
          <p:cNvGrpSpPr/>
          <p:nvPr/>
        </p:nvGrpSpPr>
        <p:grpSpPr>
          <a:xfrm flipH="1">
            <a:off x="529510" y="463852"/>
            <a:ext cx="8161570" cy="4214485"/>
            <a:chOff x="459420" y="463852"/>
            <a:chExt cx="8161570" cy="4214485"/>
          </a:xfrm>
        </p:grpSpPr>
        <p:grpSp>
          <p:nvGrpSpPr>
            <p:cNvPr id="91" name="Google Shape;91;p3"/>
            <p:cNvGrpSpPr/>
            <p:nvPr/>
          </p:nvGrpSpPr>
          <p:grpSpPr>
            <a:xfrm>
              <a:off x="459420" y="4354252"/>
              <a:ext cx="659820" cy="324085"/>
              <a:chOff x="754400" y="596000"/>
              <a:chExt cx="781500" cy="383850"/>
            </a:xfrm>
          </p:grpSpPr>
          <p:sp>
            <p:nvSpPr>
              <p:cNvPr id="92" name="Google Shape;92;p3"/>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a:off x="7961170" y="463852"/>
              <a:ext cx="659820" cy="324085"/>
              <a:chOff x="754400" y="596000"/>
              <a:chExt cx="781500" cy="383850"/>
            </a:xfrm>
          </p:grpSpPr>
          <p:sp>
            <p:nvSpPr>
              <p:cNvPr id="121" name="Google Shape;121;p3"/>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 name="Google Shape;149;p3"/>
          <p:cNvSpPr/>
          <p:nvPr/>
        </p:nvSpPr>
        <p:spPr>
          <a:xfrm rot="5400000">
            <a:off x="344850" y="4355284"/>
            <a:ext cx="1590600" cy="15906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2" name="Google Shape;202;p6"/>
          <p:cNvGrpSpPr/>
          <p:nvPr/>
        </p:nvGrpSpPr>
        <p:grpSpPr>
          <a:xfrm>
            <a:off x="0" y="272075"/>
            <a:ext cx="9157000" cy="4636825"/>
            <a:chOff x="0" y="272075"/>
            <a:chExt cx="9157000" cy="4636825"/>
          </a:xfrm>
        </p:grpSpPr>
        <p:cxnSp>
          <p:nvCxnSpPr>
            <p:cNvPr id="203" name="Google Shape;203;p6"/>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6"/>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205" name="Google Shape;205;p6"/>
          <p:cNvSpPr/>
          <p:nvPr/>
        </p:nvSpPr>
        <p:spPr>
          <a:xfrm>
            <a:off x="88250" y="9462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6"/>
          <p:cNvGrpSpPr/>
          <p:nvPr/>
        </p:nvGrpSpPr>
        <p:grpSpPr>
          <a:xfrm flipH="1">
            <a:off x="0" y="-228625"/>
            <a:ext cx="9220200" cy="5376725"/>
            <a:chOff x="-76200" y="-228625"/>
            <a:chExt cx="9220200" cy="5376725"/>
          </a:xfrm>
        </p:grpSpPr>
        <p:sp>
          <p:nvSpPr>
            <p:cNvPr id="207" name="Google Shape;207;p6"/>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flipH="1">
              <a:off x="6793500" y="4724800"/>
              <a:ext cx="2350500" cy="423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6"/>
          <p:cNvGrpSpPr/>
          <p:nvPr/>
        </p:nvGrpSpPr>
        <p:grpSpPr>
          <a:xfrm>
            <a:off x="8250195" y="68652"/>
            <a:ext cx="659820" cy="324085"/>
            <a:chOff x="754400" y="596000"/>
            <a:chExt cx="781500" cy="383850"/>
          </a:xfrm>
        </p:grpSpPr>
        <p:sp>
          <p:nvSpPr>
            <p:cNvPr id="210" name="Google Shape;210;p6"/>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0" name="Google Shape;240;p7"/>
          <p:cNvSpPr txBox="1">
            <a:spLocks noGrp="1"/>
          </p:cNvSpPr>
          <p:nvPr>
            <p:ph type="subTitle" idx="1"/>
          </p:nvPr>
        </p:nvSpPr>
        <p:spPr>
          <a:xfrm>
            <a:off x="1037050" y="1789700"/>
            <a:ext cx="38883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grpSp>
        <p:nvGrpSpPr>
          <p:cNvPr id="241" name="Google Shape;241;p7"/>
          <p:cNvGrpSpPr/>
          <p:nvPr/>
        </p:nvGrpSpPr>
        <p:grpSpPr>
          <a:xfrm flipH="1">
            <a:off x="0" y="4375"/>
            <a:ext cx="8884925" cy="5154000"/>
            <a:chOff x="272075" y="-1950"/>
            <a:chExt cx="8884925" cy="5154000"/>
          </a:xfrm>
        </p:grpSpPr>
        <p:cxnSp>
          <p:nvCxnSpPr>
            <p:cNvPr id="242" name="Google Shape;242;p7"/>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7"/>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sp>
        <p:nvSpPr>
          <p:cNvPr id="244" name="Google Shape;244;p7"/>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7"/>
          <p:cNvGrpSpPr/>
          <p:nvPr/>
        </p:nvGrpSpPr>
        <p:grpSpPr>
          <a:xfrm flipH="1">
            <a:off x="8037760" y="4360577"/>
            <a:ext cx="659820" cy="324085"/>
            <a:chOff x="754400" y="596000"/>
            <a:chExt cx="781500" cy="383850"/>
          </a:xfrm>
        </p:grpSpPr>
        <p:sp>
          <p:nvSpPr>
            <p:cNvPr id="246" name="Google Shape;246;p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7"/>
          <p:cNvGrpSpPr/>
          <p:nvPr/>
        </p:nvGrpSpPr>
        <p:grpSpPr>
          <a:xfrm>
            <a:off x="820825" y="-563875"/>
            <a:ext cx="7216925" cy="6190554"/>
            <a:chOff x="820825" y="-563875"/>
            <a:chExt cx="7216925" cy="6190554"/>
          </a:xfrm>
        </p:grpSpPr>
        <p:sp>
          <p:nvSpPr>
            <p:cNvPr id="275" name="Google Shape;275;p7"/>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rot="5400000" flipH="1">
              <a:off x="820825" y="-563875"/>
              <a:ext cx="1008900" cy="10089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7"/>
        <p:cNvGrpSpPr/>
        <p:nvPr/>
      </p:nvGrpSpPr>
      <p:grpSpPr>
        <a:xfrm>
          <a:off x="0" y="0"/>
          <a:ext cx="0" cy="0"/>
          <a:chOff x="0" y="0"/>
          <a:chExt cx="0" cy="0"/>
        </a:xfrm>
      </p:grpSpPr>
      <p:sp>
        <p:nvSpPr>
          <p:cNvPr id="348" name="Google Shape;348;p9"/>
          <p:cNvSpPr txBox="1">
            <a:spLocks noGrp="1"/>
          </p:cNvSpPr>
          <p:nvPr>
            <p:ph type="title"/>
          </p:nvPr>
        </p:nvSpPr>
        <p:spPr>
          <a:xfrm>
            <a:off x="2135550" y="1499000"/>
            <a:ext cx="4872900" cy="117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Font typeface="Montserrat ExtraBold"/>
              <a:buNone/>
              <a:defRPr sz="8000" b="0">
                <a:latin typeface="Montserrat ExtraBold"/>
                <a:ea typeface="Montserrat ExtraBold"/>
                <a:cs typeface="Montserrat ExtraBold"/>
                <a:sym typeface="Montserrat ExtraBold"/>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9" name="Google Shape;349;p9"/>
          <p:cNvSpPr txBox="1">
            <a:spLocks noGrp="1"/>
          </p:cNvSpPr>
          <p:nvPr>
            <p:ph type="subTitle" idx="1"/>
          </p:nvPr>
        </p:nvSpPr>
        <p:spPr>
          <a:xfrm>
            <a:off x="2135550" y="28487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50" name="Google Shape;350;p9"/>
          <p:cNvGrpSpPr/>
          <p:nvPr/>
        </p:nvGrpSpPr>
        <p:grpSpPr>
          <a:xfrm flipH="1">
            <a:off x="0" y="4375"/>
            <a:ext cx="8884925" cy="5154000"/>
            <a:chOff x="272075" y="-1950"/>
            <a:chExt cx="8884925" cy="5154000"/>
          </a:xfrm>
        </p:grpSpPr>
        <p:cxnSp>
          <p:nvCxnSpPr>
            <p:cNvPr id="351" name="Google Shape;351;p9"/>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9"/>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353" name="Google Shape;353;p9"/>
          <p:cNvGrpSpPr/>
          <p:nvPr/>
        </p:nvGrpSpPr>
        <p:grpSpPr>
          <a:xfrm>
            <a:off x="0" y="-25"/>
            <a:ext cx="9144000" cy="3810625"/>
            <a:chOff x="0" y="-25"/>
            <a:chExt cx="9144000" cy="3810625"/>
          </a:xfrm>
        </p:grpSpPr>
        <p:sp>
          <p:nvSpPr>
            <p:cNvPr id="354" name="Google Shape;354;p9"/>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9"/>
          <p:cNvGrpSpPr/>
          <p:nvPr/>
        </p:nvGrpSpPr>
        <p:grpSpPr>
          <a:xfrm flipH="1">
            <a:off x="8037760" y="4360577"/>
            <a:ext cx="659820" cy="324085"/>
            <a:chOff x="754400" y="596000"/>
            <a:chExt cx="781500" cy="383850"/>
          </a:xfrm>
        </p:grpSpPr>
        <p:sp>
          <p:nvSpPr>
            <p:cNvPr id="357" name="Google Shape;357;p9"/>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9"/>
          <p:cNvGrpSpPr/>
          <p:nvPr/>
        </p:nvGrpSpPr>
        <p:grpSpPr>
          <a:xfrm>
            <a:off x="493075" y="-666426"/>
            <a:ext cx="7544675" cy="6293105"/>
            <a:chOff x="493075" y="-666426"/>
            <a:chExt cx="7544675" cy="6293105"/>
          </a:xfrm>
        </p:grpSpPr>
        <p:sp>
          <p:nvSpPr>
            <p:cNvPr id="386" name="Google Shape;386;p9"/>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rot="5400000" flipH="1">
              <a:off x="493075" y="-666426"/>
              <a:ext cx="1312800" cy="1312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6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61"/>
        <p:cNvGrpSpPr/>
        <p:nvPr/>
      </p:nvGrpSpPr>
      <p:grpSpPr>
        <a:xfrm>
          <a:off x="0" y="0"/>
          <a:ext cx="0" cy="0"/>
          <a:chOff x="0" y="0"/>
          <a:chExt cx="0" cy="0"/>
        </a:xfrm>
      </p:grpSpPr>
      <p:sp>
        <p:nvSpPr>
          <p:cNvPr id="462" name="Google Shape;46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63" name="Google Shape;463;p13"/>
          <p:cNvSpPr txBox="1">
            <a:spLocks noGrp="1"/>
          </p:cNvSpPr>
          <p:nvPr>
            <p:ph type="subTitle" idx="1"/>
          </p:nvPr>
        </p:nvSpPr>
        <p:spPr>
          <a:xfrm>
            <a:off x="1575050" y="1925475"/>
            <a:ext cx="28062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4" name="Google Shape;464;p13"/>
          <p:cNvSpPr txBox="1">
            <a:spLocks noGrp="1"/>
          </p:cNvSpPr>
          <p:nvPr>
            <p:ph type="subTitle" idx="2"/>
          </p:nvPr>
        </p:nvSpPr>
        <p:spPr>
          <a:xfrm>
            <a:off x="1575050" y="1533309"/>
            <a:ext cx="2806200" cy="51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465" name="Google Shape;465;p13"/>
          <p:cNvSpPr txBox="1">
            <a:spLocks noGrp="1"/>
          </p:cNvSpPr>
          <p:nvPr>
            <p:ph type="title" idx="3" hasCustomPrompt="1"/>
          </p:nvPr>
        </p:nvSpPr>
        <p:spPr>
          <a:xfrm>
            <a:off x="720000" y="1541050"/>
            <a:ext cx="855000" cy="8943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3500">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66" name="Google Shape;466;p13"/>
          <p:cNvSpPr txBox="1">
            <a:spLocks noGrp="1"/>
          </p:cNvSpPr>
          <p:nvPr>
            <p:ph type="subTitle" idx="4"/>
          </p:nvPr>
        </p:nvSpPr>
        <p:spPr>
          <a:xfrm>
            <a:off x="1575050" y="3728350"/>
            <a:ext cx="2806200" cy="510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3"/>
          <p:cNvSpPr txBox="1">
            <a:spLocks noGrp="1"/>
          </p:cNvSpPr>
          <p:nvPr>
            <p:ph type="subTitle" idx="5"/>
          </p:nvPr>
        </p:nvSpPr>
        <p:spPr>
          <a:xfrm>
            <a:off x="1575050" y="3336184"/>
            <a:ext cx="2806200" cy="51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468" name="Google Shape;468;p13"/>
          <p:cNvSpPr txBox="1">
            <a:spLocks noGrp="1"/>
          </p:cNvSpPr>
          <p:nvPr>
            <p:ph type="title" idx="6" hasCustomPrompt="1"/>
          </p:nvPr>
        </p:nvSpPr>
        <p:spPr>
          <a:xfrm>
            <a:off x="720000" y="3343925"/>
            <a:ext cx="855000" cy="8943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3500">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69" name="Google Shape;469;p13"/>
          <p:cNvSpPr txBox="1">
            <a:spLocks noGrp="1"/>
          </p:cNvSpPr>
          <p:nvPr>
            <p:ph type="title" idx="7" hasCustomPrompt="1"/>
          </p:nvPr>
        </p:nvSpPr>
        <p:spPr>
          <a:xfrm>
            <a:off x="7579450" y="1541050"/>
            <a:ext cx="851400" cy="8943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3500">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70" name="Google Shape;470;p13"/>
          <p:cNvSpPr txBox="1">
            <a:spLocks noGrp="1"/>
          </p:cNvSpPr>
          <p:nvPr>
            <p:ph type="title" idx="8" hasCustomPrompt="1"/>
          </p:nvPr>
        </p:nvSpPr>
        <p:spPr>
          <a:xfrm>
            <a:off x="7579450" y="3343925"/>
            <a:ext cx="851400" cy="8943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3500">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71" name="Google Shape;471;p13"/>
          <p:cNvSpPr txBox="1">
            <a:spLocks noGrp="1"/>
          </p:cNvSpPr>
          <p:nvPr>
            <p:ph type="subTitle" idx="9"/>
          </p:nvPr>
        </p:nvSpPr>
        <p:spPr>
          <a:xfrm>
            <a:off x="4773251" y="1925475"/>
            <a:ext cx="2806200" cy="510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472" name="Google Shape;472;p13"/>
          <p:cNvSpPr txBox="1">
            <a:spLocks noGrp="1"/>
          </p:cNvSpPr>
          <p:nvPr>
            <p:ph type="subTitle" idx="13"/>
          </p:nvPr>
        </p:nvSpPr>
        <p:spPr>
          <a:xfrm>
            <a:off x="4773251" y="1533309"/>
            <a:ext cx="2806200" cy="51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sp>
        <p:nvSpPr>
          <p:cNvPr id="473" name="Google Shape;473;p13"/>
          <p:cNvSpPr txBox="1">
            <a:spLocks noGrp="1"/>
          </p:cNvSpPr>
          <p:nvPr>
            <p:ph type="subTitle" idx="14"/>
          </p:nvPr>
        </p:nvSpPr>
        <p:spPr>
          <a:xfrm>
            <a:off x="4773251" y="3728350"/>
            <a:ext cx="2806200" cy="510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
        <p:nvSpPr>
          <p:cNvPr id="474" name="Google Shape;474;p13"/>
          <p:cNvSpPr txBox="1">
            <a:spLocks noGrp="1"/>
          </p:cNvSpPr>
          <p:nvPr>
            <p:ph type="subTitle" idx="15"/>
          </p:nvPr>
        </p:nvSpPr>
        <p:spPr>
          <a:xfrm>
            <a:off x="4773251" y="3336184"/>
            <a:ext cx="2806200" cy="51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1pPr>
            <a:lvl2pPr lvl="1"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2pPr>
            <a:lvl3pPr lvl="2"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3pPr>
            <a:lvl4pPr lvl="3"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4pPr>
            <a:lvl5pPr lvl="4"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5pPr>
            <a:lvl6pPr lvl="5"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6pPr>
            <a:lvl7pPr lvl="6"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7pPr>
            <a:lvl8pPr lvl="7"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8pPr>
            <a:lvl9pPr lvl="8" algn="r" rtl="0">
              <a:lnSpc>
                <a:spcPct val="100000"/>
              </a:lnSpc>
              <a:spcBef>
                <a:spcPts val="0"/>
              </a:spcBef>
              <a:spcAft>
                <a:spcPts val="0"/>
              </a:spcAft>
              <a:buSzPts val="2000"/>
              <a:buFont typeface="Montserrat ExtraBold"/>
              <a:buNone/>
              <a:defRPr sz="2000">
                <a:latin typeface="Montserrat ExtraBold"/>
                <a:ea typeface="Montserrat ExtraBold"/>
                <a:cs typeface="Montserrat ExtraBold"/>
                <a:sym typeface="Montserrat ExtraBold"/>
              </a:defRPr>
            </a:lvl9pPr>
          </a:lstStyle>
          <a:p>
            <a:endParaRPr/>
          </a:p>
        </p:txBody>
      </p:sp>
      <p:grpSp>
        <p:nvGrpSpPr>
          <p:cNvPr id="475" name="Google Shape;475;p13"/>
          <p:cNvGrpSpPr/>
          <p:nvPr/>
        </p:nvGrpSpPr>
        <p:grpSpPr>
          <a:xfrm flipH="1">
            <a:off x="-13000" y="272075"/>
            <a:ext cx="9157000" cy="4636825"/>
            <a:chOff x="0" y="272075"/>
            <a:chExt cx="9157000" cy="4636825"/>
          </a:xfrm>
        </p:grpSpPr>
        <p:cxnSp>
          <p:nvCxnSpPr>
            <p:cNvPr id="476" name="Google Shape;476;p13"/>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477" name="Google Shape;477;p13"/>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3"/>
          <p:cNvSpPr/>
          <p:nvPr/>
        </p:nvSpPr>
        <p:spPr>
          <a:xfrm flipH="1">
            <a:off x="8705350" y="9462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flipH="1">
            <a:off x="-794275" y="3013402"/>
            <a:ext cx="1178100" cy="11781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13"/>
          <p:cNvGrpSpPr/>
          <p:nvPr/>
        </p:nvGrpSpPr>
        <p:grpSpPr>
          <a:xfrm>
            <a:off x="-76200" y="-228625"/>
            <a:ext cx="9220200" cy="5376825"/>
            <a:chOff x="-76200" y="-228625"/>
            <a:chExt cx="9220200" cy="5376825"/>
          </a:xfrm>
        </p:grpSpPr>
        <p:sp>
          <p:nvSpPr>
            <p:cNvPr id="481" name="Google Shape;481;p13"/>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flipH="1">
              <a:off x="6793500" y="4604000"/>
              <a:ext cx="23505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13"/>
          <p:cNvGrpSpPr/>
          <p:nvPr/>
        </p:nvGrpSpPr>
        <p:grpSpPr>
          <a:xfrm flipH="1">
            <a:off x="233985" y="68652"/>
            <a:ext cx="659820" cy="324085"/>
            <a:chOff x="754400" y="596000"/>
            <a:chExt cx="781500" cy="383850"/>
          </a:xfrm>
        </p:grpSpPr>
        <p:sp>
          <p:nvSpPr>
            <p:cNvPr id="484" name="Google Shape;484;p13"/>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flipH="1">
            <a:off x="964400" y="1860775"/>
            <a:ext cx="5067600" cy="12138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5000"/>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729" name="Google Shape;729;p18"/>
          <p:cNvSpPr txBox="1">
            <a:spLocks noGrp="1"/>
          </p:cNvSpPr>
          <p:nvPr>
            <p:ph type="title" idx="2" hasCustomPrompt="1"/>
          </p:nvPr>
        </p:nvSpPr>
        <p:spPr>
          <a:xfrm flipH="1">
            <a:off x="6493525" y="2009725"/>
            <a:ext cx="14193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730" name="Google Shape;730;p18"/>
          <p:cNvGrpSpPr/>
          <p:nvPr/>
        </p:nvGrpSpPr>
        <p:grpSpPr>
          <a:xfrm>
            <a:off x="-6500" y="-25"/>
            <a:ext cx="9144000" cy="5148225"/>
            <a:chOff x="0" y="-25"/>
            <a:chExt cx="9144000" cy="5148225"/>
          </a:xfrm>
        </p:grpSpPr>
        <p:sp>
          <p:nvSpPr>
            <p:cNvPr id="731" name="Google Shape;731;p18"/>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8"/>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18"/>
          <p:cNvGrpSpPr/>
          <p:nvPr/>
        </p:nvGrpSpPr>
        <p:grpSpPr>
          <a:xfrm>
            <a:off x="-6500" y="-1950"/>
            <a:ext cx="9157000" cy="5154000"/>
            <a:chOff x="0" y="-1950"/>
            <a:chExt cx="9157000" cy="5154000"/>
          </a:xfrm>
        </p:grpSpPr>
        <p:cxnSp>
          <p:nvCxnSpPr>
            <p:cNvPr id="734" name="Google Shape;734;p18"/>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735" name="Google Shape;735;p18"/>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736" name="Google Shape;736;p18"/>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737" name="Google Shape;737;p18"/>
          <p:cNvGrpSpPr/>
          <p:nvPr/>
        </p:nvGrpSpPr>
        <p:grpSpPr>
          <a:xfrm>
            <a:off x="452920" y="463852"/>
            <a:ext cx="8161570" cy="4214485"/>
            <a:chOff x="459420" y="463852"/>
            <a:chExt cx="8161570" cy="4214485"/>
          </a:xfrm>
        </p:grpSpPr>
        <p:grpSp>
          <p:nvGrpSpPr>
            <p:cNvPr id="738" name="Google Shape;738;p18"/>
            <p:cNvGrpSpPr/>
            <p:nvPr/>
          </p:nvGrpSpPr>
          <p:grpSpPr>
            <a:xfrm>
              <a:off x="459420" y="4354252"/>
              <a:ext cx="659820" cy="324085"/>
              <a:chOff x="754400" y="596000"/>
              <a:chExt cx="781500" cy="383850"/>
            </a:xfrm>
          </p:grpSpPr>
          <p:sp>
            <p:nvSpPr>
              <p:cNvPr id="739" name="Google Shape;739;p1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18"/>
            <p:cNvGrpSpPr/>
            <p:nvPr/>
          </p:nvGrpSpPr>
          <p:grpSpPr>
            <a:xfrm>
              <a:off x="7961170" y="463852"/>
              <a:ext cx="659820" cy="324085"/>
              <a:chOff x="754400" y="596000"/>
              <a:chExt cx="781500" cy="383850"/>
            </a:xfrm>
          </p:grpSpPr>
          <p:sp>
            <p:nvSpPr>
              <p:cNvPr id="768" name="Google Shape;768;p1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6" name="Google Shape;796;p18"/>
          <p:cNvSpPr/>
          <p:nvPr/>
        </p:nvSpPr>
        <p:spPr>
          <a:xfrm rot="-5400000" flipH="1">
            <a:off x="7208550" y="4355284"/>
            <a:ext cx="1590600" cy="15906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97"/>
        <p:cNvGrpSpPr/>
        <p:nvPr/>
      </p:nvGrpSpPr>
      <p:grpSpPr>
        <a:xfrm>
          <a:off x="0" y="0"/>
          <a:ext cx="0" cy="0"/>
          <a:chOff x="0" y="0"/>
          <a:chExt cx="0" cy="0"/>
        </a:xfrm>
      </p:grpSpPr>
      <p:sp>
        <p:nvSpPr>
          <p:cNvPr id="798" name="Google Shape;798;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9" name="Google Shape;799;p19"/>
          <p:cNvSpPr txBox="1">
            <a:spLocks noGrp="1"/>
          </p:cNvSpPr>
          <p:nvPr>
            <p:ph type="subTitle" idx="1"/>
          </p:nvPr>
        </p:nvSpPr>
        <p:spPr>
          <a:xfrm>
            <a:off x="5734475" y="2367525"/>
            <a:ext cx="24609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0" name="Google Shape;800;p19"/>
          <p:cNvSpPr txBox="1">
            <a:spLocks noGrp="1"/>
          </p:cNvSpPr>
          <p:nvPr>
            <p:ph type="subTitle" idx="2"/>
          </p:nvPr>
        </p:nvSpPr>
        <p:spPr>
          <a:xfrm>
            <a:off x="1809500" y="2367525"/>
            <a:ext cx="2460900" cy="1800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1" name="Google Shape;801;p19"/>
          <p:cNvSpPr txBox="1">
            <a:spLocks noGrp="1"/>
          </p:cNvSpPr>
          <p:nvPr>
            <p:ph type="subTitle" idx="3"/>
          </p:nvPr>
        </p:nvSpPr>
        <p:spPr>
          <a:xfrm>
            <a:off x="1809500" y="1995125"/>
            <a:ext cx="2460900" cy="37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sp>
        <p:nvSpPr>
          <p:cNvPr id="802" name="Google Shape;802;p19"/>
          <p:cNvSpPr txBox="1">
            <a:spLocks noGrp="1"/>
          </p:cNvSpPr>
          <p:nvPr>
            <p:ph type="subTitle" idx="4"/>
          </p:nvPr>
        </p:nvSpPr>
        <p:spPr>
          <a:xfrm>
            <a:off x="5734499" y="1995125"/>
            <a:ext cx="2460900" cy="37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0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b="1">
                <a:latin typeface="Montserrat"/>
                <a:ea typeface="Montserrat"/>
                <a:cs typeface="Montserrat"/>
                <a:sym typeface="Montserrat"/>
              </a:defRPr>
            </a:lvl9pPr>
          </a:lstStyle>
          <a:p>
            <a:endParaRPr/>
          </a:p>
        </p:txBody>
      </p:sp>
      <p:grpSp>
        <p:nvGrpSpPr>
          <p:cNvPr id="803" name="Google Shape;803;p19"/>
          <p:cNvGrpSpPr/>
          <p:nvPr/>
        </p:nvGrpSpPr>
        <p:grpSpPr>
          <a:xfrm flipH="1">
            <a:off x="0" y="4375"/>
            <a:ext cx="8884925" cy="5154000"/>
            <a:chOff x="272075" y="-1950"/>
            <a:chExt cx="8884925" cy="5154000"/>
          </a:xfrm>
        </p:grpSpPr>
        <p:cxnSp>
          <p:nvCxnSpPr>
            <p:cNvPr id="804" name="Google Shape;804;p19"/>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05" name="Google Shape;805;p19"/>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806" name="Google Shape;806;p19"/>
          <p:cNvGrpSpPr/>
          <p:nvPr/>
        </p:nvGrpSpPr>
        <p:grpSpPr>
          <a:xfrm>
            <a:off x="0" y="-50"/>
            <a:ext cx="9144000" cy="3810650"/>
            <a:chOff x="0" y="-50"/>
            <a:chExt cx="9144000" cy="3810650"/>
          </a:xfrm>
        </p:grpSpPr>
        <p:sp>
          <p:nvSpPr>
            <p:cNvPr id="807" name="Google Shape;807;p19"/>
            <p:cNvSpPr/>
            <p:nvPr/>
          </p:nvSpPr>
          <p:spPr>
            <a:xfrm rot="10800000">
              <a:off x="6341700" y="-50"/>
              <a:ext cx="2802300" cy="4098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9"/>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19"/>
          <p:cNvGrpSpPr/>
          <p:nvPr/>
        </p:nvGrpSpPr>
        <p:grpSpPr>
          <a:xfrm flipH="1">
            <a:off x="8037760" y="4360577"/>
            <a:ext cx="659820" cy="324085"/>
            <a:chOff x="754400" y="596000"/>
            <a:chExt cx="781500" cy="383850"/>
          </a:xfrm>
        </p:grpSpPr>
        <p:sp>
          <p:nvSpPr>
            <p:cNvPr id="810" name="Google Shape;810;p19"/>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9"/>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9"/>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9"/>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9"/>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9"/>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9"/>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9"/>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9"/>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9"/>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9"/>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9"/>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9"/>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9"/>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9"/>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9"/>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9"/>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9"/>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9"/>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9"/>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9"/>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9"/>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9"/>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9"/>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9"/>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9"/>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9"/>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9"/>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4" r:id="rId8"/>
    <p:sldLayoutId id="2147483665" r:id="rId9"/>
    <p:sldLayoutId id="2147483666" r:id="rId10"/>
    <p:sldLayoutId id="2147483667" r:id="rId11"/>
    <p:sldLayoutId id="2147483668" r:id="rId12"/>
    <p:sldLayoutId id="2147483671" r:id="rId13"/>
    <p:sldLayoutId id="2147483673" r:id="rId14"/>
    <p:sldLayoutId id="2147483674" r:id="rId15"/>
    <p:sldLayoutId id="2147483675" r:id="rId16"/>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33"/>
          <p:cNvSpPr txBox="1">
            <a:spLocks noGrp="1"/>
          </p:cNvSpPr>
          <p:nvPr>
            <p:ph type="ctrTitle"/>
          </p:nvPr>
        </p:nvSpPr>
        <p:spPr>
          <a:xfrm>
            <a:off x="713225" y="1832087"/>
            <a:ext cx="7717500" cy="141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Identifying Defaults</a:t>
            </a:r>
            <a:br>
              <a:rPr lang="en-US" dirty="0"/>
            </a:br>
            <a:r>
              <a:rPr lang="en" sz="3500" dirty="0">
                <a:solidFill>
                  <a:schemeClr val="dk2"/>
                </a:solidFill>
              </a:rPr>
              <a:t>An EdgeRed Case Study</a:t>
            </a:r>
            <a:endParaRPr sz="3500" dirty="0">
              <a:solidFill>
                <a:schemeClr val="dk2"/>
              </a:solidFill>
            </a:endParaRPr>
          </a:p>
        </p:txBody>
      </p:sp>
      <p:sp>
        <p:nvSpPr>
          <p:cNvPr id="1427" name="Google Shape;1427;p33"/>
          <p:cNvSpPr txBox="1">
            <a:spLocks noGrp="1"/>
          </p:cNvSpPr>
          <p:nvPr>
            <p:ph type="subTitle" idx="1"/>
          </p:nvPr>
        </p:nvSpPr>
        <p:spPr>
          <a:xfrm>
            <a:off x="713150" y="3263425"/>
            <a:ext cx="7717500" cy="350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C</a:t>
            </a:r>
            <a:r>
              <a:rPr lang="en-US" dirty="0"/>
              <a:t>h</a:t>
            </a:r>
            <a:r>
              <a:rPr lang="en" dirty="0"/>
              <a:t>au Anh Cong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6CF1AAEC-15DD-7B36-0805-07B5DBA6A5AE}"/>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2A26DE31-C18C-ECAE-9ADE-ACB96483C894}"/>
              </a:ext>
            </a:extLst>
          </p:cNvPr>
          <p:cNvSpPr txBox="1">
            <a:spLocks noGrp="1"/>
          </p:cNvSpPr>
          <p:nvPr>
            <p:ph type="title"/>
          </p:nvPr>
        </p:nvSpPr>
        <p:spPr>
          <a:xfrm>
            <a:off x="716550" y="37332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Default By Client’s Business Type</a:t>
            </a:r>
            <a:endParaRPr dirty="0"/>
          </a:p>
        </p:txBody>
      </p:sp>
      <p:sp>
        <p:nvSpPr>
          <p:cNvPr id="6" name="Google Shape;1580;p41">
            <a:extLst>
              <a:ext uri="{FF2B5EF4-FFF2-40B4-BE49-F238E27FC236}">
                <a16:creationId xmlns:a16="http://schemas.microsoft.com/office/drawing/2014/main" id="{A6C57717-515C-08E9-CBDD-DF2B58B372E9}"/>
              </a:ext>
            </a:extLst>
          </p:cNvPr>
          <p:cNvSpPr txBox="1">
            <a:spLocks noGrp="1"/>
          </p:cNvSpPr>
          <p:nvPr>
            <p:ph type="subTitle" idx="1"/>
          </p:nvPr>
        </p:nvSpPr>
        <p:spPr>
          <a:xfrm>
            <a:off x="1063912" y="1108574"/>
            <a:ext cx="7016176" cy="33050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Hypothetical testing result showed a significant association between entity type and payment code. </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To determine risky business types (</a:t>
            </a:r>
            <a:r>
              <a:rPr lang="en-US" sz="1400" dirty="0" err="1"/>
              <a:t>categorised</a:t>
            </a:r>
            <a:r>
              <a:rPr lang="en-US" sz="1400" dirty="0"/>
              <a:t> into risk categories of Low, Medium, High, Critical), we consider three main factors:</a:t>
            </a:r>
          </a:p>
          <a:p>
            <a:pPr indent="-317500">
              <a:spcBef>
                <a:spcPts val="1000"/>
              </a:spcBef>
              <a:buClr>
                <a:schemeClr val="dk2"/>
              </a:buClr>
              <a:buSzPts val="1400"/>
            </a:pPr>
            <a:r>
              <a:rPr lang="en-US" sz="1400" dirty="0">
                <a:solidFill>
                  <a:schemeClr val="bg2"/>
                </a:solidFill>
              </a:rPr>
              <a:t>Number of defaults: </a:t>
            </a:r>
            <a:r>
              <a:rPr lang="en-US" sz="1400" dirty="0">
                <a:solidFill>
                  <a:schemeClr val="tx1"/>
                </a:solidFill>
              </a:rPr>
              <a:t>High default counts suggest high risk, or a big representation of this business type in the client base</a:t>
            </a:r>
            <a:r>
              <a:rPr lang="en-US" sz="1600" dirty="0"/>
              <a:t>.</a:t>
            </a:r>
          </a:p>
          <a:p>
            <a:pPr indent="-317500">
              <a:spcBef>
                <a:spcPts val="1000"/>
              </a:spcBef>
              <a:buClr>
                <a:schemeClr val="dk2"/>
              </a:buClr>
              <a:buSzPts val="1400"/>
            </a:pPr>
            <a:r>
              <a:rPr lang="en-US" sz="1400" dirty="0">
                <a:solidFill>
                  <a:schemeClr val="bg2"/>
                </a:solidFill>
              </a:rPr>
              <a:t>Average defaulted amount per transaction</a:t>
            </a:r>
            <a:r>
              <a:rPr lang="en-US" sz="1400" dirty="0"/>
              <a:t>: Higher values of this indicate clients who defaulted on larger amounts, suggesting higher risk.</a:t>
            </a:r>
          </a:p>
          <a:p>
            <a:pPr indent="-317500">
              <a:spcBef>
                <a:spcPts val="1000"/>
              </a:spcBef>
              <a:buClr>
                <a:schemeClr val="dk2"/>
              </a:buClr>
              <a:buSzPts val="1400"/>
            </a:pPr>
            <a:r>
              <a:rPr lang="en-US" sz="1400" dirty="0">
                <a:solidFill>
                  <a:schemeClr val="bg2"/>
                </a:solidFill>
              </a:rPr>
              <a:t>Default rate</a:t>
            </a:r>
            <a:r>
              <a:rPr lang="en-US" sz="1400" dirty="0"/>
              <a:t>: The number of defaults scaled by the number of transactions for each business type. Higher default rates indicate higher risk.</a:t>
            </a:r>
          </a:p>
        </p:txBody>
      </p:sp>
    </p:spTree>
    <p:extLst>
      <p:ext uri="{BB962C8B-B14F-4D97-AF65-F5344CB8AC3E}">
        <p14:creationId xmlns:p14="http://schemas.microsoft.com/office/powerpoint/2010/main" val="240454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graphicFrame>
        <p:nvGraphicFramePr>
          <p:cNvPr id="1967" name="Google Shape;1967;p58"/>
          <p:cNvGraphicFramePr/>
          <p:nvPr>
            <p:extLst>
              <p:ext uri="{D42A27DB-BD31-4B8C-83A1-F6EECF244321}">
                <p14:modId xmlns:p14="http://schemas.microsoft.com/office/powerpoint/2010/main" val="2910121425"/>
              </p:ext>
            </p:extLst>
          </p:nvPr>
        </p:nvGraphicFramePr>
        <p:xfrm>
          <a:off x="506031" y="547200"/>
          <a:ext cx="8131938" cy="4118177"/>
        </p:xfrm>
        <a:graphic>
          <a:graphicData uri="http://schemas.openxmlformats.org/drawingml/2006/table">
            <a:tbl>
              <a:tblPr>
                <a:noFill/>
                <a:tableStyleId>{FEBEB4A4-DE20-4662-ADC8-E73512088AA2}</a:tableStyleId>
              </a:tblPr>
              <a:tblGrid>
                <a:gridCol w="2859469">
                  <a:extLst>
                    <a:ext uri="{9D8B030D-6E8A-4147-A177-3AD203B41FA5}">
                      <a16:colId xmlns:a16="http://schemas.microsoft.com/office/drawing/2014/main" val="20000"/>
                    </a:ext>
                  </a:extLst>
                </a:gridCol>
                <a:gridCol w="11303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901700">
                  <a:extLst>
                    <a:ext uri="{9D8B030D-6E8A-4147-A177-3AD203B41FA5}">
                      <a16:colId xmlns:a16="http://schemas.microsoft.com/office/drawing/2014/main" val="20003"/>
                    </a:ext>
                  </a:extLst>
                </a:gridCol>
                <a:gridCol w="1335469">
                  <a:extLst>
                    <a:ext uri="{9D8B030D-6E8A-4147-A177-3AD203B41FA5}">
                      <a16:colId xmlns:a16="http://schemas.microsoft.com/office/drawing/2014/main" val="20004"/>
                    </a:ext>
                  </a:extLst>
                </a:gridCol>
              </a:tblGrid>
              <a:tr h="475200">
                <a:tc>
                  <a:txBody>
                    <a:bodyPr/>
                    <a:lstStyle/>
                    <a:p>
                      <a:pPr marL="0" lvl="0" indent="0" algn="l" rtl="0">
                        <a:spcBef>
                          <a:spcPts val="0"/>
                        </a:spcBef>
                        <a:spcAft>
                          <a:spcPts val="0"/>
                        </a:spcAft>
                        <a:buNone/>
                      </a:pPr>
                      <a:endParaRPr sz="1800" dirty="0">
                        <a:solidFill>
                          <a:schemeClr val="dk1"/>
                        </a:solidFill>
                        <a:latin typeface="Lexend"/>
                        <a:ea typeface="Lexend"/>
                        <a:cs typeface="Lexend"/>
                        <a:sym typeface="Lexend"/>
                      </a:endParaRPr>
                    </a:p>
                  </a:txBody>
                  <a:tcPr marL="91425" marR="91425" marT="68575" marB="68575" anchor="ctr">
                    <a:lnL w="9525" cap="flat" cmpd="sng">
                      <a:solidFill>
                        <a:schemeClr val="dk2">
                          <a:alpha val="0"/>
                        </a:schemeClr>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b="1" dirty="0">
                          <a:solidFill>
                            <a:schemeClr val="dk1"/>
                          </a:solidFill>
                          <a:latin typeface="Montserrat"/>
                          <a:ea typeface="Montserrat"/>
                          <a:cs typeface="Montserrat"/>
                          <a:sym typeface="Montserrat"/>
                        </a:rPr>
                        <a:t>Default Count</a:t>
                      </a:r>
                      <a:endParaRPr sz="1200" b="1" dirty="0">
                        <a:solidFill>
                          <a:schemeClr val="dk1"/>
                        </a:solidFill>
                        <a:latin typeface="Montserrat"/>
                        <a:ea typeface="Montserrat"/>
                        <a:cs typeface="Montserrat"/>
                        <a:sym typeface="Montserrat"/>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Montserrat"/>
                          <a:ea typeface="Montserrat"/>
                          <a:cs typeface="Montserrat"/>
                          <a:sym typeface="Montserrat"/>
                        </a:rPr>
                        <a:t>Average Defaulted Amount</a:t>
                      </a:r>
                      <a:endParaRPr sz="1200" b="1" dirty="0">
                        <a:solidFill>
                          <a:schemeClr val="dk1"/>
                        </a:solidFill>
                        <a:latin typeface="Montserrat"/>
                        <a:ea typeface="Montserrat"/>
                        <a:cs typeface="Montserrat"/>
                        <a:sym typeface="Montserrat"/>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sz="1200" b="1" dirty="0">
                          <a:solidFill>
                            <a:schemeClr val="dk1"/>
                          </a:solidFill>
                          <a:latin typeface="Montserrat"/>
                          <a:ea typeface="Montserrat"/>
                          <a:cs typeface="Montserrat"/>
                          <a:sym typeface="Montserrat"/>
                        </a:rPr>
                        <a:t>Default Rate</a:t>
                      </a:r>
                      <a:endParaRPr sz="1200" b="1" dirty="0">
                        <a:solidFill>
                          <a:schemeClr val="dk1"/>
                        </a:solidFill>
                        <a:latin typeface="Montserrat"/>
                        <a:ea typeface="Montserrat"/>
                        <a:cs typeface="Montserrat"/>
                        <a:sym typeface="Montserrat"/>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dirty="0">
                          <a:solidFill>
                            <a:schemeClr val="dk1"/>
                          </a:solidFill>
                          <a:latin typeface="Montserrat"/>
                          <a:ea typeface="Montserrat"/>
                          <a:cs typeface="Montserrat"/>
                          <a:sym typeface="Montserrat"/>
                        </a:rPr>
                        <a:t>Risk Level</a:t>
                      </a:r>
                      <a:endParaRPr sz="1200" b="1" dirty="0">
                        <a:solidFill>
                          <a:schemeClr val="dk1"/>
                        </a:solidFill>
                        <a:latin typeface="Montserrat"/>
                        <a:ea typeface="Montserrat"/>
                        <a:cs typeface="Montserrat"/>
                        <a:sym typeface="Montserrat"/>
                      </a:endParaRPr>
                    </a:p>
                  </a:txBody>
                  <a:tcPr marL="91425" marR="91425" marT="68575" marB="68575"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07504">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Discretionary Investment Trust</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23</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$4946.24</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7.67</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bg1"/>
                          </a:solidFill>
                          <a:latin typeface="Lexend"/>
                          <a:ea typeface="Lexend"/>
                          <a:cs typeface="Lexend"/>
                          <a:sym typeface="Lexend"/>
                        </a:rPr>
                        <a:t>Critical</a:t>
                      </a:r>
                      <a:endParaRPr sz="1200" dirty="0">
                        <a:solidFill>
                          <a:schemeClr val="bg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lumMod val="25000"/>
                      </a:schemeClr>
                    </a:solidFill>
                  </a:tcPr>
                </a:tc>
                <a:extLst>
                  <a:ext uri="{0D108BD9-81ED-4DB2-BD59-A6C34878D82A}">
                    <a16:rowId xmlns:a16="http://schemas.microsoft.com/office/drawing/2014/main" val="10001"/>
                  </a:ext>
                </a:extLst>
              </a:tr>
              <a:tr h="379109">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Discretionary Trading Trust</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21</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$877.67</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1.75</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bg1"/>
                          </a:solidFill>
                          <a:latin typeface="Lexend"/>
                          <a:ea typeface="Lexend"/>
                          <a:cs typeface="Lexend"/>
                          <a:sym typeface="Lexend"/>
                        </a:rPr>
                        <a:t>High</a:t>
                      </a:r>
                      <a:endParaRPr sz="1200" dirty="0">
                        <a:solidFill>
                          <a:schemeClr val="bg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lumMod val="50000"/>
                      </a:schemeClr>
                    </a:solidFill>
                  </a:tcPr>
                </a:tc>
                <a:extLst>
                  <a:ext uri="{0D108BD9-81ED-4DB2-BD59-A6C34878D82A}">
                    <a16:rowId xmlns:a16="http://schemas.microsoft.com/office/drawing/2014/main" val="10002"/>
                  </a:ext>
                </a:extLst>
              </a:tr>
              <a:tr h="402361">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Australian Private Company</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1217</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$785.94</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1.62</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chemeClr val="bg1"/>
                          </a:solidFill>
                          <a:latin typeface="Lexend"/>
                          <a:ea typeface="Lexend"/>
                          <a:cs typeface="Lexend"/>
                          <a:sym typeface="Lexend"/>
                        </a:rPr>
                        <a:t>Critical</a:t>
                      </a: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tx2">
                        <a:lumMod val="25000"/>
                      </a:schemeClr>
                    </a:solidFill>
                  </a:tcPr>
                </a:tc>
                <a:extLst>
                  <a:ext uri="{0D108BD9-81ED-4DB2-BD59-A6C34878D82A}">
                    <a16:rowId xmlns:a16="http://schemas.microsoft.com/office/drawing/2014/main" val="10003"/>
                  </a:ext>
                </a:extLst>
              </a:tr>
              <a:tr h="348709">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Australian Public Company</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16</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$485.67</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2.67</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bg1"/>
                          </a:solidFill>
                          <a:latin typeface="Lexend"/>
                          <a:ea typeface="Lexend"/>
                          <a:cs typeface="Lexend"/>
                          <a:sym typeface="Lexend"/>
                        </a:rPr>
                        <a:t>Medium</a:t>
                      </a:r>
                      <a:endParaRPr sz="1200" dirty="0">
                        <a:solidFill>
                          <a:schemeClr val="bg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10004"/>
                  </a:ext>
                </a:extLst>
              </a:tr>
              <a:tr h="344143">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Hybrid Trust</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2</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$450.00</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0.06</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bg1"/>
                          </a:solidFill>
                          <a:latin typeface="Lexend"/>
                          <a:ea typeface="Lexend"/>
                          <a:cs typeface="Lexend"/>
                          <a:sym typeface="Lexend"/>
                        </a:rPr>
                        <a:t>Low</a:t>
                      </a:r>
                      <a:endParaRPr sz="1200" dirty="0">
                        <a:solidFill>
                          <a:schemeClr val="bg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92D050"/>
                    </a:solidFill>
                  </a:tcPr>
                </a:tc>
                <a:extLst>
                  <a:ext uri="{0D108BD9-81ED-4DB2-BD59-A6C34878D82A}">
                    <a16:rowId xmlns:a16="http://schemas.microsoft.com/office/drawing/2014/main" val="10005"/>
                  </a:ext>
                </a:extLst>
              </a:tr>
              <a:tr h="402361">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Individual/Sole Trader</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901</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$428.11</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1.98</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bg1"/>
                          </a:solidFill>
                          <a:latin typeface="Lexend"/>
                          <a:ea typeface="Lexend"/>
                          <a:cs typeface="Lexend"/>
                          <a:sym typeface="Lexend"/>
                        </a:rPr>
                        <a:t>High</a:t>
                      </a:r>
                      <a:endParaRPr sz="1200" dirty="0">
                        <a:solidFill>
                          <a:schemeClr val="bg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C31C1C"/>
                    </a:solidFill>
                  </a:tcPr>
                </a:tc>
                <a:extLst>
                  <a:ext uri="{0D108BD9-81ED-4DB2-BD59-A6C34878D82A}">
                    <a16:rowId xmlns:a16="http://schemas.microsoft.com/office/drawing/2014/main" val="10006"/>
                  </a:ext>
                </a:extLst>
              </a:tr>
              <a:tr h="335089">
                <a:tc>
                  <a:txBody>
                    <a:bodyPr/>
                    <a:lstStyle/>
                    <a:p>
                      <a:pPr marL="0" lvl="0" indent="0" algn="l" rtl="0">
                        <a:spcBef>
                          <a:spcPts val="0"/>
                        </a:spcBef>
                        <a:spcAft>
                          <a:spcPts val="0"/>
                        </a:spcAft>
                        <a:buNone/>
                      </a:pPr>
                      <a:r>
                        <a:rPr lang="en" sz="1200" b="1" dirty="0">
                          <a:solidFill>
                            <a:schemeClr val="dk1"/>
                          </a:solidFill>
                          <a:latin typeface="Montserrat"/>
                          <a:ea typeface="Montserrat"/>
                          <a:cs typeface="Montserrat"/>
                          <a:sym typeface="Montserrat"/>
                        </a:rPr>
                        <a:t>Other Partnership</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6</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$420.00</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0.60</a:t>
                      </a:r>
                      <a:endParaRPr sz="1200" dirty="0">
                        <a:solidFill>
                          <a:schemeClr val="dk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chemeClr val="bg1"/>
                          </a:solidFill>
                          <a:latin typeface="Lexend"/>
                          <a:ea typeface="Lexend"/>
                          <a:cs typeface="Lexend"/>
                          <a:sym typeface="Lexend"/>
                        </a:rPr>
                        <a:t>Low</a:t>
                      </a:r>
                      <a:endParaRPr sz="1200" dirty="0">
                        <a:solidFill>
                          <a:schemeClr val="bg1"/>
                        </a:solidFill>
                        <a:latin typeface="Lexend"/>
                        <a:ea typeface="Lexend"/>
                        <a:cs typeface="Lexend"/>
                        <a:sym typeface="Lexend"/>
                      </a:endParaRPr>
                    </a:p>
                  </a:txBody>
                  <a:tcPr marL="0" marR="0"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92D050"/>
                    </a:solidFill>
                  </a:tcPr>
                </a:tc>
                <a:extLst>
                  <a:ext uri="{0D108BD9-81ED-4DB2-BD59-A6C34878D82A}">
                    <a16:rowId xmlns:a16="http://schemas.microsoft.com/office/drawing/2014/main" val="10007"/>
                  </a:ext>
                </a:extLst>
              </a:tr>
              <a:tr h="362614">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Family Partnership</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33</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$341.46</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0.85</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bg1"/>
                          </a:solidFill>
                          <a:latin typeface="Lexend"/>
                          <a:ea typeface="Lexend"/>
                          <a:cs typeface="Lexend"/>
                          <a:sym typeface="Lexend"/>
                        </a:rPr>
                        <a:t>Medium</a:t>
                      </a:r>
                      <a:endParaRPr sz="1200" dirty="0">
                        <a:solidFill>
                          <a:schemeClr val="bg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bg2">
                        <a:lumMod val="60000"/>
                        <a:lumOff val="40000"/>
                      </a:schemeClr>
                    </a:solidFill>
                  </a:tcPr>
                </a:tc>
                <a:extLst>
                  <a:ext uri="{0D108BD9-81ED-4DB2-BD59-A6C34878D82A}">
                    <a16:rowId xmlns:a16="http://schemas.microsoft.com/office/drawing/2014/main" val="3015124785"/>
                  </a:ext>
                </a:extLst>
              </a:tr>
              <a:tr h="338400">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Australian Proprietary Company</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0</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$0.00</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0.00</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bg1"/>
                          </a:solidFill>
                          <a:latin typeface="Lexend"/>
                          <a:ea typeface="Lexend"/>
                          <a:cs typeface="Lexend"/>
                          <a:sym typeface="Lexend"/>
                        </a:rPr>
                        <a:t>Low</a:t>
                      </a:r>
                      <a:endParaRPr sz="1200" dirty="0">
                        <a:solidFill>
                          <a:schemeClr val="bg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92D050"/>
                    </a:solidFill>
                  </a:tcPr>
                </a:tc>
                <a:extLst>
                  <a:ext uri="{0D108BD9-81ED-4DB2-BD59-A6C34878D82A}">
                    <a16:rowId xmlns:a16="http://schemas.microsoft.com/office/drawing/2014/main" val="1124497508"/>
                  </a:ext>
                </a:extLst>
              </a:tr>
              <a:tr h="294977">
                <a:tc>
                  <a:txBody>
                    <a:bodyPr/>
                    <a:lstStyle/>
                    <a:p>
                      <a:pPr marL="0" lvl="0" indent="0" algn="l" rtl="0">
                        <a:spcBef>
                          <a:spcPts val="0"/>
                        </a:spcBef>
                        <a:spcAft>
                          <a:spcPts val="0"/>
                        </a:spcAft>
                        <a:buNone/>
                      </a:pPr>
                      <a:r>
                        <a:rPr lang="en-US" sz="1200" b="1" dirty="0">
                          <a:solidFill>
                            <a:schemeClr val="dk1"/>
                          </a:solidFill>
                          <a:latin typeface="Montserrat"/>
                          <a:ea typeface="Montserrat"/>
                          <a:cs typeface="Montserrat"/>
                          <a:sym typeface="Montserrat"/>
                        </a:rPr>
                        <a:t>Fixed Unit Trust</a:t>
                      </a:r>
                      <a:endParaRPr sz="1200" b="1" dirty="0">
                        <a:solidFill>
                          <a:schemeClr val="dk1"/>
                        </a:solidFill>
                        <a:latin typeface="Montserrat"/>
                        <a:ea typeface="Montserrat"/>
                        <a:cs typeface="Montserrat"/>
                        <a:sym typeface="Montserrat"/>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0</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$0.00</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0.00</a:t>
                      </a:r>
                      <a:endParaRPr sz="1200" dirty="0">
                        <a:solidFill>
                          <a:schemeClr val="dk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chemeClr val="bg1"/>
                          </a:solidFill>
                          <a:latin typeface="Lexend"/>
                          <a:ea typeface="Lexend"/>
                          <a:cs typeface="Lexend"/>
                          <a:sym typeface="Lexend"/>
                        </a:rPr>
                        <a:t>Low</a:t>
                      </a:r>
                      <a:endParaRPr sz="1200" dirty="0">
                        <a:solidFill>
                          <a:schemeClr val="bg1"/>
                        </a:solidFill>
                        <a:latin typeface="Lexend"/>
                        <a:ea typeface="Lexend"/>
                        <a:cs typeface="Lexend"/>
                        <a:sym typeface="Lexend"/>
                      </a:endParaRPr>
                    </a:p>
                  </a:txBody>
                  <a:tcPr marL="0" marR="0"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rgbClr val="92D050"/>
                    </a:solidFill>
                  </a:tcPr>
                </a:tc>
                <a:extLst>
                  <a:ext uri="{0D108BD9-81ED-4DB2-BD59-A6C34878D82A}">
                    <a16:rowId xmlns:a16="http://schemas.microsoft.com/office/drawing/2014/main" val="1122902058"/>
                  </a:ext>
                </a:extLst>
              </a:tr>
            </a:tbl>
          </a:graphicData>
        </a:graphic>
      </p:graphicFrame>
      <p:sp>
        <p:nvSpPr>
          <p:cNvPr id="4" name="Google Shape;1511;p39">
            <a:extLst>
              <a:ext uri="{FF2B5EF4-FFF2-40B4-BE49-F238E27FC236}">
                <a16:creationId xmlns:a16="http://schemas.microsoft.com/office/drawing/2014/main" id="{D1F86540-CBF5-46C9-E2B0-8D6B03722860}"/>
              </a:ext>
            </a:extLst>
          </p:cNvPr>
          <p:cNvSpPr txBox="1">
            <a:spLocks noGrp="1"/>
          </p:cNvSpPr>
          <p:nvPr>
            <p:ph type="title"/>
          </p:nvPr>
        </p:nvSpPr>
        <p:spPr>
          <a:xfrm>
            <a:off x="506031" y="413203"/>
            <a:ext cx="232356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bg2"/>
                </a:solidFill>
              </a:rPr>
              <a:t>By client’s type</a:t>
            </a:r>
            <a:endParaRPr sz="2000" dirty="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B3C101CF-093E-3CC5-866D-0C72EEA75241}"/>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FFBA45A9-CD34-399D-B423-83B46E27BE8E}"/>
              </a:ext>
            </a:extLst>
          </p:cNvPr>
          <p:cNvSpPr txBox="1">
            <a:spLocks noGrp="1"/>
          </p:cNvSpPr>
          <p:nvPr>
            <p:ph type="title"/>
          </p:nvPr>
        </p:nvSpPr>
        <p:spPr>
          <a:xfrm>
            <a:off x="720000" y="373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Default By Clients’ Age</a:t>
            </a:r>
            <a:endParaRPr dirty="0"/>
          </a:p>
        </p:txBody>
      </p:sp>
      <p:sp>
        <p:nvSpPr>
          <p:cNvPr id="1512" name="Google Shape;1512;p39">
            <a:extLst>
              <a:ext uri="{FF2B5EF4-FFF2-40B4-BE49-F238E27FC236}">
                <a16:creationId xmlns:a16="http://schemas.microsoft.com/office/drawing/2014/main" id="{4CA56F5E-2659-572E-08B0-2E65C2C34107}"/>
              </a:ext>
            </a:extLst>
          </p:cNvPr>
          <p:cNvSpPr txBox="1">
            <a:spLocks noGrp="1"/>
          </p:cNvSpPr>
          <p:nvPr>
            <p:ph type="subTitle" idx="1"/>
          </p:nvPr>
        </p:nvSpPr>
        <p:spPr>
          <a:xfrm>
            <a:off x="1048502" y="1403110"/>
            <a:ext cx="2054698" cy="2020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Since there are more clients around the 10-year AND 25-year age marks, there are naturally more defaults recorded in that age group.</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dirty="0"/>
              <a:t>So, to better assess default-prone clients, we would look at the default rate within each age group.</a:t>
            </a:r>
          </a:p>
        </p:txBody>
      </p:sp>
      <p:pic>
        <p:nvPicPr>
          <p:cNvPr id="3" name="Picture 2">
            <a:extLst>
              <a:ext uri="{FF2B5EF4-FFF2-40B4-BE49-F238E27FC236}">
                <a16:creationId xmlns:a16="http://schemas.microsoft.com/office/drawing/2014/main" id="{8252067A-7739-7D34-F840-F0324DB35C57}"/>
              </a:ext>
            </a:extLst>
          </p:cNvPr>
          <p:cNvPicPr>
            <a:picLocks noChangeAspect="1"/>
          </p:cNvPicPr>
          <p:nvPr/>
        </p:nvPicPr>
        <p:blipFill>
          <a:blip r:embed="rId3"/>
          <a:stretch>
            <a:fillRect/>
          </a:stretch>
        </p:blipFill>
        <p:spPr>
          <a:xfrm>
            <a:off x="3232800" y="1482310"/>
            <a:ext cx="4877098" cy="2420090"/>
          </a:xfrm>
          <a:prstGeom prst="rect">
            <a:avLst/>
          </a:prstGeom>
        </p:spPr>
      </p:pic>
    </p:spTree>
    <p:extLst>
      <p:ext uri="{BB962C8B-B14F-4D97-AF65-F5344CB8AC3E}">
        <p14:creationId xmlns:p14="http://schemas.microsoft.com/office/powerpoint/2010/main" val="46553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8EB9A31C-A125-1EDB-3534-5E27DEDD5908}"/>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C187BE69-9E7F-77AB-6BA3-6C31FFFDECD3}"/>
              </a:ext>
            </a:extLst>
          </p:cNvPr>
          <p:cNvSpPr txBox="1">
            <a:spLocks noGrp="1"/>
          </p:cNvSpPr>
          <p:nvPr>
            <p:ph type="title"/>
          </p:nvPr>
        </p:nvSpPr>
        <p:spPr>
          <a:xfrm>
            <a:off x="720000" y="276383"/>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Default By Clients’ Age</a:t>
            </a:r>
            <a:endParaRPr dirty="0"/>
          </a:p>
        </p:txBody>
      </p:sp>
      <p:sp>
        <p:nvSpPr>
          <p:cNvPr id="1512" name="Google Shape;1512;p39">
            <a:extLst>
              <a:ext uri="{FF2B5EF4-FFF2-40B4-BE49-F238E27FC236}">
                <a16:creationId xmlns:a16="http://schemas.microsoft.com/office/drawing/2014/main" id="{F093CB66-B35F-47AB-8B1D-00B5B6D1E671}"/>
              </a:ext>
            </a:extLst>
          </p:cNvPr>
          <p:cNvSpPr txBox="1">
            <a:spLocks noGrp="1"/>
          </p:cNvSpPr>
          <p:nvPr>
            <p:ph type="subTitle" idx="1"/>
          </p:nvPr>
        </p:nvSpPr>
        <p:spPr>
          <a:xfrm>
            <a:off x="5281665" y="1169471"/>
            <a:ext cx="2939506" cy="2574158"/>
          </a:xfrm>
          <a:prstGeom prst="rect">
            <a:avLst/>
          </a:prstGeom>
        </p:spPr>
        <p:txBody>
          <a:bodyPr spcFirstLastPara="1" wrap="square" lIns="91425" tIns="91425" rIns="91425" bIns="91425" anchor="t" anchorCtr="0">
            <a:noAutofit/>
          </a:bodyPr>
          <a:lstStyle/>
          <a:p>
            <a:pPr indent="-317500">
              <a:spcBef>
                <a:spcPts val="1000"/>
              </a:spcBef>
              <a:buClr>
                <a:schemeClr val="dk2"/>
              </a:buClr>
              <a:buSzPts val="1400"/>
            </a:pPr>
            <a:r>
              <a:rPr lang="en-US" dirty="0"/>
              <a:t>Younger businesses exhibit the highest default rates, particularly between year 17-18 and 10-12.</a:t>
            </a:r>
          </a:p>
          <a:p>
            <a:pPr indent="-317500">
              <a:spcBef>
                <a:spcPts val="1000"/>
              </a:spcBef>
              <a:buClr>
                <a:schemeClr val="dk2"/>
              </a:buClr>
              <a:buSzPts val="1400"/>
            </a:pPr>
            <a:r>
              <a:rPr lang="en-US" dirty="0"/>
              <a:t>This suggests that businesses in the early-to-middle stage of their lifecycle are more vulnerable to default, possibly due to growing pains, market pressures, or financial instability. </a:t>
            </a:r>
          </a:p>
        </p:txBody>
      </p:sp>
      <p:pic>
        <p:nvPicPr>
          <p:cNvPr id="4" name="Picture 3">
            <a:extLst>
              <a:ext uri="{FF2B5EF4-FFF2-40B4-BE49-F238E27FC236}">
                <a16:creationId xmlns:a16="http://schemas.microsoft.com/office/drawing/2014/main" id="{4EE298FC-FD28-8089-0010-E2433C1BEC8C}"/>
              </a:ext>
            </a:extLst>
          </p:cNvPr>
          <p:cNvPicPr>
            <a:picLocks noChangeAspect="1"/>
          </p:cNvPicPr>
          <p:nvPr/>
        </p:nvPicPr>
        <p:blipFill>
          <a:blip r:embed="rId3"/>
          <a:stretch>
            <a:fillRect/>
          </a:stretch>
        </p:blipFill>
        <p:spPr>
          <a:xfrm>
            <a:off x="822029" y="1078368"/>
            <a:ext cx="4459636" cy="2853124"/>
          </a:xfrm>
          <a:prstGeom prst="rect">
            <a:avLst/>
          </a:prstGeom>
        </p:spPr>
      </p:pic>
      <p:sp>
        <p:nvSpPr>
          <p:cNvPr id="6" name="TextBox 5">
            <a:extLst>
              <a:ext uri="{FF2B5EF4-FFF2-40B4-BE49-F238E27FC236}">
                <a16:creationId xmlns:a16="http://schemas.microsoft.com/office/drawing/2014/main" id="{CF99B14E-8A42-449C-206A-B18EDAA154BC}"/>
              </a:ext>
            </a:extLst>
          </p:cNvPr>
          <p:cNvSpPr txBox="1"/>
          <p:nvPr/>
        </p:nvSpPr>
        <p:spPr>
          <a:xfrm>
            <a:off x="822029" y="4022595"/>
            <a:ext cx="6282954" cy="461665"/>
          </a:xfrm>
          <a:prstGeom prst="rect">
            <a:avLst/>
          </a:prstGeom>
          <a:solidFill>
            <a:schemeClr val="bg2"/>
          </a:solidFill>
        </p:spPr>
        <p:txBody>
          <a:bodyPr wrap="square">
            <a:spAutoFit/>
          </a:bodyPr>
          <a:lstStyle/>
          <a:p>
            <a:pPr>
              <a:buClr>
                <a:schemeClr val="dk1"/>
              </a:buClr>
              <a:buSzPts val="1100"/>
            </a:pPr>
            <a:r>
              <a:rPr lang="en-US" sz="1200" dirty="0">
                <a:solidFill>
                  <a:schemeClr val="bg1"/>
                </a:solidFill>
                <a:latin typeface="Lexend"/>
                <a:sym typeface="Lexend"/>
              </a:rPr>
              <a:t>Thus, it is beneficial to focus on businesses around 10-18 years old for targeted risk mitigation strategies, as they show the highest likelihood of default.</a:t>
            </a:r>
          </a:p>
        </p:txBody>
      </p:sp>
    </p:spTree>
    <p:extLst>
      <p:ext uri="{BB962C8B-B14F-4D97-AF65-F5344CB8AC3E}">
        <p14:creationId xmlns:p14="http://schemas.microsoft.com/office/powerpoint/2010/main" val="249006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Default By Client’s Business Type &amp; Age</a:t>
            </a:r>
            <a:endParaRPr sz="2800" dirty="0"/>
          </a:p>
        </p:txBody>
      </p:sp>
      <p:sp>
        <p:nvSpPr>
          <p:cNvPr id="1505" name="Google Shape;1505;p38"/>
          <p:cNvSpPr txBox="1">
            <a:spLocks noGrp="1"/>
          </p:cNvSpPr>
          <p:nvPr>
            <p:ph type="subTitle" idx="1"/>
          </p:nvPr>
        </p:nvSpPr>
        <p:spPr>
          <a:xfrm>
            <a:off x="993601" y="2009268"/>
            <a:ext cx="3240000" cy="2420100"/>
          </a:xfrm>
          <a:prstGeom prst="rect">
            <a:avLst/>
          </a:prstGeom>
        </p:spPr>
        <p:txBody>
          <a:bodyPr spcFirstLastPara="1" wrap="square" lIns="91425" tIns="91425" rIns="91425" bIns="91425" anchor="t" anchorCtr="0">
            <a:noAutofit/>
          </a:bodyPr>
          <a:lstStyle/>
          <a:p>
            <a:pPr lvl="0" indent="-317500">
              <a:spcBef>
                <a:spcPts val="1000"/>
              </a:spcBef>
              <a:buClr>
                <a:schemeClr val="dk2"/>
              </a:buClr>
              <a:buSzPts val="1400"/>
              <a:buFont typeface="Nunito Light"/>
              <a:buChar char="●"/>
            </a:pPr>
            <a:r>
              <a:rPr lang="en-US" sz="900" dirty="0">
                <a:solidFill>
                  <a:schemeClr val="bg2"/>
                </a:solidFill>
              </a:rPr>
              <a:t>Australian Private Company: </a:t>
            </a:r>
            <a:r>
              <a:rPr lang="en-US" sz="900" dirty="0">
                <a:solidFill>
                  <a:schemeClr val="accent1">
                    <a:lumMod val="10000"/>
                  </a:schemeClr>
                </a:solidFill>
              </a:rPr>
              <a:t>Defaults peak at ages 10, 12, and 17, with a decrease in older ages, suggesting higher risk in these early years.</a:t>
            </a:r>
          </a:p>
          <a:p>
            <a:pPr lvl="0" indent="-317500">
              <a:spcBef>
                <a:spcPts val="1000"/>
              </a:spcBef>
              <a:buClr>
                <a:schemeClr val="dk2"/>
              </a:buClr>
              <a:buSzPts val="1400"/>
              <a:buFont typeface="Nunito Light"/>
              <a:buChar char="●"/>
            </a:pPr>
            <a:r>
              <a:rPr lang="en-US" sz="900" dirty="0">
                <a:solidFill>
                  <a:schemeClr val="bg2"/>
                </a:solidFill>
              </a:rPr>
              <a:t>Australian Public Company</a:t>
            </a:r>
            <a:r>
              <a:rPr lang="en-US" sz="900" dirty="0"/>
              <a:t>: Moderate default rates around age 12-13, but a spike at age 16 (0.27).</a:t>
            </a:r>
          </a:p>
          <a:p>
            <a:pPr lvl="0" indent="-317500">
              <a:spcBef>
                <a:spcPts val="1000"/>
              </a:spcBef>
              <a:buClr>
                <a:schemeClr val="dk2"/>
              </a:buClr>
              <a:buSzPts val="1400"/>
              <a:buFont typeface="Nunito Light"/>
              <a:buChar char="●"/>
            </a:pPr>
            <a:r>
              <a:rPr lang="en-US" sz="900" dirty="0">
                <a:solidFill>
                  <a:schemeClr val="bg2"/>
                </a:solidFill>
              </a:rPr>
              <a:t>Discretionary Investment Trust</a:t>
            </a:r>
            <a:r>
              <a:rPr lang="en-US" sz="900" dirty="0"/>
              <a:t>: High default rates at ages 9-10, particularly at age 10 (0.34).</a:t>
            </a:r>
          </a:p>
          <a:p>
            <a:pPr indent="-317500">
              <a:spcBef>
                <a:spcPts val="1000"/>
              </a:spcBef>
              <a:buClr>
                <a:schemeClr val="dk2"/>
              </a:buClr>
              <a:buSzPts val="1400"/>
              <a:buFont typeface="Nunito Light"/>
              <a:buChar char="●"/>
            </a:pPr>
            <a:r>
              <a:rPr lang="en-US" sz="900" dirty="0">
                <a:solidFill>
                  <a:schemeClr val="bg2"/>
                </a:solidFill>
              </a:rPr>
              <a:t>Discretionary Trading Trust</a:t>
            </a:r>
            <a:r>
              <a:rPr lang="en-US" sz="900" dirty="0"/>
              <a:t>: A peak at age 12 (0.36), otherwise low default rates. </a:t>
            </a:r>
          </a:p>
          <a:p>
            <a:pPr lvl="0" indent="-317500">
              <a:spcBef>
                <a:spcPts val="1000"/>
              </a:spcBef>
              <a:buClr>
                <a:schemeClr val="dk2"/>
              </a:buClr>
              <a:buSzPts val="1400"/>
              <a:buFont typeface="Nunito Light"/>
              <a:buChar char="●"/>
            </a:pPr>
            <a:endParaRPr lang="en-US" sz="900" dirty="0"/>
          </a:p>
        </p:txBody>
      </p:sp>
      <p:sp>
        <p:nvSpPr>
          <p:cNvPr id="1506" name="Google Shape;1506;p38"/>
          <p:cNvSpPr txBox="1">
            <a:spLocks noGrp="1"/>
          </p:cNvSpPr>
          <p:nvPr>
            <p:ph type="subTitle" idx="2"/>
          </p:nvPr>
        </p:nvSpPr>
        <p:spPr>
          <a:xfrm>
            <a:off x="855462" y="1153049"/>
            <a:ext cx="7433075" cy="832675"/>
          </a:xfrm>
          <a:prstGeom prst="rect">
            <a:avLst/>
          </a:prstGeom>
          <a:solidFill>
            <a:schemeClr val="accent1"/>
          </a:solidFill>
          <a:ln>
            <a:solidFill>
              <a:schemeClr val="accent1"/>
            </a:solid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Looking </a:t>
            </a:r>
            <a:r>
              <a:rPr lang="en-US" sz="1200" dirty="0"/>
              <a:t>closer at the default rates for each entity type at different age to gather more detailed insights for each client category, </a:t>
            </a:r>
            <a:r>
              <a:rPr lang="en-US" dirty="0"/>
              <a:t>it shows </a:t>
            </a:r>
            <a:r>
              <a:rPr lang="en-US" sz="1200" dirty="0"/>
              <a:t>that the most common age of default-prone companies are around 16-17 across many establishment types. </a:t>
            </a:r>
          </a:p>
        </p:txBody>
      </p:sp>
      <p:sp>
        <p:nvSpPr>
          <p:cNvPr id="3" name="TextBox 2">
            <a:extLst>
              <a:ext uri="{FF2B5EF4-FFF2-40B4-BE49-F238E27FC236}">
                <a16:creationId xmlns:a16="http://schemas.microsoft.com/office/drawing/2014/main" id="{85038FC5-6B3F-7985-FDFA-9CEF228C40F0}"/>
              </a:ext>
            </a:extLst>
          </p:cNvPr>
          <p:cNvSpPr txBox="1"/>
          <p:nvPr/>
        </p:nvSpPr>
        <p:spPr>
          <a:xfrm>
            <a:off x="4680000" y="2207448"/>
            <a:ext cx="3240000" cy="2128788"/>
          </a:xfrm>
          <a:prstGeom prst="rect">
            <a:avLst/>
          </a:prstGeom>
          <a:noFill/>
        </p:spPr>
        <p:txBody>
          <a:bodyPr wrap="square">
            <a:spAutoFit/>
          </a:bodyPr>
          <a:lstStyle/>
          <a:p>
            <a:pPr marL="457200" indent="-317500">
              <a:spcBef>
                <a:spcPts val="1000"/>
              </a:spcBef>
              <a:buClr>
                <a:schemeClr val="dk2"/>
              </a:buClr>
              <a:buSzPts val="1400"/>
              <a:buFont typeface="Nunito Light"/>
              <a:buChar char="●"/>
            </a:pPr>
            <a:r>
              <a:rPr lang="en-US" sz="900" dirty="0">
                <a:solidFill>
                  <a:schemeClr val="bg2"/>
                </a:solidFill>
                <a:latin typeface="Lexend"/>
                <a:sym typeface="Lexend"/>
              </a:rPr>
              <a:t>Family Partnership</a:t>
            </a:r>
            <a:r>
              <a:rPr lang="en-US" sz="900" dirty="0">
                <a:solidFill>
                  <a:schemeClr val="dk1"/>
                </a:solidFill>
                <a:latin typeface="Lexend"/>
                <a:sym typeface="Lexend"/>
              </a:rPr>
              <a:t>: The highest default rate at age 16 (0.40) and age 14 (0.27), indicating significant vulnerability at this age range.</a:t>
            </a:r>
          </a:p>
          <a:p>
            <a:pPr marL="457200" indent="-317500">
              <a:spcBef>
                <a:spcPts val="1000"/>
              </a:spcBef>
              <a:buClr>
                <a:schemeClr val="dk2"/>
              </a:buClr>
              <a:buSzPts val="1400"/>
              <a:buFont typeface="Nunito Light"/>
              <a:buChar char="●"/>
            </a:pPr>
            <a:r>
              <a:rPr lang="en-US" sz="900" dirty="0">
                <a:solidFill>
                  <a:schemeClr val="bg2"/>
                </a:solidFill>
                <a:latin typeface="Lexend"/>
                <a:sym typeface="Lexend"/>
              </a:rPr>
              <a:t>Individual/Sole Trader</a:t>
            </a:r>
            <a:r>
              <a:rPr lang="en-US" sz="900" dirty="0">
                <a:solidFill>
                  <a:schemeClr val="dk1"/>
                </a:solidFill>
                <a:latin typeface="Lexend"/>
                <a:sym typeface="Lexend"/>
              </a:rPr>
              <a:t>: Peaks around ages 10-12 and 16-18, particularly at age 18.</a:t>
            </a:r>
          </a:p>
          <a:p>
            <a:pPr marL="457200" indent="-317500">
              <a:spcBef>
                <a:spcPts val="1000"/>
              </a:spcBef>
              <a:buClr>
                <a:schemeClr val="dk2"/>
              </a:buClr>
              <a:buSzPts val="1400"/>
              <a:buFont typeface="Nunito Light"/>
              <a:buChar char="●"/>
            </a:pPr>
            <a:r>
              <a:rPr lang="en-US" sz="900" dirty="0">
                <a:solidFill>
                  <a:schemeClr val="bg2"/>
                </a:solidFill>
                <a:latin typeface="Lexend"/>
                <a:sym typeface="Lexend"/>
              </a:rPr>
              <a:t>Other Partnership</a:t>
            </a:r>
            <a:r>
              <a:rPr lang="en-US" sz="900" dirty="0">
                <a:solidFill>
                  <a:schemeClr val="dk1"/>
                </a:solidFill>
                <a:latin typeface="Lexend"/>
                <a:sym typeface="Lexend"/>
              </a:rPr>
              <a:t>: Very low default rates across all ages. Most cases recorded at 14.</a:t>
            </a:r>
          </a:p>
          <a:p>
            <a:pPr marL="457200" indent="-317500">
              <a:spcBef>
                <a:spcPts val="1000"/>
              </a:spcBef>
              <a:buClr>
                <a:schemeClr val="dk2"/>
              </a:buClr>
              <a:buSzPts val="1400"/>
              <a:buFont typeface="Nunito Light"/>
              <a:buChar char="●"/>
            </a:pPr>
            <a:r>
              <a:rPr lang="en-US" sz="900" dirty="0">
                <a:solidFill>
                  <a:schemeClr val="bg2"/>
                </a:solidFill>
                <a:latin typeface="Lexend"/>
                <a:sym typeface="Lexend"/>
              </a:rPr>
              <a:t>Hybrid Trust</a:t>
            </a:r>
            <a:r>
              <a:rPr lang="en-US" sz="900" dirty="0">
                <a:solidFill>
                  <a:schemeClr val="dk1"/>
                </a:solidFill>
                <a:latin typeface="Lexend"/>
                <a:sym typeface="Lexend"/>
              </a:rPr>
              <a:t>: Very low default rate only recorded for companies at age 18.</a:t>
            </a:r>
          </a:p>
          <a:p>
            <a:pPr marL="457200" indent="-317500">
              <a:spcBef>
                <a:spcPts val="1000"/>
              </a:spcBef>
              <a:buClr>
                <a:schemeClr val="dk2"/>
              </a:buClr>
              <a:buSzPts val="1400"/>
              <a:buFont typeface="Nunito Light"/>
              <a:buChar char="●"/>
            </a:pPr>
            <a:r>
              <a:rPr lang="en-US" sz="900" dirty="0">
                <a:solidFill>
                  <a:schemeClr val="bg2"/>
                </a:solidFill>
                <a:latin typeface="Lexend"/>
                <a:sym typeface="Lexend"/>
              </a:rPr>
              <a:t>Australian Proprietary Company &amp; Fixed Unit Trust:</a:t>
            </a:r>
            <a:r>
              <a:rPr lang="en-US" sz="900" dirty="0">
                <a:solidFill>
                  <a:schemeClr val="dk1"/>
                </a:solidFill>
                <a:latin typeface="Lexend"/>
                <a:sym typeface="Lexend"/>
              </a:rPr>
              <a:t> Default rate is flat.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42"/>
          <p:cNvSpPr txBox="1">
            <a:spLocks noGrp="1"/>
          </p:cNvSpPr>
          <p:nvPr>
            <p:ph type="subTitle" idx="1"/>
          </p:nvPr>
        </p:nvSpPr>
        <p:spPr>
          <a:xfrm>
            <a:off x="1515449" y="1977500"/>
            <a:ext cx="2811000" cy="954900"/>
          </a:xfrm>
          <a:prstGeom prst="rect">
            <a:avLst/>
          </a:prstGeom>
        </p:spPr>
        <p:txBody>
          <a:bodyPr spcFirstLastPara="1" wrap="square" lIns="91425" tIns="91425" rIns="91425" bIns="91425" anchor="t" anchorCtr="0">
            <a:noAutofit/>
          </a:bodyPr>
          <a:lstStyle/>
          <a:p>
            <a:pPr marL="0" lvl="0" indent="0"/>
            <a:r>
              <a:rPr lang="en-US" dirty="0"/>
              <a:t>The total amount ($) successfully paid by a client before a specific transaction.</a:t>
            </a:r>
            <a:endParaRPr dirty="0"/>
          </a:p>
        </p:txBody>
      </p:sp>
      <p:sp>
        <p:nvSpPr>
          <p:cNvPr id="1625" name="Google Shape;1625;p42"/>
          <p:cNvSpPr txBox="1">
            <a:spLocks noGrp="1"/>
          </p:cNvSpPr>
          <p:nvPr>
            <p:ph type="subTitle" idx="2"/>
          </p:nvPr>
        </p:nvSpPr>
        <p:spPr>
          <a:xfrm>
            <a:off x="5613001" y="1977500"/>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total number of successful payments made by a client prior to a particular transaction.</a:t>
            </a:r>
            <a:endParaRPr dirty="0"/>
          </a:p>
        </p:txBody>
      </p:sp>
      <p:sp>
        <p:nvSpPr>
          <p:cNvPr id="1626" name="Google Shape;1626;p42"/>
          <p:cNvSpPr txBox="1">
            <a:spLocks noGrp="1"/>
          </p:cNvSpPr>
          <p:nvPr>
            <p:ph type="subTitle" idx="3"/>
          </p:nvPr>
        </p:nvSpPr>
        <p:spPr>
          <a:xfrm>
            <a:off x="1515449" y="3638075"/>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total number of unique contracts a client has before a given transaction.</a:t>
            </a:r>
            <a:endParaRPr dirty="0"/>
          </a:p>
        </p:txBody>
      </p:sp>
      <p:sp>
        <p:nvSpPr>
          <p:cNvPr id="1627" name="Google Shape;1627;p42"/>
          <p:cNvSpPr txBox="1">
            <a:spLocks noGrp="1"/>
          </p:cNvSpPr>
          <p:nvPr>
            <p:ph type="subTitle" idx="4"/>
          </p:nvPr>
        </p:nvSpPr>
        <p:spPr>
          <a:xfrm>
            <a:off x="5613001" y="3638075"/>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total number of instances where a client has defaulted before a certain transaction.</a:t>
            </a:r>
            <a:endParaRPr dirty="0"/>
          </a:p>
        </p:txBody>
      </p:sp>
      <p:sp>
        <p:nvSpPr>
          <p:cNvPr id="1628" name="Google Shape;1628;p42"/>
          <p:cNvSpPr txBox="1">
            <a:spLocks noGrp="1"/>
          </p:cNvSpPr>
          <p:nvPr>
            <p:ph type="subTitle" idx="5"/>
          </p:nvPr>
        </p:nvSpPr>
        <p:spPr>
          <a:xfrm>
            <a:off x="1515449" y="160795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Total Amount Paid</a:t>
            </a:r>
            <a:endParaRPr sz="1400" dirty="0"/>
          </a:p>
        </p:txBody>
      </p:sp>
      <p:sp>
        <p:nvSpPr>
          <p:cNvPr id="1629" name="Google Shape;1629;p42"/>
          <p:cNvSpPr txBox="1">
            <a:spLocks noGrp="1"/>
          </p:cNvSpPr>
          <p:nvPr>
            <p:ph type="subTitle" idx="6"/>
          </p:nvPr>
        </p:nvSpPr>
        <p:spPr>
          <a:xfrm>
            <a:off x="1515449" y="326860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Number of Contracts</a:t>
            </a:r>
            <a:endParaRPr dirty="0"/>
          </a:p>
        </p:txBody>
      </p:sp>
      <p:sp>
        <p:nvSpPr>
          <p:cNvPr id="1630" name="Google Shape;1630;p42"/>
          <p:cNvSpPr txBox="1">
            <a:spLocks noGrp="1"/>
          </p:cNvSpPr>
          <p:nvPr>
            <p:ph type="subTitle" idx="7"/>
          </p:nvPr>
        </p:nvSpPr>
        <p:spPr>
          <a:xfrm>
            <a:off x="5612974" y="160795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Payment Frequency</a:t>
            </a:r>
            <a:endParaRPr sz="1400" dirty="0"/>
          </a:p>
        </p:txBody>
      </p:sp>
      <p:sp>
        <p:nvSpPr>
          <p:cNvPr id="1631" name="Google Shape;1631;p42"/>
          <p:cNvSpPr txBox="1">
            <a:spLocks noGrp="1"/>
          </p:cNvSpPr>
          <p:nvPr>
            <p:ph type="subTitle" idx="8"/>
          </p:nvPr>
        </p:nvSpPr>
        <p:spPr>
          <a:xfrm>
            <a:off x="5612974" y="3268600"/>
            <a:ext cx="28110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Number of Defaults</a:t>
            </a:r>
            <a:endParaRPr sz="1600" dirty="0"/>
          </a:p>
        </p:txBody>
      </p:sp>
      <p:sp>
        <p:nvSpPr>
          <p:cNvPr id="1632" name="Google Shape;1632;p42"/>
          <p:cNvSpPr txBox="1">
            <a:spLocks noGrp="1"/>
          </p:cNvSpPr>
          <p:nvPr>
            <p:ph type="title"/>
          </p:nvPr>
        </p:nvSpPr>
        <p:spPr>
          <a:xfrm>
            <a:off x="720000" y="378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Default by Transaction Statistics</a:t>
            </a:r>
            <a:endParaRPr dirty="0"/>
          </a:p>
        </p:txBody>
      </p:sp>
      <p:cxnSp>
        <p:nvCxnSpPr>
          <p:cNvPr id="1633" name="Google Shape;1633;p42"/>
          <p:cNvCxnSpPr/>
          <p:nvPr/>
        </p:nvCxnSpPr>
        <p:spPr>
          <a:xfrm rot="10800000">
            <a:off x="1444425" y="1607950"/>
            <a:ext cx="0" cy="1170600"/>
          </a:xfrm>
          <a:prstGeom prst="straightConnector1">
            <a:avLst/>
          </a:prstGeom>
          <a:noFill/>
          <a:ln w="19050" cap="flat" cmpd="sng">
            <a:solidFill>
              <a:schemeClr val="dk1"/>
            </a:solidFill>
            <a:prstDash val="solid"/>
            <a:round/>
            <a:headEnd type="none" w="med" len="med"/>
            <a:tailEnd type="none" w="med" len="med"/>
          </a:ln>
        </p:spPr>
      </p:cxnSp>
      <p:cxnSp>
        <p:nvCxnSpPr>
          <p:cNvPr id="1634" name="Google Shape;1634;p42"/>
          <p:cNvCxnSpPr/>
          <p:nvPr/>
        </p:nvCxnSpPr>
        <p:spPr>
          <a:xfrm rot="10800000">
            <a:off x="1444425" y="3294925"/>
            <a:ext cx="0" cy="1170600"/>
          </a:xfrm>
          <a:prstGeom prst="straightConnector1">
            <a:avLst/>
          </a:prstGeom>
          <a:noFill/>
          <a:ln w="19050" cap="flat" cmpd="sng">
            <a:solidFill>
              <a:schemeClr val="dk1"/>
            </a:solidFill>
            <a:prstDash val="solid"/>
            <a:round/>
            <a:headEnd type="none" w="med" len="med"/>
            <a:tailEnd type="none" w="med" len="med"/>
          </a:ln>
        </p:spPr>
      </p:cxnSp>
      <p:cxnSp>
        <p:nvCxnSpPr>
          <p:cNvPr id="1635" name="Google Shape;1635;p42"/>
          <p:cNvCxnSpPr/>
          <p:nvPr/>
        </p:nvCxnSpPr>
        <p:spPr>
          <a:xfrm rot="10800000">
            <a:off x="5567475" y="1607950"/>
            <a:ext cx="0" cy="1170600"/>
          </a:xfrm>
          <a:prstGeom prst="straightConnector1">
            <a:avLst/>
          </a:prstGeom>
          <a:noFill/>
          <a:ln w="19050" cap="flat" cmpd="sng">
            <a:solidFill>
              <a:schemeClr val="dk1"/>
            </a:solidFill>
            <a:prstDash val="solid"/>
            <a:round/>
            <a:headEnd type="none" w="med" len="med"/>
            <a:tailEnd type="none" w="med" len="med"/>
          </a:ln>
        </p:spPr>
      </p:cxnSp>
      <p:cxnSp>
        <p:nvCxnSpPr>
          <p:cNvPr id="1636" name="Google Shape;1636;p42"/>
          <p:cNvCxnSpPr/>
          <p:nvPr/>
        </p:nvCxnSpPr>
        <p:spPr>
          <a:xfrm rot="10800000">
            <a:off x="5567475" y="3294925"/>
            <a:ext cx="0" cy="1170600"/>
          </a:xfrm>
          <a:prstGeom prst="straightConnector1">
            <a:avLst/>
          </a:prstGeom>
          <a:noFill/>
          <a:ln w="19050" cap="flat" cmpd="sng">
            <a:solidFill>
              <a:schemeClr val="dk1"/>
            </a:solidFill>
            <a:prstDash val="solid"/>
            <a:round/>
            <a:headEnd type="none" w="med" len="med"/>
            <a:tailEnd type="none" w="med" len="med"/>
          </a:ln>
        </p:spPr>
      </p:cxnSp>
      <p:sp>
        <p:nvSpPr>
          <p:cNvPr id="1637" name="Google Shape;1637;p42"/>
          <p:cNvSpPr/>
          <p:nvPr/>
        </p:nvSpPr>
        <p:spPr>
          <a:xfrm>
            <a:off x="713225" y="3273925"/>
            <a:ext cx="598800" cy="598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713225" y="1611250"/>
            <a:ext cx="598800" cy="598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4836300" y="1578475"/>
            <a:ext cx="598800" cy="598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4836300" y="3268600"/>
            <a:ext cx="598800" cy="5988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1" name="Google Shape;1641;p42"/>
          <p:cNvGrpSpPr/>
          <p:nvPr/>
        </p:nvGrpSpPr>
        <p:grpSpPr>
          <a:xfrm>
            <a:off x="817721" y="3408047"/>
            <a:ext cx="389815" cy="330572"/>
            <a:chOff x="2661459" y="2015001"/>
            <a:chExt cx="322508" cy="273494"/>
          </a:xfrm>
        </p:grpSpPr>
        <p:sp>
          <p:nvSpPr>
            <p:cNvPr id="1642" name="Google Shape;1642;p42"/>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2"/>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42"/>
          <p:cNvGrpSpPr/>
          <p:nvPr/>
        </p:nvGrpSpPr>
        <p:grpSpPr>
          <a:xfrm>
            <a:off x="4940801" y="1682753"/>
            <a:ext cx="389793" cy="390247"/>
            <a:chOff x="3539102" y="2427549"/>
            <a:chExt cx="355099" cy="355481"/>
          </a:xfrm>
        </p:grpSpPr>
        <p:sp>
          <p:nvSpPr>
            <p:cNvPr id="1645" name="Google Shape;1645;p42"/>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42"/>
          <p:cNvGrpSpPr/>
          <p:nvPr/>
        </p:nvGrpSpPr>
        <p:grpSpPr>
          <a:xfrm>
            <a:off x="4940807" y="3398021"/>
            <a:ext cx="389781" cy="339920"/>
            <a:chOff x="3082855" y="4295728"/>
            <a:chExt cx="375946" cy="327823"/>
          </a:xfrm>
        </p:grpSpPr>
        <p:sp>
          <p:nvSpPr>
            <p:cNvPr id="1648" name="Google Shape;1648;p42"/>
            <p:cNvSpPr/>
            <p:nvPr/>
          </p:nvSpPr>
          <p:spPr>
            <a:xfrm>
              <a:off x="3082855" y="4295728"/>
              <a:ext cx="375946" cy="327823"/>
            </a:xfrm>
            <a:custGeom>
              <a:avLst/>
              <a:gdLst/>
              <a:ahLst/>
              <a:cxnLst/>
              <a:rect l="l" t="t" r="r" b="b"/>
              <a:pathLst>
                <a:path w="11812" h="10300" extrusionOk="0">
                  <a:moveTo>
                    <a:pt x="6644" y="358"/>
                  </a:moveTo>
                  <a:lnTo>
                    <a:pt x="6311" y="3311"/>
                  </a:lnTo>
                  <a:cubicBezTo>
                    <a:pt x="6311" y="3311"/>
                    <a:pt x="6311" y="3335"/>
                    <a:pt x="6299" y="3335"/>
                  </a:cubicBezTo>
                  <a:lnTo>
                    <a:pt x="5525" y="3335"/>
                  </a:lnTo>
                  <a:cubicBezTo>
                    <a:pt x="5525" y="3335"/>
                    <a:pt x="5513" y="3335"/>
                    <a:pt x="5513" y="3311"/>
                  </a:cubicBezTo>
                  <a:lnTo>
                    <a:pt x="5180" y="358"/>
                  </a:lnTo>
                  <a:close/>
                  <a:moveTo>
                    <a:pt x="11240" y="2930"/>
                  </a:moveTo>
                  <a:cubicBezTo>
                    <a:pt x="11347" y="2930"/>
                    <a:pt x="11431" y="3013"/>
                    <a:pt x="11431" y="3120"/>
                  </a:cubicBezTo>
                  <a:lnTo>
                    <a:pt x="11431" y="9764"/>
                  </a:lnTo>
                  <a:lnTo>
                    <a:pt x="11454" y="9764"/>
                  </a:lnTo>
                  <a:cubicBezTo>
                    <a:pt x="11454" y="9859"/>
                    <a:pt x="11359" y="9954"/>
                    <a:pt x="11252" y="9954"/>
                  </a:cubicBezTo>
                  <a:lnTo>
                    <a:pt x="560" y="9954"/>
                  </a:lnTo>
                  <a:cubicBezTo>
                    <a:pt x="453" y="9954"/>
                    <a:pt x="358" y="9859"/>
                    <a:pt x="358" y="9764"/>
                  </a:cubicBezTo>
                  <a:lnTo>
                    <a:pt x="358" y="3120"/>
                  </a:lnTo>
                  <a:cubicBezTo>
                    <a:pt x="358" y="3013"/>
                    <a:pt x="453" y="2930"/>
                    <a:pt x="560" y="2930"/>
                  </a:cubicBezTo>
                  <a:lnTo>
                    <a:pt x="5108" y="2930"/>
                  </a:lnTo>
                  <a:lnTo>
                    <a:pt x="5156" y="3346"/>
                  </a:lnTo>
                  <a:cubicBezTo>
                    <a:pt x="5168" y="3525"/>
                    <a:pt x="5335" y="3656"/>
                    <a:pt x="5513" y="3656"/>
                  </a:cubicBezTo>
                  <a:lnTo>
                    <a:pt x="6287" y="3656"/>
                  </a:lnTo>
                  <a:cubicBezTo>
                    <a:pt x="6466" y="3656"/>
                    <a:pt x="6608" y="3525"/>
                    <a:pt x="6644" y="3346"/>
                  </a:cubicBezTo>
                  <a:lnTo>
                    <a:pt x="6692" y="2930"/>
                  </a:lnTo>
                  <a:close/>
                  <a:moveTo>
                    <a:pt x="4977" y="1"/>
                  </a:moveTo>
                  <a:cubicBezTo>
                    <a:pt x="4930" y="1"/>
                    <a:pt x="4882" y="13"/>
                    <a:pt x="4846" y="60"/>
                  </a:cubicBezTo>
                  <a:cubicBezTo>
                    <a:pt x="4811" y="84"/>
                    <a:pt x="4799" y="144"/>
                    <a:pt x="4799" y="191"/>
                  </a:cubicBezTo>
                  <a:lnTo>
                    <a:pt x="5061" y="2584"/>
                  </a:lnTo>
                  <a:lnTo>
                    <a:pt x="536" y="2584"/>
                  </a:lnTo>
                  <a:cubicBezTo>
                    <a:pt x="239" y="2584"/>
                    <a:pt x="1" y="2823"/>
                    <a:pt x="1" y="3120"/>
                  </a:cubicBezTo>
                  <a:lnTo>
                    <a:pt x="1" y="9764"/>
                  </a:lnTo>
                  <a:cubicBezTo>
                    <a:pt x="1" y="10062"/>
                    <a:pt x="239" y="10300"/>
                    <a:pt x="536" y="10300"/>
                  </a:cubicBezTo>
                  <a:lnTo>
                    <a:pt x="11240" y="10300"/>
                  </a:lnTo>
                  <a:cubicBezTo>
                    <a:pt x="11538" y="10300"/>
                    <a:pt x="11776" y="10062"/>
                    <a:pt x="11776" y="9764"/>
                  </a:cubicBezTo>
                  <a:lnTo>
                    <a:pt x="11776" y="3120"/>
                  </a:lnTo>
                  <a:cubicBezTo>
                    <a:pt x="11812" y="2823"/>
                    <a:pt x="11550" y="2584"/>
                    <a:pt x="11252" y="2584"/>
                  </a:cubicBezTo>
                  <a:lnTo>
                    <a:pt x="6728" y="2584"/>
                  </a:lnTo>
                  <a:lnTo>
                    <a:pt x="7001" y="191"/>
                  </a:lnTo>
                  <a:cubicBezTo>
                    <a:pt x="7001" y="144"/>
                    <a:pt x="6989" y="84"/>
                    <a:pt x="6954" y="60"/>
                  </a:cubicBezTo>
                  <a:cubicBezTo>
                    <a:pt x="6930" y="25"/>
                    <a:pt x="6882" y="1"/>
                    <a:pt x="68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3118852" y="4424947"/>
              <a:ext cx="128488" cy="163371"/>
            </a:xfrm>
            <a:custGeom>
              <a:avLst/>
              <a:gdLst/>
              <a:ahLst/>
              <a:cxnLst/>
              <a:rect l="l" t="t" r="r" b="b"/>
              <a:pathLst>
                <a:path w="4037" h="5133" extrusionOk="0">
                  <a:moveTo>
                    <a:pt x="2203" y="1251"/>
                  </a:moveTo>
                  <a:cubicBezTo>
                    <a:pt x="2418" y="1251"/>
                    <a:pt x="2596" y="1418"/>
                    <a:pt x="2596" y="1632"/>
                  </a:cubicBezTo>
                  <a:lnTo>
                    <a:pt x="2596" y="2013"/>
                  </a:lnTo>
                  <a:cubicBezTo>
                    <a:pt x="2584" y="2323"/>
                    <a:pt x="2322" y="2573"/>
                    <a:pt x="2013" y="2573"/>
                  </a:cubicBezTo>
                  <a:cubicBezTo>
                    <a:pt x="1703" y="2573"/>
                    <a:pt x="1453" y="2323"/>
                    <a:pt x="1453" y="2013"/>
                  </a:cubicBezTo>
                  <a:lnTo>
                    <a:pt x="1453" y="1632"/>
                  </a:lnTo>
                  <a:cubicBezTo>
                    <a:pt x="1453" y="1430"/>
                    <a:pt x="1608" y="1251"/>
                    <a:pt x="1834" y="1251"/>
                  </a:cubicBezTo>
                  <a:close/>
                  <a:moveTo>
                    <a:pt x="2191" y="2906"/>
                  </a:moveTo>
                  <a:lnTo>
                    <a:pt x="2191" y="3001"/>
                  </a:lnTo>
                  <a:cubicBezTo>
                    <a:pt x="2203" y="3061"/>
                    <a:pt x="2227" y="3144"/>
                    <a:pt x="2251" y="3180"/>
                  </a:cubicBezTo>
                  <a:lnTo>
                    <a:pt x="2013" y="3418"/>
                  </a:lnTo>
                  <a:lnTo>
                    <a:pt x="2001" y="3418"/>
                  </a:lnTo>
                  <a:lnTo>
                    <a:pt x="1763" y="3180"/>
                  </a:lnTo>
                  <a:cubicBezTo>
                    <a:pt x="1787" y="3120"/>
                    <a:pt x="1798" y="3061"/>
                    <a:pt x="1798" y="3001"/>
                  </a:cubicBezTo>
                  <a:lnTo>
                    <a:pt x="1798" y="2906"/>
                  </a:lnTo>
                  <a:cubicBezTo>
                    <a:pt x="1858" y="2918"/>
                    <a:pt x="1941" y="2918"/>
                    <a:pt x="2001" y="2918"/>
                  </a:cubicBezTo>
                  <a:cubicBezTo>
                    <a:pt x="2060" y="2918"/>
                    <a:pt x="2132" y="2906"/>
                    <a:pt x="2191" y="2906"/>
                  </a:cubicBezTo>
                  <a:close/>
                  <a:moveTo>
                    <a:pt x="2525" y="3394"/>
                  </a:moveTo>
                  <a:lnTo>
                    <a:pt x="2822" y="3537"/>
                  </a:lnTo>
                  <a:cubicBezTo>
                    <a:pt x="2882" y="3573"/>
                    <a:pt x="2918" y="3644"/>
                    <a:pt x="2918" y="3716"/>
                  </a:cubicBezTo>
                  <a:lnTo>
                    <a:pt x="2918" y="4787"/>
                  </a:lnTo>
                  <a:lnTo>
                    <a:pt x="1072" y="4787"/>
                  </a:lnTo>
                  <a:lnTo>
                    <a:pt x="1072" y="3716"/>
                  </a:lnTo>
                  <a:cubicBezTo>
                    <a:pt x="1072" y="3644"/>
                    <a:pt x="1120" y="3573"/>
                    <a:pt x="1179" y="3537"/>
                  </a:cubicBezTo>
                  <a:lnTo>
                    <a:pt x="1477" y="3394"/>
                  </a:lnTo>
                  <a:lnTo>
                    <a:pt x="1751" y="3656"/>
                  </a:lnTo>
                  <a:cubicBezTo>
                    <a:pt x="1822" y="3728"/>
                    <a:pt x="1906" y="3763"/>
                    <a:pt x="2001" y="3763"/>
                  </a:cubicBezTo>
                  <a:cubicBezTo>
                    <a:pt x="2084" y="3763"/>
                    <a:pt x="2179" y="3728"/>
                    <a:pt x="2251" y="3656"/>
                  </a:cubicBezTo>
                  <a:lnTo>
                    <a:pt x="2525" y="3394"/>
                  </a:lnTo>
                  <a:close/>
                  <a:moveTo>
                    <a:pt x="3680" y="334"/>
                  </a:moveTo>
                  <a:cubicBezTo>
                    <a:pt x="3680" y="334"/>
                    <a:pt x="3692" y="334"/>
                    <a:pt x="3692" y="358"/>
                  </a:cubicBezTo>
                  <a:lnTo>
                    <a:pt x="3692" y="4775"/>
                  </a:lnTo>
                  <a:lnTo>
                    <a:pt x="3680" y="4775"/>
                  </a:lnTo>
                  <a:lnTo>
                    <a:pt x="3299" y="4787"/>
                  </a:lnTo>
                  <a:lnTo>
                    <a:pt x="3299" y="3716"/>
                  </a:lnTo>
                  <a:cubicBezTo>
                    <a:pt x="3299" y="3513"/>
                    <a:pt x="3180" y="3335"/>
                    <a:pt x="3001" y="3227"/>
                  </a:cubicBezTo>
                  <a:lnTo>
                    <a:pt x="2560" y="3001"/>
                  </a:lnTo>
                  <a:lnTo>
                    <a:pt x="2560" y="2989"/>
                  </a:lnTo>
                  <a:lnTo>
                    <a:pt x="2560" y="2739"/>
                  </a:lnTo>
                  <a:cubicBezTo>
                    <a:pt x="2787" y="2573"/>
                    <a:pt x="2941" y="2311"/>
                    <a:pt x="2941" y="2013"/>
                  </a:cubicBezTo>
                  <a:lnTo>
                    <a:pt x="2941" y="1632"/>
                  </a:lnTo>
                  <a:cubicBezTo>
                    <a:pt x="2941" y="1227"/>
                    <a:pt x="2608" y="906"/>
                    <a:pt x="2203" y="906"/>
                  </a:cubicBezTo>
                  <a:lnTo>
                    <a:pt x="1834" y="906"/>
                  </a:lnTo>
                  <a:cubicBezTo>
                    <a:pt x="1429" y="906"/>
                    <a:pt x="1108" y="1239"/>
                    <a:pt x="1108" y="1632"/>
                  </a:cubicBezTo>
                  <a:lnTo>
                    <a:pt x="1108" y="2013"/>
                  </a:lnTo>
                  <a:cubicBezTo>
                    <a:pt x="1108" y="2311"/>
                    <a:pt x="1251" y="2573"/>
                    <a:pt x="1477" y="2739"/>
                  </a:cubicBezTo>
                  <a:lnTo>
                    <a:pt x="1477" y="2989"/>
                  </a:lnTo>
                  <a:lnTo>
                    <a:pt x="1477" y="3001"/>
                  </a:lnTo>
                  <a:lnTo>
                    <a:pt x="1048" y="3227"/>
                  </a:lnTo>
                  <a:cubicBezTo>
                    <a:pt x="870" y="3323"/>
                    <a:pt x="751" y="3513"/>
                    <a:pt x="751" y="3716"/>
                  </a:cubicBezTo>
                  <a:lnTo>
                    <a:pt x="751" y="4787"/>
                  </a:lnTo>
                  <a:lnTo>
                    <a:pt x="358" y="4787"/>
                  </a:lnTo>
                  <a:cubicBezTo>
                    <a:pt x="358" y="4787"/>
                    <a:pt x="346" y="4787"/>
                    <a:pt x="346" y="4775"/>
                  </a:cubicBezTo>
                  <a:lnTo>
                    <a:pt x="346" y="358"/>
                  </a:lnTo>
                  <a:cubicBezTo>
                    <a:pt x="346" y="358"/>
                    <a:pt x="346" y="334"/>
                    <a:pt x="358" y="334"/>
                  </a:cubicBezTo>
                  <a:close/>
                  <a:moveTo>
                    <a:pt x="358" y="1"/>
                  </a:moveTo>
                  <a:cubicBezTo>
                    <a:pt x="167" y="1"/>
                    <a:pt x="1" y="168"/>
                    <a:pt x="1" y="358"/>
                  </a:cubicBezTo>
                  <a:lnTo>
                    <a:pt x="1" y="4775"/>
                  </a:lnTo>
                  <a:cubicBezTo>
                    <a:pt x="1" y="4966"/>
                    <a:pt x="167" y="5132"/>
                    <a:pt x="358" y="5132"/>
                  </a:cubicBezTo>
                  <a:lnTo>
                    <a:pt x="3680" y="5132"/>
                  </a:lnTo>
                  <a:cubicBezTo>
                    <a:pt x="3870" y="5132"/>
                    <a:pt x="4037" y="4966"/>
                    <a:pt x="4037" y="4775"/>
                  </a:cubicBezTo>
                  <a:lnTo>
                    <a:pt x="4037" y="358"/>
                  </a:lnTo>
                  <a:cubicBezTo>
                    <a:pt x="4037" y="168"/>
                    <a:pt x="3870" y="1"/>
                    <a:pt x="3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3271178" y="4424947"/>
              <a:ext cx="152008" cy="34533"/>
            </a:xfrm>
            <a:custGeom>
              <a:avLst/>
              <a:gdLst/>
              <a:ahLst/>
              <a:cxnLst/>
              <a:rect l="l" t="t" r="r" b="b"/>
              <a:pathLst>
                <a:path w="4776" h="1085" extrusionOk="0">
                  <a:moveTo>
                    <a:pt x="4430" y="346"/>
                  </a:moveTo>
                  <a:cubicBezTo>
                    <a:pt x="4430" y="346"/>
                    <a:pt x="4442" y="346"/>
                    <a:pt x="4442" y="358"/>
                  </a:cubicBezTo>
                  <a:lnTo>
                    <a:pt x="4442" y="727"/>
                  </a:lnTo>
                  <a:lnTo>
                    <a:pt x="4430" y="727"/>
                  </a:lnTo>
                  <a:lnTo>
                    <a:pt x="370" y="739"/>
                  </a:lnTo>
                  <a:cubicBezTo>
                    <a:pt x="370" y="739"/>
                    <a:pt x="358" y="739"/>
                    <a:pt x="358" y="727"/>
                  </a:cubicBezTo>
                  <a:lnTo>
                    <a:pt x="358" y="358"/>
                  </a:lnTo>
                  <a:cubicBezTo>
                    <a:pt x="358" y="358"/>
                    <a:pt x="358" y="346"/>
                    <a:pt x="370" y="346"/>
                  </a:cubicBezTo>
                  <a:close/>
                  <a:moveTo>
                    <a:pt x="358" y="1"/>
                  </a:moveTo>
                  <a:cubicBezTo>
                    <a:pt x="156" y="1"/>
                    <a:pt x="1" y="168"/>
                    <a:pt x="1" y="358"/>
                  </a:cubicBezTo>
                  <a:lnTo>
                    <a:pt x="1" y="727"/>
                  </a:lnTo>
                  <a:cubicBezTo>
                    <a:pt x="1" y="918"/>
                    <a:pt x="156" y="1084"/>
                    <a:pt x="358" y="1084"/>
                  </a:cubicBezTo>
                  <a:lnTo>
                    <a:pt x="4418" y="1084"/>
                  </a:lnTo>
                  <a:cubicBezTo>
                    <a:pt x="4609" y="1084"/>
                    <a:pt x="4775" y="918"/>
                    <a:pt x="4775" y="727"/>
                  </a:cubicBezTo>
                  <a:lnTo>
                    <a:pt x="4775" y="358"/>
                  </a:lnTo>
                  <a:cubicBezTo>
                    <a:pt x="4775" y="168"/>
                    <a:pt x="4621" y="1"/>
                    <a:pt x="4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3271560" y="4471957"/>
              <a:ext cx="116393" cy="34501"/>
            </a:xfrm>
            <a:custGeom>
              <a:avLst/>
              <a:gdLst/>
              <a:ahLst/>
              <a:cxnLst/>
              <a:rect l="l" t="t" r="r" b="b"/>
              <a:pathLst>
                <a:path w="3657" h="1084" extrusionOk="0">
                  <a:moveTo>
                    <a:pt x="3299" y="334"/>
                  </a:moveTo>
                  <a:cubicBezTo>
                    <a:pt x="3299" y="334"/>
                    <a:pt x="3323" y="334"/>
                    <a:pt x="3323" y="357"/>
                  </a:cubicBezTo>
                  <a:lnTo>
                    <a:pt x="3323" y="727"/>
                  </a:lnTo>
                  <a:lnTo>
                    <a:pt x="358" y="738"/>
                  </a:lnTo>
                  <a:cubicBezTo>
                    <a:pt x="358" y="738"/>
                    <a:pt x="346" y="738"/>
                    <a:pt x="346" y="727"/>
                  </a:cubicBezTo>
                  <a:lnTo>
                    <a:pt x="346" y="357"/>
                  </a:lnTo>
                  <a:cubicBezTo>
                    <a:pt x="346" y="357"/>
                    <a:pt x="346" y="334"/>
                    <a:pt x="358" y="334"/>
                  </a:cubicBezTo>
                  <a:close/>
                  <a:moveTo>
                    <a:pt x="358" y="0"/>
                  </a:moveTo>
                  <a:cubicBezTo>
                    <a:pt x="168" y="0"/>
                    <a:pt x="1" y="155"/>
                    <a:pt x="1" y="357"/>
                  </a:cubicBezTo>
                  <a:lnTo>
                    <a:pt x="1" y="727"/>
                  </a:lnTo>
                  <a:cubicBezTo>
                    <a:pt x="1" y="917"/>
                    <a:pt x="168" y="1084"/>
                    <a:pt x="358" y="1084"/>
                  </a:cubicBezTo>
                  <a:lnTo>
                    <a:pt x="3299" y="1084"/>
                  </a:lnTo>
                  <a:cubicBezTo>
                    <a:pt x="3489" y="1084"/>
                    <a:pt x="3656" y="917"/>
                    <a:pt x="3656" y="727"/>
                  </a:cubicBezTo>
                  <a:lnTo>
                    <a:pt x="3656" y="357"/>
                  </a:lnTo>
                  <a:cubicBezTo>
                    <a:pt x="3656" y="155"/>
                    <a:pt x="3501" y="0"/>
                    <a:pt x="3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3271178" y="4518552"/>
              <a:ext cx="70148" cy="11394"/>
            </a:xfrm>
            <a:custGeom>
              <a:avLst/>
              <a:gdLst/>
              <a:ahLst/>
              <a:cxnLst/>
              <a:rect l="l" t="t" r="r" b="b"/>
              <a:pathLst>
                <a:path w="2204" h="358" extrusionOk="0">
                  <a:moveTo>
                    <a:pt x="180" y="1"/>
                  </a:moveTo>
                  <a:cubicBezTo>
                    <a:pt x="84" y="1"/>
                    <a:pt x="1" y="84"/>
                    <a:pt x="1" y="179"/>
                  </a:cubicBezTo>
                  <a:cubicBezTo>
                    <a:pt x="1" y="286"/>
                    <a:pt x="72" y="358"/>
                    <a:pt x="180" y="358"/>
                  </a:cubicBezTo>
                  <a:lnTo>
                    <a:pt x="2025" y="358"/>
                  </a:lnTo>
                  <a:cubicBezTo>
                    <a:pt x="2108" y="358"/>
                    <a:pt x="2204" y="286"/>
                    <a:pt x="2204" y="179"/>
                  </a:cubicBezTo>
                  <a:cubicBezTo>
                    <a:pt x="2204" y="84"/>
                    <a:pt x="2120" y="1"/>
                    <a:pt x="2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a:off x="3353038" y="4518552"/>
              <a:ext cx="34915" cy="11394"/>
            </a:xfrm>
            <a:custGeom>
              <a:avLst/>
              <a:gdLst/>
              <a:ahLst/>
              <a:cxnLst/>
              <a:rect l="l" t="t" r="r" b="b"/>
              <a:pathLst>
                <a:path w="1097" h="358" extrusionOk="0">
                  <a:moveTo>
                    <a:pt x="179" y="1"/>
                  </a:moveTo>
                  <a:cubicBezTo>
                    <a:pt x="84" y="1"/>
                    <a:pt x="1" y="84"/>
                    <a:pt x="1" y="179"/>
                  </a:cubicBezTo>
                  <a:cubicBezTo>
                    <a:pt x="1" y="286"/>
                    <a:pt x="72" y="358"/>
                    <a:pt x="179" y="358"/>
                  </a:cubicBezTo>
                  <a:lnTo>
                    <a:pt x="917" y="358"/>
                  </a:lnTo>
                  <a:cubicBezTo>
                    <a:pt x="1013" y="358"/>
                    <a:pt x="1096" y="286"/>
                    <a:pt x="1096" y="179"/>
                  </a:cubicBezTo>
                  <a:cubicBezTo>
                    <a:pt x="1096" y="84"/>
                    <a:pt x="1025" y="1"/>
                    <a:pt x="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a:off x="3271178" y="4554167"/>
              <a:ext cx="23170" cy="11426"/>
            </a:xfrm>
            <a:custGeom>
              <a:avLst/>
              <a:gdLst/>
              <a:ahLst/>
              <a:cxnLst/>
              <a:rect l="l" t="t" r="r" b="b"/>
              <a:pathLst>
                <a:path w="728" h="359" extrusionOk="0">
                  <a:moveTo>
                    <a:pt x="180" y="1"/>
                  </a:moveTo>
                  <a:cubicBezTo>
                    <a:pt x="84" y="1"/>
                    <a:pt x="1" y="72"/>
                    <a:pt x="1" y="179"/>
                  </a:cubicBezTo>
                  <a:cubicBezTo>
                    <a:pt x="1" y="287"/>
                    <a:pt x="72" y="358"/>
                    <a:pt x="180" y="358"/>
                  </a:cubicBezTo>
                  <a:lnTo>
                    <a:pt x="549" y="358"/>
                  </a:lnTo>
                  <a:cubicBezTo>
                    <a:pt x="632" y="358"/>
                    <a:pt x="727" y="287"/>
                    <a:pt x="727" y="179"/>
                  </a:cubicBezTo>
                  <a:cubicBezTo>
                    <a:pt x="727" y="72"/>
                    <a:pt x="632" y="1"/>
                    <a:pt x="5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a:off x="3306443" y="4554167"/>
              <a:ext cx="58372" cy="11426"/>
            </a:xfrm>
            <a:custGeom>
              <a:avLst/>
              <a:gdLst/>
              <a:ahLst/>
              <a:cxnLst/>
              <a:rect l="l" t="t" r="r" b="b"/>
              <a:pathLst>
                <a:path w="1834" h="359" extrusionOk="0">
                  <a:moveTo>
                    <a:pt x="179" y="1"/>
                  </a:moveTo>
                  <a:cubicBezTo>
                    <a:pt x="95" y="1"/>
                    <a:pt x="0" y="72"/>
                    <a:pt x="0" y="179"/>
                  </a:cubicBezTo>
                  <a:cubicBezTo>
                    <a:pt x="0" y="287"/>
                    <a:pt x="84" y="358"/>
                    <a:pt x="179" y="358"/>
                  </a:cubicBezTo>
                  <a:lnTo>
                    <a:pt x="1655" y="358"/>
                  </a:lnTo>
                  <a:cubicBezTo>
                    <a:pt x="1750" y="358"/>
                    <a:pt x="1834" y="287"/>
                    <a:pt x="1834" y="179"/>
                  </a:cubicBezTo>
                  <a:cubicBezTo>
                    <a:pt x="1834" y="72"/>
                    <a:pt x="1750" y="1"/>
                    <a:pt x="16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a:off x="3271178" y="4577306"/>
              <a:ext cx="23170" cy="11394"/>
            </a:xfrm>
            <a:custGeom>
              <a:avLst/>
              <a:gdLst/>
              <a:ahLst/>
              <a:cxnLst/>
              <a:rect l="l" t="t" r="r" b="b"/>
              <a:pathLst>
                <a:path w="728" h="358" extrusionOk="0">
                  <a:moveTo>
                    <a:pt x="180" y="0"/>
                  </a:moveTo>
                  <a:cubicBezTo>
                    <a:pt x="84" y="0"/>
                    <a:pt x="1" y="84"/>
                    <a:pt x="1" y="179"/>
                  </a:cubicBezTo>
                  <a:cubicBezTo>
                    <a:pt x="1" y="286"/>
                    <a:pt x="72" y="357"/>
                    <a:pt x="180" y="357"/>
                  </a:cubicBezTo>
                  <a:lnTo>
                    <a:pt x="549" y="357"/>
                  </a:lnTo>
                  <a:cubicBezTo>
                    <a:pt x="632" y="357"/>
                    <a:pt x="727" y="286"/>
                    <a:pt x="727" y="179"/>
                  </a:cubicBezTo>
                  <a:cubicBezTo>
                    <a:pt x="727" y="84"/>
                    <a:pt x="632" y="0"/>
                    <a:pt x="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a:off x="3306443" y="4577306"/>
              <a:ext cx="58372" cy="11394"/>
            </a:xfrm>
            <a:custGeom>
              <a:avLst/>
              <a:gdLst/>
              <a:ahLst/>
              <a:cxnLst/>
              <a:rect l="l" t="t" r="r" b="b"/>
              <a:pathLst>
                <a:path w="1834" h="358" extrusionOk="0">
                  <a:moveTo>
                    <a:pt x="179" y="0"/>
                  </a:moveTo>
                  <a:cubicBezTo>
                    <a:pt x="95" y="0"/>
                    <a:pt x="0" y="84"/>
                    <a:pt x="0" y="179"/>
                  </a:cubicBezTo>
                  <a:cubicBezTo>
                    <a:pt x="0" y="286"/>
                    <a:pt x="84" y="357"/>
                    <a:pt x="179" y="357"/>
                  </a:cubicBezTo>
                  <a:lnTo>
                    <a:pt x="1655" y="357"/>
                  </a:lnTo>
                  <a:cubicBezTo>
                    <a:pt x="1750" y="357"/>
                    <a:pt x="1834" y="286"/>
                    <a:pt x="1834" y="179"/>
                  </a:cubicBezTo>
                  <a:cubicBezTo>
                    <a:pt x="1822" y="84"/>
                    <a:pt x="1750" y="0"/>
                    <a:pt x="16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2"/>
            <p:cNvSpPr/>
            <p:nvPr/>
          </p:nvSpPr>
          <p:spPr>
            <a:xfrm>
              <a:off x="3265513" y="4377970"/>
              <a:ext cx="11394" cy="11394"/>
            </a:xfrm>
            <a:custGeom>
              <a:avLst/>
              <a:gdLst/>
              <a:ahLst/>
              <a:cxnLst/>
              <a:rect l="l" t="t" r="r" b="b"/>
              <a:pathLst>
                <a:path w="358" h="358" extrusionOk="0">
                  <a:moveTo>
                    <a:pt x="179" y="0"/>
                  </a:moveTo>
                  <a:cubicBezTo>
                    <a:pt x="72" y="0"/>
                    <a:pt x="0" y="72"/>
                    <a:pt x="0" y="179"/>
                  </a:cubicBezTo>
                  <a:cubicBezTo>
                    <a:pt x="0" y="274"/>
                    <a:pt x="72" y="358"/>
                    <a:pt x="179" y="358"/>
                  </a:cubicBezTo>
                  <a:cubicBezTo>
                    <a:pt x="262" y="358"/>
                    <a:pt x="358" y="286"/>
                    <a:pt x="358" y="179"/>
                  </a:cubicBezTo>
                  <a:cubicBezTo>
                    <a:pt x="358" y="72"/>
                    <a:pt x="262"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42"/>
          <p:cNvGrpSpPr/>
          <p:nvPr/>
        </p:nvGrpSpPr>
        <p:grpSpPr>
          <a:xfrm>
            <a:off x="798037" y="1743327"/>
            <a:ext cx="429186" cy="334635"/>
            <a:chOff x="2611458" y="3816374"/>
            <a:chExt cx="426329" cy="332375"/>
          </a:xfrm>
        </p:grpSpPr>
        <p:sp>
          <p:nvSpPr>
            <p:cNvPr id="1660" name="Google Shape;1660;p42"/>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2"/>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2"/>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2"/>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2"/>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2"/>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2"/>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2"/>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2"/>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2"/>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624;p42">
            <a:extLst>
              <a:ext uri="{FF2B5EF4-FFF2-40B4-BE49-F238E27FC236}">
                <a16:creationId xmlns:a16="http://schemas.microsoft.com/office/drawing/2014/main" id="{D5D30B84-14A0-A2EC-A51F-6FDC9DE64B2E}"/>
              </a:ext>
            </a:extLst>
          </p:cNvPr>
          <p:cNvSpPr txBox="1">
            <a:spLocks/>
          </p:cNvSpPr>
          <p:nvPr/>
        </p:nvSpPr>
        <p:spPr>
          <a:xfrm>
            <a:off x="1313540" y="936477"/>
            <a:ext cx="6516919" cy="581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1pPr>
            <a:lvl2pPr marL="914400" marR="0" lvl="1"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2pPr>
            <a:lvl3pPr marL="1371600" marR="0" lvl="2"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3pPr>
            <a:lvl4pPr marL="1828800" marR="0" lvl="3"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4pPr>
            <a:lvl5pPr marL="2286000" marR="0" lvl="4"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5pPr>
            <a:lvl6pPr marL="2743200" marR="0" lvl="5"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6pPr>
            <a:lvl7pPr marL="3200400" marR="0" lvl="6"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7pPr>
            <a:lvl8pPr marL="3657600" marR="0" lvl="7"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8pPr>
            <a:lvl9pPr marL="4114800" marR="0" lvl="8" indent="-304800" algn="ctr" rtl="0">
              <a:lnSpc>
                <a:spcPct val="100000"/>
              </a:lnSpc>
              <a:spcBef>
                <a:spcPts val="0"/>
              </a:spcBef>
              <a:spcAft>
                <a:spcPts val="0"/>
              </a:spcAft>
              <a:buClr>
                <a:schemeClr val="dk1"/>
              </a:buClr>
              <a:buSzPts val="1200"/>
              <a:buFont typeface="Lexend"/>
              <a:buNone/>
              <a:defRPr sz="1200" b="0" i="0" u="none" strike="noStrike" cap="none">
                <a:solidFill>
                  <a:schemeClr val="dk1"/>
                </a:solidFill>
                <a:latin typeface="Lexend"/>
                <a:ea typeface="Lexend"/>
                <a:cs typeface="Lexend"/>
                <a:sym typeface="Lexend"/>
              </a:defRPr>
            </a:lvl9pPr>
          </a:lstStyle>
          <a:p>
            <a:pPr marL="0" indent="0" algn="ctr"/>
            <a:r>
              <a:rPr lang="en-US" dirty="0">
                <a:solidFill>
                  <a:schemeClr val="bg2"/>
                </a:solidFill>
              </a:rPr>
              <a:t>We consider the following statistics when comparing default vs normal payments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951D5315-E93B-FA20-EF7D-0BC15DBF5AD3}"/>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8DFD7AF4-7511-5F22-EFA8-C235E998B9F6}"/>
              </a:ext>
            </a:extLst>
          </p:cNvPr>
          <p:cNvSpPr txBox="1">
            <a:spLocks noGrp="1"/>
          </p:cNvSpPr>
          <p:nvPr>
            <p:ph type="title"/>
          </p:nvPr>
        </p:nvSpPr>
        <p:spPr>
          <a:xfrm>
            <a:off x="716550" y="37332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Default By Client’s Business Type &amp; Age</a:t>
            </a:r>
            <a:endParaRPr sz="2800" dirty="0"/>
          </a:p>
        </p:txBody>
      </p:sp>
      <p:sp>
        <p:nvSpPr>
          <p:cNvPr id="6" name="Google Shape;1580;p41">
            <a:extLst>
              <a:ext uri="{FF2B5EF4-FFF2-40B4-BE49-F238E27FC236}">
                <a16:creationId xmlns:a16="http://schemas.microsoft.com/office/drawing/2014/main" id="{EF60FB53-F17A-0C28-F6D8-D64CE3C9BC15}"/>
              </a:ext>
            </a:extLst>
          </p:cNvPr>
          <p:cNvSpPr txBox="1">
            <a:spLocks noGrp="1"/>
          </p:cNvSpPr>
          <p:nvPr>
            <p:ph type="subTitle" idx="1"/>
          </p:nvPr>
        </p:nvSpPr>
        <p:spPr>
          <a:xfrm>
            <a:off x="968662" y="1041899"/>
            <a:ext cx="3429000" cy="2587126"/>
          </a:xfrm>
          <a:prstGeom prst="rect">
            <a:avLst/>
          </a:prstGeom>
        </p:spPr>
        <p:txBody>
          <a:bodyPr spcFirstLastPara="1" wrap="square" lIns="91425" tIns="91425" rIns="91425" bIns="91425" anchor="t" anchorCtr="0">
            <a:noAutofit/>
          </a:bodyPr>
          <a:lstStyle/>
          <a:p>
            <a:pPr indent="-317500">
              <a:spcBef>
                <a:spcPts val="1000"/>
              </a:spcBef>
              <a:buClr>
                <a:schemeClr val="dk2"/>
              </a:buClr>
              <a:buSzPts val="1400"/>
            </a:pPr>
            <a:r>
              <a:rPr lang="en-US" sz="1100" dirty="0">
                <a:solidFill>
                  <a:schemeClr val="bg2"/>
                </a:solidFill>
              </a:rPr>
              <a:t>Total Amount Paid</a:t>
            </a:r>
            <a:r>
              <a:rPr lang="en-US" sz="1100" dirty="0"/>
              <a:t>: Clients who default tend to have a wider range of previous payment amounts. Some defaulting clients have made substantial payments in the past, suggesting that large payments alone are not sufficient to prevent defaults.</a:t>
            </a:r>
          </a:p>
          <a:p>
            <a:pPr indent="-317500">
              <a:spcBef>
                <a:spcPts val="1000"/>
              </a:spcBef>
              <a:buClr>
                <a:schemeClr val="dk2"/>
              </a:buClr>
              <a:buSzPts val="1400"/>
            </a:pPr>
            <a:r>
              <a:rPr lang="en-US" sz="1100" dirty="0">
                <a:solidFill>
                  <a:schemeClr val="bg2"/>
                </a:solidFill>
              </a:rPr>
              <a:t>Payment Frequency</a:t>
            </a:r>
            <a:r>
              <a:rPr lang="en-US" sz="1100" dirty="0"/>
              <a:t>: Clients who default often make more frequent payments before the default. So, a history of frequent payments doesn’t necessarily guarantee that a client will avoid default.</a:t>
            </a:r>
          </a:p>
        </p:txBody>
      </p:sp>
      <p:sp>
        <p:nvSpPr>
          <p:cNvPr id="3" name="Google Shape;1580;p41">
            <a:extLst>
              <a:ext uri="{FF2B5EF4-FFF2-40B4-BE49-F238E27FC236}">
                <a16:creationId xmlns:a16="http://schemas.microsoft.com/office/drawing/2014/main" id="{06B48EB2-3DE5-C62C-E78D-056220546C33}"/>
              </a:ext>
            </a:extLst>
          </p:cNvPr>
          <p:cNvSpPr txBox="1">
            <a:spLocks/>
          </p:cNvSpPr>
          <p:nvPr/>
        </p:nvSpPr>
        <p:spPr>
          <a:xfrm>
            <a:off x="4514850" y="1051424"/>
            <a:ext cx="3429000" cy="26347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Nunito Light"/>
              <a:buChar char="●"/>
              <a:defRPr sz="1200" b="0" i="0" u="none" strike="noStrike" cap="none">
                <a:solidFill>
                  <a:schemeClr val="dk1"/>
                </a:solidFill>
                <a:latin typeface="Lexend"/>
                <a:ea typeface="Lexend"/>
                <a:cs typeface="Lexend"/>
                <a:sym typeface="Lexend"/>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Lexend"/>
                <a:ea typeface="Lexend"/>
                <a:cs typeface="Lexend"/>
                <a:sym typeface="Lexend"/>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Lexend"/>
                <a:ea typeface="Lexend"/>
                <a:cs typeface="Lexend"/>
                <a:sym typeface="Lexend"/>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9pPr>
          </a:lstStyle>
          <a:p>
            <a:pPr indent="-317500">
              <a:spcBef>
                <a:spcPts val="1000"/>
              </a:spcBef>
              <a:buClr>
                <a:schemeClr val="dk2"/>
              </a:buClr>
              <a:buSzPts val="1400"/>
            </a:pPr>
            <a:r>
              <a:rPr lang="en-US" sz="1100" dirty="0">
                <a:solidFill>
                  <a:schemeClr val="bg2"/>
                </a:solidFill>
              </a:rPr>
              <a:t>Number of Contracts</a:t>
            </a:r>
            <a:r>
              <a:rPr lang="en-US" sz="1100" dirty="0"/>
              <a:t>: There’s little difference between defaulting and non-defaulting clients in terms of number of contracts. This indicates that contract history might not be a strong predictor of future defaults, so focusing on other factors might be more effective.</a:t>
            </a:r>
          </a:p>
          <a:p>
            <a:pPr indent="-317500">
              <a:spcBef>
                <a:spcPts val="1000"/>
              </a:spcBef>
              <a:buClr>
                <a:schemeClr val="dk2"/>
              </a:buClr>
              <a:buSzPts val="1400"/>
            </a:pPr>
            <a:r>
              <a:rPr lang="en-US" sz="1100" dirty="0">
                <a:solidFill>
                  <a:schemeClr val="bg2"/>
                </a:solidFill>
              </a:rPr>
              <a:t>Number of Defaults</a:t>
            </a:r>
            <a:r>
              <a:rPr lang="en-US" sz="1100" dirty="0"/>
              <a:t>: A strong indicator of future defaults is the number of past defaults. Clients who have previously defaulted multiple times are much more likely to default again.</a:t>
            </a:r>
          </a:p>
        </p:txBody>
      </p:sp>
      <p:sp>
        <p:nvSpPr>
          <p:cNvPr id="5" name="TextBox 4">
            <a:extLst>
              <a:ext uri="{FF2B5EF4-FFF2-40B4-BE49-F238E27FC236}">
                <a16:creationId xmlns:a16="http://schemas.microsoft.com/office/drawing/2014/main" id="{25AAF86C-93D1-481C-C781-1F76F4201156}"/>
              </a:ext>
            </a:extLst>
          </p:cNvPr>
          <p:cNvSpPr txBox="1"/>
          <p:nvPr/>
        </p:nvSpPr>
        <p:spPr>
          <a:xfrm>
            <a:off x="1142999" y="3797426"/>
            <a:ext cx="6762751" cy="646331"/>
          </a:xfrm>
          <a:prstGeom prst="rect">
            <a:avLst/>
          </a:prstGeom>
          <a:solidFill>
            <a:schemeClr val="accent1"/>
          </a:solidFill>
          <a:ln>
            <a:solidFill>
              <a:schemeClr val="accent1"/>
            </a:solidFill>
          </a:ln>
        </p:spPr>
        <p:txBody>
          <a:bodyPr wrap="square">
            <a:spAutoFit/>
          </a:bodyPr>
          <a:lstStyle/>
          <a:p>
            <a:pPr algn="ctr"/>
            <a:r>
              <a:rPr lang="en-US" sz="1200" dirty="0">
                <a:solidFill>
                  <a:schemeClr val="dk1"/>
                </a:solidFill>
                <a:latin typeface="Lexend"/>
                <a:sym typeface="Lexend"/>
              </a:rPr>
              <a:t>Contract count and past payment amounts are not as strong predictors, so we should </a:t>
            </a:r>
            <a:r>
              <a:rPr lang="en-US" sz="1200" dirty="0" err="1">
                <a:solidFill>
                  <a:schemeClr val="dk1"/>
                </a:solidFill>
                <a:latin typeface="Lexend"/>
                <a:sym typeface="Lexend"/>
              </a:rPr>
              <a:t>prioritise</a:t>
            </a:r>
            <a:r>
              <a:rPr lang="en-US" sz="1200" dirty="0">
                <a:solidFill>
                  <a:schemeClr val="dk1"/>
                </a:solidFill>
                <a:latin typeface="Lexend"/>
                <a:sym typeface="Lexend"/>
              </a:rPr>
              <a:t> </a:t>
            </a:r>
            <a:r>
              <a:rPr lang="en-US" sz="1200" u="sng" dirty="0">
                <a:solidFill>
                  <a:schemeClr val="bg2"/>
                </a:solidFill>
                <a:latin typeface="Lexend"/>
                <a:sym typeface="Lexend"/>
              </a:rPr>
              <a:t>default history </a:t>
            </a:r>
            <a:r>
              <a:rPr lang="en-US" sz="1200" dirty="0">
                <a:solidFill>
                  <a:schemeClr val="dk1"/>
                </a:solidFill>
                <a:latin typeface="Lexend"/>
                <a:sym typeface="Lexend"/>
              </a:rPr>
              <a:t>and </a:t>
            </a:r>
            <a:r>
              <a:rPr lang="en-US" sz="1200" u="sng" dirty="0">
                <a:solidFill>
                  <a:schemeClr val="bg2"/>
                </a:solidFill>
                <a:latin typeface="Lexend"/>
                <a:sym typeface="Lexend"/>
              </a:rPr>
              <a:t>payment frequency</a:t>
            </a:r>
            <a:r>
              <a:rPr lang="en-US" sz="1200" dirty="0">
                <a:solidFill>
                  <a:schemeClr val="bg2"/>
                </a:solidFill>
                <a:latin typeface="Lexend"/>
                <a:sym typeface="Lexend"/>
              </a:rPr>
              <a:t> </a:t>
            </a:r>
            <a:r>
              <a:rPr lang="en-US" sz="1200" dirty="0">
                <a:solidFill>
                  <a:schemeClr val="dk1"/>
                </a:solidFill>
                <a:latin typeface="Lexend"/>
                <a:sym typeface="Lexend"/>
              </a:rPr>
              <a:t>when assessing clients for potential future defaults.</a:t>
            </a:r>
            <a:endParaRPr lang="en-AU" sz="1200" dirty="0">
              <a:solidFill>
                <a:schemeClr val="dk1"/>
              </a:solidFill>
              <a:latin typeface="Lexend"/>
              <a:sym typeface="Lexend"/>
            </a:endParaRPr>
          </a:p>
        </p:txBody>
      </p:sp>
    </p:spTree>
    <p:extLst>
      <p:ext uri="{BB962C8B-B14F-4D97-AF65-F5344CB8AC3E}">
        <p14:creationId xmlns:p14="http://schemas.microsoft.com/office/powerpoint/2010/main" val="1065679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B1C4830C-8CCE-7EBD-E819-8E140C7B8465}"/>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227638FC-567D-A89B-1C60-9D6C5AB7D035}"/>
              </a:ext>
            </a:extLst>
          </p:cNvPr>
          <p:cNvSpPr txBox="1">
            <a:spLocks noGrp="1"/>
          </p:cNvSpPr>
          <p:nvPr>
            <p:ph type="title"/>
          </p:nvPr>
        </p:nvSpPr>
        <p:spPr>
          <a:xfrm>
            <a:off x="720000" y="152558"/>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Default By Time Period</a:t>
            </a:r>
            <a:endParaRPr dirty="0"/>
          </a:p>
        </p:txBody>
      </p:sp>
      <p:sp>
        <p:nvSpPr>
          <p:cNvPr id="1512" name="Google Shape;1512;p39">
            <a:extLst>
              <a:ext uri="{FF2B5EF4-FFF2-40B4-BE49-F238E27FC236}">
                <a16:creationId xmlns:a16="http://schemas.microsoft.com/office/drawing/2014/main" id="{51CC525C-47B2-C0C5-6917-7C555C1E7EB3}"/>
              </a:ext>
            </a:extLst>
          </p:cNvPr>
          <p:cNvSpPr txBox="1">
            <a:spLocks noGrp="1"/>
          </p:cNvSpPr>
          <p:nvPr>
            <p:ph type="subTitle" idx="1"/>
          </p:nvPr>
        </p:nvSpPr>
        <p:spPr>
          <a:xfrm>
            <a:off x="5743575" y="1292190"/>
            <a:ext cx="2201550" cy="2484569"/>
          </a:xfrm>
          <a:prstGeom prst="rect">
            <a:avLst/>
          </a:prstGeom>
        </p:spPr>
        <p:txBody>
          <a:bodyPr spcFirstLastPara="1" wrap="square" lIns="91425" tIns="91425" rIns="91425" bIns="91425" anchor="t" anchorCtr="0">
            <a:noAutofit/>
          </a:bodyPr>
          <a:lstStyle/>
          <a:p>
            <a:pPr marL="139700" indent="0">
              <a:spcBef>
                <a:spcPts val="1000"/>
              </a:spcBef>
              <a:buClr>
                <a:schemeClr val="dk2"/>
              </a:buClr>
              <a:buSzPts val="1400"/>
              <a:buNone/>
            </a:pPr>
            <a:r>
              <a:rPr lang="en-US" sz="1400" dirty="0">
                <a:solidFill>
                  <a:schemeClr val="accent1">
                    <a:lumMod val="10000"/>
                  </a:schemeClr>
                </a:solidFill>
              </a:rPr>
              <a:t>The line trend suggests some </a:t>
            </a:r>
            <a:r>
              <a:rPr lang="en-US" sz="1400" dirty="0">
                <a:solidFill>
                  <a:schemeClr val="bg2"/>
                </a:solidFill>
              </a:rPr>
              <a:t>seasonal </a:t>
            </a:r>
            <a:r>
              <a:rPr lang="en-US" sz="1400" dirty="0" err="1">
                <a:solidFill>
                  <a:schemeClr val="bg2"/>
                </a:solidFill>
              </a:rPr>
              <a:t>behaviour</a:t>
            </a:r>
            <a:r>
              <a:rPr lang="en-US" sz="1400" dirty="0">
                <a:solidFill>
                  <a:schemeClr val="accent1">
                    <a:lumMod val="10000"/>
                  </a:schemeClr>
                </a:solidFill>
              </a:rPr>
              <a:t>.</a:t>
            </a:r>
          </a:p>
          <a:p>
            <a:pPr marL="139700" indent="0">
              <a:spcBef>
                <a:spcPts val="1000"/>
              </a:spcBef>
              <a:buClr>
                <a:schemeClr val="dk2"/>
              </a:buClr>
              <a:buSzPts val="1400"/>
              <a:buNone/>
            </a:pPr>
            <a:r>
              <a:rPr lang="en-US" sz="1400" dirty="0">
                <a:solidFill>
                  <a:schemeClr val="accent1">
                    <a:lumMod val="10000"/>
                  </a:schemeClr>
                </a:solidFill>
              </a:rPr>
              <a:t>It has two peaks in mid-2017, mid-2018, and a slight dip around late 2017.</a:t>
            </a:r>
          </a:p>
          <a:p>
            <a:pPr marL="139700" indent="0">
              <a:spcBef>
                <a:spcPts val="1000"/>
              </a:spcBef>
              <a:buClr>
                <a:schemeClr val="dk2"/>
              </a:buClr>
              <a:buSzPts val="1400"/>
              <a:buNone/>
            </a:pPr>
            <a:r>
              <a:rPr lang="en-US" sz="1400" dirty="0">
                <a:solidFill>
                  <a:schemeClr val="accent1">
                    <a:lumMod val="10000"/>
                  </a:schemeClr>
                </a:solidFill>
              </a:rPr>
              <a:t>Let’s put this into the Australian context.</a:t>
            </a:r>
          </a:p>
        </p:txBody>
      </p:sp>
      <p:pic>
        <p:nvPicPr>
          <p:cNvPr id="3" name="Picture 2">
            <a:extLst>
              <a:ext uri="{FF2B5EF4-FFF2-40B4-BE49-F238E27FC236}">
                <a16:creationId xmlns:a16="http://schemas.microsoft.com/office/drawing/2014/main" id="{45AA56CE-010C-65FE-F65B-959386417731}"/>
              </a:ext>
            </a:extLst>
          </p:cNvPr>
          <p:cNvPicPr>
            <a:picLocks noChangeAspect="1"/>
          </p:cNvPicPr>
          <p:nvPr/>
        </p:nvPicPr>
        <p:blipFill>
          <a:blip r:embed="rId3"/>
          <a:stretch>
            <a:fillRect/>
          </a:stretch>
        </p:blipFill>
        <p:spPr>
          <a:xfrm>
            <a:off x="872400" y="1090515"/>
            <a:ext cx="4640942" cy="2962470"/>
          </a:xfrm>
          <a:prstGeom prst="rect">
            <a:avLst/>
          </a:prstGeom>
        </p:spPr>
      </p:pic>
    </p:spTree>
    <p:extLst>
      <p:ext uri="{BB962C8B-B14F-4D97-AF65-F5344CB8AC3E}">
        <p14:creationId xmlns:p14="http://schemas.microsoft.com/office/powerpoint/2010/main" val="2563289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5B4368B9-54C3-FDF7-64BF-ADCD8F4893B6}"/>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08D13D71-1939-2705-5333-AFA11E2931CA}"/>
              </a:ext>
            </a:extLst>
          </p:cNvPr>
          <p:cNvSpPr txBox="1">
            <a:spLocks noGrp="1"/>
          </p:cNvSpPr>
          <p:nvPr>
            <p:ph type="title"/>
          </p:nvPr>
        </p:nvSpPr>
        <p:spPr>
          <a:xfrm>
            <a:off x="716550" y="373324"/>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Default By Time Period: Context</a:t>
            </a:r>
            <a:endParaRPr sz="2800" dirty="0"/>
          </a:p>
        </p:txBody>
      </p:sp>
      <p:sp>
        <p:nvSpPr>
          <p:cNvPr id="6" name="Google Shape;1580;p41">
            <a:extLst>
              <a:ext uri="{FF2B5EF4-FFF2-40B4-BE49-F238E27FC236}">
                <a16:creationId xmlns:a16="http://schemas.microsoft.com/office/drawing/2014/main" id="{C7E5F255-0965-5D0A-B30A-731B69D95E43}"/>
              </a:ext>
            </a:extLst>
          </p:cNvPr>
          <p:cNvSpPr txBox="1">
            <a:spLocks noGrp="1"/>
          </p:cNvSpPr>
          <p:nvPr>
            <p:ph type="subTitle" idx="1"/>
          </p:nvPr>
        </p:nvSpPr>
        <p:spPr>
          <a:xfrm>
            <a:off x="968661" y="1041899"/>
            <a:ext cx="3689063" cy="1834651"/>
          </a:xfrm>
          <a:prstGeom prst="rect">
            <a:avLst/>
          </a:prstGeom>
        </p:spPr>
        <p:txBody>
          <a:bodyPr spcFirstLastPara="1" wrap="square" lIns="91425" tIns="91425" rIns="91425" bIns="91425" anchor="t" anchorCtr="0">
            <a:noAutofit/>
          </a:bodyPr>
          <a:lstStyle/>
          <a:p>
            <a:pPr indent="-317500">
              <a:spcBef>
                <a:spcPts val="1000"/>
              </a:spcBef>
              <a:buClr>
                <a:schemeClr val="dk2"/>
              </a:buClr>
              <a:buSzPts val="1400"/>
            </a:pPr>
            <a:r>
              <a:rPr lang="en-US" sz="1100" dirty="0">
                <a:solidFill>
                  <a:schemeClr val="bg2"/>
                </a:solidFill>
              </a:rPr>
              <a:t>Mid-year</a:t>
            </a:r>
            <a:r>
              <a:rPr lang="en-US" sz="1100" dirty="0"/>
              <a:t>: In Australia, the financial year ends on June 30th, and businesses often prepare for tax returns and end-of-year financial settlements in June. This could cause a spike in defaults as companies may face cash flow issues due to high end-of-year expenses or slower payments from customers during tax season.</a:t>
            </a:r>
          </a:p>
        </p:txBody>
      </p:sp>
      <p:sp>
        <p:nvSpPr>
          <p:cNvPr id="3" name="Google Shape;1580;p41">
            <a:extLst>
              <a:ext uri="{FF2B5EF4-FFF2-40B4-BE49-F238E27FC236}">
                <a16:creationId xmlns:a16="http://schemas.microsoft.com/office/drawing/2014/main" id="{30BE4068-7F8E-3330-4D2C-BEE46E9AFB2E}"/>
              </a:ext>
            </a:extLst>
          </p:cNvPr>
          <p:cNvSpPr txBox="1">
            <a:spLocks/>
          </p:cNvSpPr>
          <p:nvPr/>
        </p:nvSpPr>
        <p:spPr>
          <a:xfrm>
            <a:off x="4514850" y="1051424"/>
            <a:ext cx="3635662" cy="18346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Nunito Light"/>
              <a:buChar char="●"/>
              <a:defRPr sz="1200" b="0" i="0" u="none" strike="noStrike" cap="none">
                <a:solidFill>
                  <a:schemeClr val="dk1"/>
                </a:solidFill>
                <a:latin typeface="Lexend"/>
                <a:ea typeface="Lexend"/>
                <a:cs typeface="Lexend"/>
                <a:sym typeface="Lexend"/>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Lexend"/>
                <a:ea typeface="Lexend"/>
                <a:cs typeface="Lexend"/>
                <a:sym typeface="Lexend"/>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Lexend"/>
                <a:ea typeface="Lexend"/>
                <a:cs typeface="Lexend"/>
                <a:sym typeface="Lexend"/>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9pPr>
          </a:lstStyle>
          <a:p>
            <a:pPr indent="-317500">
              <a:spcBef>
                <a:spcPts val="1000"/>
              </a:spcBef>
              <a:buClr>
                <a:schemeClr val="dk2"/>
              </a:buClr>
              <a:buSzPts val="1400"/>
            </a:pPr>
            <a:r>
              <a:rPr lang="en-US" sz="1100" dirty="0">
                <a:solidFill>
                  <a:schemeClr val="bg2"/>
                </a:solidFill>
              </a:rPr>
              <a:t>December/January: </a:t>
            </a:r>
            <a:r>
              <a:rPr lang="en-US" sz="1100" dirty="0">
                <a:solidFill>
                  <a:schemeClr val="tx1"/>
                </a:solidFill>
              </a:rPr>
              <a:t>The Christmas and New Year period in Australia typically sees a slowdown in business activities, and many businesses close for extended periods. This could lead to increased defaults in the months following as businesses may struggle with income after the holiday period.</a:t>
            </a:r>
          </a:p>
        </p:txBody>
      </p:sp>
      <p:sp>
        <p:nvSpPr>
          <p:cNvPr id="5" name="TextBox 4">
            <a:extLst>
              <a:ext uri="{FF2B5EF4-FFF2-40B4-BE49-F238E27FC236}">
                <a16:creationId xmlns:a16="http://schemas.microsoft.com/office/drawing/2014/main" id="{9570EAE7-3D64-1461-4C10-0A51E1E61129}"/>
              </a:ext>
            </a:extLst>
          </p:cNvPr>
          <p:cNvSpPr txBox="1"/>
          <p:nvPr/>
        </p:nvSpPr>
        <p:spPr>
          <a:xfrm>
            <a:off x="4514849" y="2966531"/>
            <a:ext cx="3635661" cy="769441"/>
          </a:xfrm>
          <a:prstGeom prst="rect">
            <a:avLst/>
          </a:prstGeom>
          <a:noFill/>
          <a:ln>
            <a:noFill/>
          </a:ln>
        </p:spPr>
        <p:txBody>
          <a:bodyPr wrap="square">
            <a:spAutoFit/>
          </a:bodyPr>
          <a:lstStyle/>
          <a:p>
            <a:pPr marL="457200" indent="-317500">
              <a:spcBef>
                <a:spcPts val="1000"/>
              </a:spcBef>
              <a:buClr>
                <a:schemeClr val="dk2"/>
              </a:buClr>
              <a:buSzPts val="1400"/>
              <a:buFont typeface="Nunito Light"/>
              <a:buChar char="●"/>
            </a:pPr>
            <a:r>
              <a:rPr lang="en-US" sz="1100" dirty="0">
                <a:solidFill>
                  <a:schemeClr val="bg2"/>
                </a:solidFill>
                <a:latin typeface="Lexend"/>
                <a:sym typeface="Lexend"/>
              </a:rPr>
              <a:t>March to May: </a:t>
            </a:r>
            <a:r>
              <a:rPr lang="en-US" sz="1100" dirty="0">
                <a:solidFill>
                  <a:schemeClr val="tx1"/>
                </a:solidFill>
                <a:latin typeface="Lexend"/>
                <a:sym typeface="Lexend"/>
              </a:rPr>
              <a:t>The lead-up to Easter and the end of the first quarter of the fiscal year might also contribute to an increase in defaults due to seasonal revenue shifts.</a:t>
            </a:r>
          </a:p>
        </p:txBody>
      </p:sp>
      <p:pic>
        <p:nvPicPr>
          <p:cNvPr id="2" name="Picture 1">
            <a:extLst>
              <a:ext uri="{FF2B5EF4-FFF2-40B4-BE49-F238E27FC236}">
                <a16:creationId xmlns:a16="http://schemas.microsoft.com/office/drawing/2014/main" id="{E8025E45-5FBF-B22E-7E80-F9CE0AE22E70}"/>
              </a:ext>
            </a:extLst>
          </p:cNvPr>
          <p:cNvPicPr>
            <a:picLocks noChangeAspect="1"/>
          </p:cNvPicPr>
          <p:nvPr/>
        </p:nvPicPr>
        <p:blipFill>
          <a:blip r:embed="rId3"/>
          <a:stretch>
            <a:fillRect/>
          </a:stretch>
        </p:blipFill>
        <p:spPr>
          <a:xfrm>
            <a:off x="1449672" y="2886075"/>
            <a:ext cx="2727039" cy="1754930"/>
          </a:xfrm>
          <a:prstGeom prst="rect">
            <a:avLst/>
          </a:prstGeom>
        </p:spPr>
      </p:pic>
    </p:spTree>
    <p:extLst>
      <p:ext uri="{BB962C8B-B14F-4D97-AF65-F5344CB8AC3E}">
        <p14:creationId xmlns:p14="http://schemas.microsoft.com/office/powerpoint/2010/main" val="2088935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63A0833D-1467-A5A4-9360-F41255C324AB}"/>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62C880D1-DE96-B22B-395E-F6BB6842F622}"/>
              </a:ext>
            </a:extLst>
          </p:cNvPr>
          <p:cNvSpPr txBox="1">
            <a:spLocks noGrp="1"/>
          </p:cNvSpPr>
          <p:nvPr>
            <p:ph type="title"/>
          </p:nvPr>
        </p:nvSpPr>
        <p:spPr>
          <a:xfrm>
            <a:off x="716550" y="363799"/>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Default By Time &amp; Business Type</a:t>
            </a:r>
            <a:endParaRPr sz="2800" dirty="0"/>
          </a:p>
        </p:txBody>
      </p:sp>
      <p:sp>
        <p:nvSpPr>
          <p:cNvPr id="3" name="Google Shape;1580;p41">
            <a:extLst>
              <a:ext uri="{FF2B5EF4-FFF2-40B4-BE49-F238E27FC236}">
                <a16:creationId xmlns:a16="http://schemas.microsoft.com/office/drawing/2014/main" id="{BE7D2055-AF4D-5967-5120-35C05F92DE56}"/>
              </a:ext>
            </a:extLst>
          </p:cNvPr>
          <p:cNvSpPr txBox="1">
            <a:spLocks/>
          </p:cNvSpPr>
          <p:nvPr/>
        </p:nvSpPr>
        <p:spPr>
          <a:xfrm>
            <a:off x="4352211" y="1129428"/>
            <a:ext cx="3829764" cy="34920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Nunito Light"/>
              <a:buChar char="●"/>
              <a:defRPr sz="1200" b="0" i="0" u="none" strike="noStrike" cap="none">
                <a:solidFill>
                  <a:schemeClr val="dk1"/>
                </a:solidFill>
                <a:latin typeface="Lexend"/>
                <a:ea typeface="Lexend"/>
                <a:cs typeface="Lexend"/>
                <a:sym typeface="Lexend"/>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Lexend"/>
                <a:ea typeface="Lexend"/>
                <a:cs typeface="Lexend"/>
                <a:sym typeface="Lexend"/>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Lexend"/>
                <a:ea typeface="Lexend"/>
                <a:cs typeface="Lexend"/>
                <a:sym typeface="Lexend"/>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9pPr>
          </a:lstStyle>
          <a:p>
            <a:pPr marL="139700" indent="0">
              <a:spcBef>
                <a:spcPts val="1000"/>
              </a:spcBef>
              <a:buClr>
                <a:schemeClr val="dk2"/>
              </a:buClr>
              <a:buSzPts val="1400"/>
              <a:buNone/>
            </a:pPr>
            <a:r>
              <a:rPr lang="en-US" sz="1100" dirty="0">
                <a:solidFill>
                  <a:schemeClr val="tx1"/>
                </a:solidFill>
              </a:rPr>
              <a:t>Drilling down by entity type to see when each client category is most likely to default, we find that:</a:t>
            </a:r>
          </a:p>
          <a:p>
            <a:pPr indent="-317500">
              <a:spcBef>
                <a:spcPts val="1000"/>
              </a:spcBef>
              <a:buClr>
                <a:schemeClr val="dk2"/>
              </a:buClr>
              <a:buSzPts val="1400"/>
            </a:pPr>
            <a:r>
              <a:rPr lang="en-US" sz="1100" dirty="0">
                <a:solidFill>
                  <a:schemeClr val="bg2"/>
                </a:solidFill>
              </a:rPr>
              <a:t>Australian Private Company: </a:t>
            </a:r>
            <a:r>
              <a:rPr lang="en-US" sz="1100" dirty="0">
                <a:solidFill>
                  <a:schemeClr val="tx1"/>
                </a:solidFill>
              </a:rPr>
              <a:t>Defaults are high from the beginning of the year and peak in July, likely due to year-end financial stress. Other months show moderate defaults.</a:t>
            </a:r>
          </a:p>
          <a:p>
            <a:pPr indent="-317500">
              <a:spcBef>
                <a:spcPts val="1000"/>
              </a:spcBef>
              <a:buClr>
                <a:schemeClr val="dk2"/>
              </a:buClr>
              <a:buSzPts val="1400"/>
            </a:pPr>
            <a:r>
              <a:rPr lang="en-US" sz="1100" dirty="0">
                <a:solidFill>
                  <a:schemeClr val="bg2"/>
                </a:solidFill>
              </a:rPr>
              <a:t>Australian Public Company: </a:t>
            </a:r>
            <a:r>
              <a:rPr lang="en-US" sz="1100" dirty="0">
                <a:solidFill>
                  <a:schemeClr val="tx1"/>
                </a:solidFill>
              </a:rPr>
              <a:t>Defaults are very low, with a slight increase in February.</a:t>
            </a:r>
            <a:endParaRPr lang="en-US" sz="1100" dirty="0">
              <a:solidFill>
                <a:schemeClr val="bg2"/>
              </a:solidFill>
            </a:endParaRPr>
          </a:p>
          <a:p>
            <a:pPr indent="-317500">
              <a:spcBef>
                <a:spcPts val="1000"/>
              </a:spcBef>
              <a:buClr>
                <a:schemeClr val="dk2"/>
              </a:buClr>
              <a:buSzPts val="1400"/>
            </a:pPr>
            <a:r>
              <a:rPr lang="en-US" sz="1100" dirty="0">
                <a:solidFill>
                  <a:schemeClr val="bg2"/>
                </a:solidFill>
              </a:rPr>
              <a:t>Discretionary Investment Trust: </a:t>
            </a:r>
            <a:r>
              <a:rPr lang="en-US" sz="1100" dirty="0">
                <a:solidFill>
                  <a:schemeClr val="tx1"/>
                </a:solidFill>
              </a:rPr>
              <a:t>Default peaks in March and July, indicating potential seasonal influences.</a:t>
            </a:r>
          </a:p>
          <a:p>
            <a:pPr indent="-317500">
              <a:spcBef>
                <a:spcPts val="1000"/>
              </a:spcBef>
              <a:buClr>
                <a:schemeClr val="dk2"/>
              </a:buClr>
              <a:buSzPts val="1400"/>
            </a:pPr>
            <a:r>
              <a:rPr lang="en-US" sz="1100" dirty="0">
                <a:solidFill>
                  <a:schemeClr val="bg2"/>
                </a:solidFill>
              </a:rPr>
              <a:t>Discretionary Trading Trust: </a:t>
            </a:r>
            <a:r>
              <a:rPr lang="en-US" sz="1100" dirty="0">
                <a:solidFill>
                  <a:schemeClr val="tx1"/>
                </a:solidFill>
              </a:rPr>
              <a:t>Defaults spike in July.</a:t>
            </a:r>
          </a:p>
        </p:txBody>
      </p:sp>
      <p:pic>
        <p:nvPicPr>
          <p:cNvPr id="7" name="Picture 6">
            <a:extLst>
              <a:ext uri="{FF2B5EF4-FFF2-40B4-BE49-F238E27FC236}">
                <a16:creationId xmlns:a16="http://schemas.microsoft.com/office/drawing/2014/main" id="{B2108B83-C60F-23D6-50AD-141062629C4C}"/>
              </a:ext>
            </a:extLst>
          </p:cNvPr>
          <p:cNvPicPr>
            <a:picLocks noChangeAspect="1"/>
          </p:cNvPicPr>
          <p:nvPr/>
        </p:nvPicPr>
        <p:blipFill>
          <a:blip r:embed="rId3"/>
          <a:srcRect l="2454" r="10553"/>
          <a:stretch/>
        </p:blipFill>
        <p:spPr>
          <a:xfrm>
            <a:off x="716550" y="1215153"/>
            <a:ext cx="3635661" cy="2865593"/>
          </a:xfrm>
          <a:prstGeom prst="rect">
            <a:avLst/>
          </a:prstGeom>
        </p:spPr>
      </p:pic>
    </p:spTree>
    <p:extLst>
      <p:ext uri="{BB962C8B-B14F-4D97-AF65-F5344CB8AC3E}">
        <p14:creationId xmlns:p14="http://schemas.microsoft.com/office/powerpoint/2010/main" val="309503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3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471" name="Google Shape;1471;p35"/>
          <p:cNvSpPr txBox="1">
            <a:spLocks noGrp="1"/>
          </p:cNvSpPr>
          <p:nvPr>
            <p:ph type="subTitle" idx="1"/>
          </p:nvPr>
        </p:nvSpPr>
        <p:spPr>
          <a:xfrm>
            <a:off x="1575050" y="1925475"/>
            <a:ext cx="2806200" cy="5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Payment defaults and their impacts on the business</a:t>
            </a:r>
            <a:endParaRPr dirty="0"/>
          </a:p>
        </p:txBody>
      </p:sp>
      <p:sp>
        <p:nvSpPr>
          <p:cNvPr id="1472" name="Google Shape;1472;p35"/>
          <p:cNvSpPr txBox="1">
            <a:spLocks noGrp="1"/>
          </p:cNvSpPr>
          <p:nvPr>
            <p:ph type="subTitle" idx="2"/>
          </p:nvPr>
        </p:nvSpPr>
        <p:spPr>
          <a:xfrm>
            <a:off x="1575049" y="1533309"/>
            <a:ext cx="2939345" cy="5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Problem Statement</a:t>
            </a:r>
            <a:endParaRPr dirty="0"/>
          </a:p>
        </p:txBody>
      </p:sp>
      <p:sp>
        <p:nvSpPr>
          <p:cNvPr id="1473" name="Google Shape;1473;p35"/>
          <p:cNvSpPr txBox="1">
            <a:spLocks noGrp="1"/>
          </p:cNvSpPr>
          <p:nvPr>
            <p:ph type="title" idx="3"/>
          </p:nvPr>
        </p:nvSpPr>
        <p:spPr>
          <a:xfrm>
            <a:off x="720000" y="1541050"/>
            <a:ext cx="855000" cy="89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74" name="Google Shape;1474;p35"/>
          <p:cNvSpPr txBox="1">
            <a:spLocks noGrp="1"/>
          </p:cNvSpPr>
          <p:nvPr>
            <p:ph type="subTitle" idx="4"/>
          </p:nvPr>
        </p:nvSpPr>
        <p:spPr>
          <a:xfrm>
            <a:off x="1575050" y="3728350"/>
            <a:ext cx="2806200" cy="5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Solutions to mitigate default </a:t>
            </a:r>
            <a:r>
              <a:rPr lang="en-US" dirty="0" err="1"/>
              <a:t>behaviours</a:t>
            </a:r>
            <a:endParaRPr lang="en-US" dirty="0"/>
          </a:p>
        </p:txBody>
      </p:sp>
      <p:sp>
        <p:nvSpPr>
          <p:cNvPr id="1475" name="Google Shape;1475;p35"/>
          <p:cNvSpPr txBox="1">
            <a:spLocks noGrp="1"/>
          </p:cNvSpPr>
          <p:nvPr>
            <p:ph type="subTitle" idx="5"/>
          </p:nvPr>
        </p:nvSpPr>
        <p:spPr>
          <a:xfrm>
            <a:off x="1575050" y="3336184"/>
            <a:ext cx="2806200" cy="51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Analytics Solutions</a:t>
            </a:r>
          </a:p>
        </p:txBody>
      </p:sp>
      <p:sp>
        <p:nvSpPr>
          <p:cNvPr id="1476" name="Google Shape;1476;p35"/>
          <p:cNvSpPr txBox="1">
            <a:spLocks noGrp="1"/>
          </p:cNvSpPr>
          <p:nvPr>
            <p:ph type="title" idx="6"/>
          </p:nvPr>
        </p:nvSpPr>
        <p:spPr>
          <a:xfrm>
            <a:off x="720000" y="3343925"/>
            <a:ext cx="855000" cy="89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477" name="Google Shape;1477;p35"/>
          <p:cNvSpPr txBox="1">
            <a:spLocks noGrp="1"/>
          </p:cNvSpPr>
          <p:nvPr>
            <p:ph type="title" idx="7"/>
          </p:nvPr>
        </p:nvSpPr>
        <p:spPr>
          <a:xfrm>
            <a:off x="7579450" y="2469850"/>
            <a:ext cx="851400" cy="89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479" name="Google Shape;1479;p35"/>
          <p:cNvSpPr txBox="1">
            <a:spLocks noGrp="1"/>
          </p:cNvSpPr>
          <p:nvPr>
            <p:ph type="subTitle" idx="9"/>
          </p:nvPr>
        </p:nvSpPr>
        <p:spPr>
          <a:xfrm>
            <a:off x="4773251" y="2854275"/>
            <a:ext cx="2806200" cy="510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What are the data patterns of default </a:t>
            </a:r>
            <a:r>
              <a:rPr lang="en-US" dirty="0" err="1"/>
              <a:t>behaviours</a:t>
            </a:r>
            <a:r>
              <a:rPr lang="en-US" dirty="0"/>
              <a:t>?</a:t>
            </a:r>
          </a:p>
        </p:txBody>
      </p:sp>
      <p:sp>
        <p:nvSpPr>
          <p:cNvPr id="1480" name="Google Shape;1480;p35"/>
          <p:cNvSpPr txBox="1">
            <a:spLocks noGrp="1"/>
          </p:cNvSpPr>
          <p:nvPr>
            <p:ph type="subTitle" idx="13"/>
          </p:nvPr>
        </p:nvSpPr>
        <p:spPr>
          <a:xfrm>
            <a:off x="4616506" y="2462109"/>
            <a:ext cx="2962945" cy="510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Patterns of Defaults</a:t>
            </a:r>
          </a:p>
        </p:txBody>
      </p:sp>
      <p:cxnSp>
        <p:nvCxnSpPr>
          <p:cNvPr id="1483" name="Google Shape;1483;p35"/>
          <p:cNvCxnSpPr/>
          <p:nvPr/>
        </p:nvCxnSpPr>
        <p:spPr>
          <a:xfrm rot="10800000">
            <a:off x="1551450" y="1501600"/>
            <a:ext cx="0" cy="973200"/>
          </a:xfrm>
          <a:prstGeom prst="straightConnector1">
            <a:avLst/>
          </a:prstGeom>
          <a:noFill/>
          <a:ln w="9525" cap="flat" cmpd="sng">
            <a:solidFill>
              <a:schemeClr val="dk1"/>
            </a:solidFill>
            <a:prstDash val="solid"/>
            <a:round/>
            <a:headEnd type="none" w="med" len="med"/>
            <a:tailEnd type="none" w="med" len="med"/>
          </a:ln>
        </p:spPr>
      </p:cxnSp>
      <p:cxnSp>
        <p:nvCxnSpPr>
          <p:cNvPr id="1484" name="Google Shape;1484;p35"/>
          <p:cNvCxnSpPr/>
          <p:nvPr/>
        </p:nvCxnSpPr>
        <p:spPr>
          <a:xfrm rot="10800000">
            <a:off x="1551450" y="3304475"/>
            <a:ext cx="0" cy="973200"/>
          </a:xfrm>
          <a:prstGeom prst="straightConnector1">
            <a:avLst/>
          </a:prstGeom>
          <a:noFill/>
          <a:ln w="9525" cap="flat" cmpd="sng">
            <a:solidFill>
              <a:schemeClr val="dk1"/>
            </a:solidFill>
            <a:prstDash val="solid"/>
            <a:round/>
            <a:headEnd type="none" w="med" len="med"/>
            <a:tailEnd type="none" w="med" len="med"/>
          </a:ln>
        </p:spPr>
      </p:cxnSp>
      <p:cxnSp>
        <p:nvCxnSpPr>
          <p:cNvPr id="1485" name="Google Shape;1485;p35"/>
          <p:cNvCxnSpPr/>
          <p:nvPr/>
        </p:nvCxnSpPr>
        <p:spPr>
          <a:xfrm rot="10800000">
            <a:off x="7600325" y="2430400"/>
            <a:ext cx="0" cy="973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0">
          <a:extLst>
            <a:ext uri="{FF2B5EF4-FFF2-40B4-BE49-F238E27FC236}">
              <a16:creationId xmlns:a16="http://schemas.microsoft.com/office/drawing/2014/main" id="{AFBB4A8E-EE5A-BD36-4ED4-CE5AC0D44459}"/>
            </a:ext>
          </a:extLst>
        </p:cNvPr>
        <p:cNvGrpSpPr/>
        <p:nvPr/>
      </p:nvGrpSpPr>
      <p:grpSpPr>
        <a:xfrm>
          <a:off x="0" y="0"/>
          <a:ext cx="0" cy="0"/>
          <a:chOff x="0" y="0"/>
          <a:chExt cx="0" cy="0"/>
        </a:xfrm>
      </p:grpSpPr>
      <p:sp>
        <p:nvSpPr>
          <p:cNvPr id="1511" name="Google Shape;1511;p39">
            <a:extLst>
              <a:ext uri="{FF2B5EF4-FFF2-40B4-BE49-F238E27FC236}">
                <a16:creationId xmlns:a16="http://schemas.microsoft.com/office/drawing/2014/main" id="{96E7FB0F-A671-B8A5-B659-BD3DE63CE365}"/>
              </a:ext>
            </a:extLst>
          </p:cNvPr>
          <p:cNvSpPr txBox="1">
            <a:spLocks noGrp="1"/>
          </p:cNvSpPr>
          <p:nvPr>
            <p:ph type="title"/>
          </p:nvPr>
        </p:nvSpPr>
        <p:spPr>
          <a:xfrm>
            <a:off x="716550" y="363799"/>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Default By Time &amp; Business Type</a:t>
            </a:r>
            <a:endParaRPr sz="2800" dirty="0"/>
          </a:p>
        </p:txBody>
      </p:sp>
      <p:sp>
        <p:nvSpPr>
          <p:cNvPr id="3" name="Google Shape;1580;p41">
            <a:extLst>
              <a:ext uri="{FF2B5EF4-FFF2-40B4-BE49-F238E27FC236}">
                <a16:creationId xmlns:a16="http://schemas.microsoft.com/office/drawing/2014/main" id="{6A920ACA-B850-98CA-05B9-5A7A2BA90F96}"/>
              </a:ext>
            </a:extLst>
          </p:cNvPr>
          <p:cNvSpPr txBox="1">
            <a:spLocks/>
          </p:cNvSpPr>
          <p:nvPr/>
        </p:nvSpPr>
        <p:spPr>
          <a:xfrm>
            <a:off x="4572000" y="1167528"/>
            <a:ext cx="3724275" cy="34920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600"/>
              <a:buFont typeface="Nunito Light"/>
              <a:buChar char="●"/>
              <a:defRPr sz="1200" b="0" i="0" u="none" strike="noStrike" cap="none">
                <a:solidFill>
                  <a:schemeClr val="dk1"/>
                </a:solidFill>
                <a:latin typeface="Lexend"/>
                <a:ea typeface="Lexend"/>
                <a:cs typeface="Lexend"/>
                <a:sym typeface="Lexend"/>
              </a:defRPr>
            </a:lvl1pPr>
            <a:lvl2pPr marL="914400" marR="0" lvl="1" indent="-304800" algn="ctr" rtl="0">
              <a:lnSpc>
                <a:spcPct val="100000"/>
              </a:lnSpc>
              <a:spcBef>
                <a:spcPts val="0"/>
              </a:spcBef>
              <a:spcAft>
                <a:spcPts val="0"/>
              </a:spcAft>
              <a:buClr>
                <a:srgbClr val="E76A28"/>
              </a:buClr>
              <a:buSzPts val="1600"/>
              <a:buFont typeface="Nunito Light"/>
              <a:buChar char="○"/>
              <a:defRPr sz="1200" b="0" i="0" u="none" strike="noStrike" cap="none">
                <a:solidFill>
                  <a:schemeClr val="dk1"/>
                </a:solidFill>
                <a:latin typeface="Lexend"/>
                <a:ea typeface="Lexend"/>
                <a:cs typeface="Lexend"/>
                <a:sym typeface="Lexend"/>
              </a:defRPr>
            </a:lvl2pPr>
            <a:lvl3pPr marL="1371600" marR="0" lvl="2"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3pPr>
            <a:lvl4pPr marL="1828800" marR="0" lvl="3" indent="-304800" algn="ctr" rtl="0">
              <a:lnSpc>
                <a:spcPct val="100000"/>
              </a:lnSpc>
              <a:spcBef>
                <a:spcPts val="0"/>
              </a:spcBef>
              <a:spcAft>
                <a:spcPts val="0"/>
              </a:spcAft>
              <a:buClr>
                <a:srgbClr val="E76A28"/>
              </a:buClr>
              <a:buSzPts val="1500"/>
              <a:buFont typeface="Nunito Light"/>
              <a:buChar char="●"/>
              <a:defRPr sz="1200" b="0" i="0" u="none" strike="noStrike" cap="none">
                <a:solidFill>
                  <a:schemeClr val="dk1"/>
                </a:solidFill>
                <a:latin typeface="Lexend"/>
                <a:ea typeface="Lexend"/>
                <a:cs typeface="Lexend"/>
                <a:sym typeface="Lexend"/>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Lexend"/>
                <a:ea typeface="Lexend"/>
                <a:cs typeface="Lexend"/>
                <a:sym typeface="Lexend"/>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6pPr>
            <a:lvl7pPr marL="3200400" marR="0" lvl="6"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7pPr>
            <a:lvl8pPr marL="3657600" marR="0" lvl="7" indent="-304800" algn="ctr" rtl="0">
              <a:lnSpc>
                <a:spcPct val="100000"/>
              </a:lnSpc>
              <a:spcBef>
                <a:spcPts val="0"/>
              </a:spcBef>
              <a:spcAft>
                <a:spcPts val="0"/>
              </a:spcAft>
              <a:buClr>
                <a:srgbClr val="999999"/>
              </a:buClr>
              <a:buSzPts val="1300"/>
              <a:buFont typeface="Nunito Light"/>
              <a:buChar char="○"/>
              <a:defRPr sz="1200" b="0" i="0" u="none" strike="noStrike" cap="none">
                <a:solidFill>
                  <a:schemeClr val="dk1"/>
                </a:solidFill>
                <a:latin typeface="Lexend"/>
                <a:ea typeface="Lexend"/>
                <a:cs typeface="Lexend"/>
                <a:sym typeface="Lexend"/>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Lexend"/>
                <a:ea typeface="Lexend"/>
                <a:cs typeface="Lexend"/>
                <a:sym typeface="Lexend"/>
              </a:defRPr>
            </a:lvl9pPr>
          </a:lstStyle>
          <a:p>
            <a:pPr marL="139700" indent="0">
              <a:spcBef>
                <a:spcPts val="1000"/>
              </a:spcBef>
              <a:buClr>
                <a:schemeClr val="dk2"/>
              </a:buClr>
              <a:buSzPts val="1400"/>
              <a:buNone/>
            </a:pPr>
            <a:r>
              <a:rPr lang="en-US" sz="1100" dirty="0">
                <a:solidFill>
                  <a:schemeClr val="tx1"/>
                </a:solidFill>
              </a:rPr>
              <a:t>Drilling down by entity type to see when each client category is most likely to default, we find that:</a:t>
            </a:r>
          </a:p>
          <a:p>
            <a:pPr indent="-317500">
              <a:spcBef>
                <a:spcPts val="1000"/>
              </a:spcBef>
              <a:buClr>
                <a:schemeClr val="dk2"/>
              </a:buClr>
              <a:buSzPts val="1400"/>
            </a:pPr>
            <a:r>
              <a:rPr lang="en-US" sz="1100" dirty="0">
                <a:solidFill>
                  <a:schemeClr val="bg2"/>
                </a:solidFill>
              </a:rPr>
              <a:t>Family Partnership: </a:t>
            </a:r>
            <a:r>
              <a:rPr lang="en-US" sz="1100" dirty="0">
                <a:solidFill>
                  <a:schemeClr val="tx1"/>
                </a:solidFill>
              </a:rPr>
              <a:t>July sees the highest defaults, with a noticeable dip after.</a:t>
            </a:r>
            <a:endParaRPr lang="en-US" sz="1100" dirty="0">
              <a:solidFill>
                <a:schemeClr val="bg2"/>
              </a:solidFill>
            </a:endParaRPr>
          </a:p>
          <a:p>
            <a:pPr indent="-317500">
              <a:spcBef>
                <a:spcPts val="1000"/>
              </a:spcBef>
              <a:buClr>
                <a:schemeClr val="dk2"/>
              </a:buClr>
              <a:buSzPts val="1400"/>
            </a:pPr>
            <a:r>
              <a:rPr lang="en-US" sz="1100" dirty="0">
                <a:solidFill>
                  <a:schemeClr val="bg2"/>
                </a:solidFill>
              </a:rPr>
              <a:t>Hybrid Trust: </a:t>
            </a:r>
            <a:r>
              <a:rPr lang="en-US" sz="1100" dirty="0">
                <a:solidFill>
                  <a:schemeClr val="tx1"/>
                </a:solidFill>
              </a:rPr>
              <a:t>Very low defaults, with a small peak in June</a:t>
            </a:r>
            <a:r>
              <a:rPr lang="en-US" sz="1100" dirty="0">
                <a:solidFill>
                  <a:schemeClr val="bg2"/>
                </a:solidFill>
              </a:rPr>
              <a:t>.</a:t>
            </a:r>
          </a:p>
          <a:p>
            <a:pPr indent="-317500">
              <a:spcBef>
                <a:spcPts val="1000"/>
              </a:spcBef>
              <a:buClr>
                <a:schemeClr val="dk2"/>
              </a:buClr>
              <a:buSzPts val="1400"/>
            </a:pPr>
            <a:r>
              <a:rPr lang="en-US" sz="1100" dirty="0">
                <a:solidFill>
                  <a:schemeClr val="bg2"/>
                </a:solidFill>
              </a:rPr>
              <a:t>Individual/Sole Trader: </a:t>
            </a:r>
            <a:r>
              <a:rPr lang="en-US" sz="1100" dirty="0">
                <a:solidFill>
                  <a:schemeClr val="tx1"/>
                </a:solidFill>
              </a:rPr>
              <a:t>High defaults in April, May, and July, especially around fiscal year-end.</a:t>
            </a:r>
          </a:p>
          <a:p>
            <a:pPr indent="-317500">
              <a:spcBef>
                <a:spcPts val="1000"/>
              </a:spcBef>
              <a:buClr>
                <a:schemeClr val="dk2"/>
              </a:buClr>
              <a:buSzPts val="1400"/>
            </a:pPr>
            <a:r>
              <a:rPr lang="en-US" sz="1100" dirty="0">
                <a:solidFill>
                  <a:schemeClr val="bg2"/>
                </a:solidFill>
              </a:rPr>
              <a:t>Other Partnership: </a:t>
            </a:r>
            <a:r>
              <a:rPr lang="en-US" sz="1100" dirty="0">
                <a:solidFill>
                  <a:schemeClr val="tx1"/>
                </a:solidFill>
              </a:rPr>
              <a:t>Very low default counts, few cases in August, October, November.</a:t>
            </a:r>
          </a:p>
        </p:txBody>
      </p:sp>
      <p:pic>
        <p:nvPicPr>
          <p:cNvPr id="7" name="Picture 6">
            <a:extLst>
              <a:ext uri="{FF2B5EF4-FFF2-40B4-BE49-F238E27FC236}">
                <a16:creationId xmlns:a16="http://schemas.microsoft.com/office/drawing/2014/main" id="{6A4BC3A0-B35E-DA18-1386-ABB0D5518C29}"/>
              </a:ext>
            </a:extLst>
          </p:cNvPr>
          <p:cNvPicPr>
            <a:picLocks noChangeAspect="1"/>
          </p:cNvPicPr>
          <p:nvPr/>
        </p:nvPicPr>
        <p:blipFill>
          <a:blip r:embed="rId3"/>
          <a:srcRect l="2454" r="10553"/>
          <a:stretch/>
        </p:blipFill>
        <p:spPr>
          <a:xfrm>
            <a:off x="716550" y="1215153"/>
            <a:ext cx="3799713" cy="2994897"/>
          </a:xfrm>
          <a:prstGeom prst="rect">
            <a:avLst/>
          </a:prstGeom>
        </p:spPr>
      </p:pic>
    </p:spTree>
    <p:extLst>
      <p:ext uri="{BB962C8B-B14F-4D97-AF65-F5344CB8AC3E}">
        <p14:creationId xmlns:p14="http://schemas.microsoft.com/office/powerpoint/2010/main" val="219904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8"/>
        <p:cNvGrpSpPr/>
        <p:nvPr/>
      </p:nvGrpSpPr>
      <p:grpSpPr>
        <a:xfrm>
          <a:off x="0" y="0"/>
          <a:ext cx="0" cy="0"/>
          <a:chOff x="0" y="0"/>
          <a:chExt cx="0" cy="0"/>
        </a:xfrm>
      </p:grpSpPr>
      <p:sp>
        <p:nvSpPr>
          <p:cNvPr id="1940" name="Google Shape;1940;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How could we use these insights?</a:t>
            </a:r>
            <a:endParaRPr dirty="0"/>
          </a:p>
        </p:txBody>
      </p:sp>
      <p:sp>
        <p:nvSpPr>
          <p:cNvPr id="1941" name="Google Shape;1941;p57"/>
          <p:cNvSpPr txBox="1"/>
          <p:nvPr/>
        </p:nvSpPr>
        <p:spPr>
          <a:xfrm flipH="1">
            <a:off x="527323" y="2432545"/>
            <a:ext cx="2549902" cy="31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bg2"/>
                </a:solidFill>
                <a:latin typeface="Montserrat"/>
                <a:ea typeface="Montserrat"/>
                <a:cs typeface="Montserrat"/>
                <a:sym typeface="Montserrat"/>
              </a:rPr>
              <a:t>Client Profilling</a:t>
            </a:r>
            <a:endParaRPr sz="2000" b="1" dirty="0">
              <a:solidFill>
                <a:schemeClr val="bg2"/>
              </a:solidFill>
              <a:latin typeface="Montserrat"/>
              <a:ea typeface="Montserrat"/>
              <a:cs typeface="Montserrat"/>
              <a:sym typeface="Montserrat"/>
            </a:endParaRPr>
          </a:p>
        </p:txBody>
      </p:sp>
      <p:sp>
        <p:nvSpPr>
          <p:cNvPr id="1942" name="Google Shape;1942;p57"/>
          <p:cNvSpPr/>
          <p:nvPr/>
        </p:nvSpPr>
        <p:spPr>
          <a:xfrm>
            <a:off x="642975" y="1574645"/>
            <a:ext cx="647100" cy="64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7"/>
          <p:cNvSpPr txBox="1">
            <a:spLocks noGrp="1"/>
          </p:cNvSpPr>
          <p:nvPr>
            <p:ph type="subTitle" idx="4294967295"/>
          </p:nvPr>
        </p:nvSpPr>
        <p:spPr>
          <a:xfrm>
            <a:off x="3357749" y="2731587"/>
            <a:ext cx="2449439"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Automated systems to flag high-risks prospective clients and predict future transactions with high default probabilities.</a:t>
            </a:r>
            <a:endParaRPr dirty="0"/>
          </a:p>
        </p:txBody>
      </p:sp>
      <p:sp>
        <p:nvSpPr>
          <p:cNvPr id="1945" name="Google Shape;1945;p57"/>
          <p:cNvSpPr txBox="1">
            <a:spLocks noGrp="1"/>
          </p:cNvSpPr>
          <p:nvPr>
            <p:ph type="subTitle" idx="4294967295"/>
          </p:nvPr>
        </p:nvSpPr>
        <p:spPr>
          <a:xfrm>
            <a:off x="6235796" y="2731587"/>
            <a:ext cx="2449439"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Support high-risk clients through </a:t>
            </a:r>
            <a:r>
              <a:rPr lang="en-US" dirty="0" err="1"/>
              <a:t>personalised</a:t>
            </a:r>
            <a:r>
              <a:rPr lang="en-US" dirty="0"/>
              <a:t> outreach, flexible payment terms or financial counseling before a default occurs.</a:t>
            </a:r>
            <a:endParaRPr dirty="0"/>
          </a:p>
        </p:txBody>
      </p:sp>
      <p:sp>
        <p:nvSpPr>
          <p:cNvPr id="1946" name="Google Shape;1946;p57"/>
          <p:cNvSpPr txBox="1"/>
          <p:nvPr/>
        </p:nvSpPr>
        <p:spPr>
          <a:xfrm flipH="1">
            <a:off x="3357746" y="2432545"/>
            <a:ext cx="3081681" cy="31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bg2"/>
                </a:solidFill>
                <a:latin typeface="Montserrat"/>
                <a:ea typeface="Montserrat"/>
                <a:cs typeface="Montserrat"/>
                <a:sym typeface="Montserrat"/>
              </a:rPr>
              <a:t>Warning Systems</a:t>
            </a:r>
            <a:endParaRPr sz="2000" b="1" dirty="0">
              <a:solidFill>
                <a:schemeClr val="bg2"/>
              </a:solidFill>
              <a:latin typeface="Montserrat"/>
              <a:ea typeface="Montserrat"/>
              <a:cs typeface="Montserrat"/>
              <a:sym typeface="Montserrat"/>
            </a:endParaRPr>
          </a:p>
        </p:txBody>
      </p:sp>
      <p:sp>
        <p:nvSpPr>
          <p:cNvPr id="1947" name="Google Shape;1947;p57"/>
          <p:cNvSpPr txBox="1"/>
          <p:nvPr/>
        </p:nvSpPr>
        <p:spPr>
          <a:xfrm flipH="1">
            <a:off x="6235800" y="2432545"/>
            <a:ext cx="2213698" cy="31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bg2"/>
                </a:solidFill>
                <a:latin typeface="Montserrat"/>
                <a:ea typeface="Montserrat"/>
                <a:cs typeface="Montserrat"/>
                <a:sym typeface="Montserrat"/>
              </a:rPr>
              <a:t>Active Support</a:t>
            </a:r>
            <a:endParaRPr sz="2000" b="1" dirty="0">
              <a:solidFill>
                <a:schemeClr val="bg2"/>
              </a:solidFill>
              <a:latin typeface="Montserrat"/>
              <a:ea typeface="Montserrat"/>
              <a:cs typeface="Montserrat"/>
              <a:sym typeface="Montserrat"/>
            </a:endParaRPr>
          </a:p>
        </p:txBody>
      </p:sp>
      <p:sp>
        <p:nvSpPr>
          <p:cNvPr id="1948" name="Google Shape;1948;p57"/>
          <p:cNvSpPr/>
          <p:nvPr/>
        </p:nvSpPr>
        <p:spPr>
          <a:xfrm>
            <a:off x="3468375" y="1574645"/>
            <a:ext cx="647100" cy="64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7"/>
          <p:cNvSpPr/>
          <p:nvPr/>
        </p:nvSpPr>
        <p:spPr>
          <a:xfrm>
            <a:off x="6329150" y="1574645"/>
            <a:ext cx="647100" cy="64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51" name="Google Shape;1951;p57"/>
          <p:cNvCxnSpPr>
            <a:endCxn id="1948" idx="1"/>
          </p:cNvCxnSpPr>
          <p:nvPr/>
        </p:nvCxnSpPr>
        <p:spPr>
          <a:xfrm>
            <a:off x="1290075" y="1897595"/>
            <a:ext cx="2178300" cy="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952" name="Google Shape;1952;p57"/>
          <p:cNvCxnSpPr>
            <a:cxnSpLocks/>
            <a:stCxn id="1948" idx="3"/>
            <a:endCxn id="1949" idx="1"/>
          </p:cNvCxnSpPr>
          <p:nvPr/>
        </p:nvCxnSpPr>
        <p:spPr>
          <a:xfrm>
            <a:off x="4115475" y="1898195"/>
            <a:ext cx="2213700" cy="600"/>
          </a:xfrm>
          <a:prstGeom prst="bentConnector3">
            <a:avLst>
              <a:gd name="adj1" fmla="val 49999"/>
            </a:avLst>
          </a:prstGeom>
          <a:noFill/>
          <a:ln w="9525" cap="flat" cmpd="sng">
            <a:solidFill>
              <a:schemeClr val="dk1"/>
            </a:solidFill>
            <a:prstDash val="solid"/>
            <a:round/>
            <a:headEnd type="none" w="med" len="med"/>
            <a:tailEnd type="diamond" w="med" len="med"/>
          </a:ln>
        </p:spPr>
      </p:cxnSp>
      <p:cxnSp>
        <p:nvCxnSpPr>
          <p:cNvPr id="1953" name="Google Shape;1953;p57"/>
          <p:cNvCxnSpPr>
            <a:cxnSpLocks/>
          </p:cNvCxnSpPr>
          <p:nvPr/>
        </p:nvCxnSpPr>
        <p:spPr>
          <a:xfrm rot="10800000">
            <a:off x="6216750" y="2432533"/>
            <a:ext cx="0" cy="1170600"/>
          </a:xfrm>
          <a:prstGeom prst="straightConnector1">
            <a:avLst/>
          </a:prstGeom>
          <a:noFill/>
          <a:ln w="19050" cap="flat" cmpd="sng">
            <a:solidFill>
              <a:schemeClr val="dk1"/>
            </a:solidFill>
            <a:prstDash val="solid"/>
            <a:round/>
            <a:headEnd type="none" w="med" len="med"/>
            <a:tailEnd type="none" w="med" len="med"/>
          </a:ln>
        </p:spPr>
      </p:cxnSp>
      <p:cxnSp>
        <p:nvCxnSpPr>
          <p:cNvPr id="1954" name="Google Shape;1954;p57"/>
          <p:cNvCxnSpPr>
            <a:cxnSpLocks/>
          </p:cNvCxnSpPr>
          <p:nvPr/>
        </p:nvCxnSpPr>
        <p:spPr>
          <a:xfrm rot="10800000">
            <a:off x="3346450" y="2432533"/>
            <a:ext cx="0" cy="1170600"/>
          </a:xfrm>
          <a:prstGeom prst="straightConnector1">
            <a:avLst/>
          </a:prstGeom>
          <a:noFill/>
          <a:ln w="19050" cap="flat" cmpd="sng">
            <a:solidFill>
              <a:schemeClr val="dk1"/>
            </a:solidFill>
            <a:prstDash val="solid"/>
            <a:round/>
            <a:headEnd type="none" w="med" len="med"/>
            <a:tailEnd type="none" w="med" len="med"/>
          </a:ln>
        </p:spPr>
      </p:cxnSp>
      <p:cxnSp>
        <p:nvCxnSpPr>
          <p:cNvPr id="1955" name="Google Shape;1955;p57"/>
          <p:cNvCxnSpPr>
            <a:cxnSpLocks/>
          </p:cNvCxnSpPr>
          <p:nvPr/>
        </p:nvCxnSpPr>
        <p:spPr>
          <a:xfrm rot="10800000">
            <a:off x="535550" y="2432533"/>
            <a:ext cx="0" cy="1170600"/>
          </a:xfrm>
          <a:prstGeom prst="straightConnector1">
            <a:avLst/>
          </a:prstGeom>
          <a:noFill/>
          <a:ln w="19050" cap="flat" cmpd="sng">
            <a:solidFill>
              <a:schemeClr val="dk1"/>
            </a:solidFill>
            <a:prstDash val="solid"/>
            <a:round/>
            <a:headEnd type="none" w="med" len="med"/>
            <a:tailEnd type="none" w="med" len="med"/>
          </a:ln>
        </p:spPr>
      </p:cxnSp>
      <p:sp>
        <p:nvSpPr>
          <p:cNvPr id="1956" name="Google Shape;1956;p57"/>
          <p:cNvSpPr/>
          <p:nvPr/>
        </p:nvSpPr>
        <p:spPr>
          <a:xfrm>
            <a:off x="3605349" y="1680683"/>
            <a:ext cx="408524" cy="408524"/>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57"/>
          <p:cNvGrpSpPr/>
          <p:nvPr/>
        </p:nvGrpSpPr>
        <p:grpSpPr>
          <a:xfrm>
            <a:off x="6468005" y="1714603"/>
            <a:ext cx="369389" cy="367782"/>
            <a:chOff x="3996113" y="4291176"/>
            <a:chExt cx="336512" cy="335048"/>
          </a:xfrm>
        </p:grpSpPr>
        <p:sp>
          <p:nvSpPr>
            <p:cNvPr id="1958" name="Google Shape;1958;p57"/>
            <p:cNvSpPr/>
            <p:nvPr/>
          </p:nvSpPr>
          <p:spPr>
            <a:xfrm>
              <a:off x="4082143" y="4323386"/>
              <a:ext cx="111810" cy="219833"/>
            </a:xfrm>
            <a:custGeom>
              <a:avLst/>
              <a:gdLst/>
              <a:ahLst/>
              <a:cxnLst/>
              <a:rect l="l" t="t" r="r" b="b"/>
              <a:pathLst>
                <a:path w="3513" h="6907" extrusionOk="0">
                  <a:moveTo>
                    <a:pt x="1751" y="322"/>
                  </a:moveTo>
                  <a:cubicBezTo>
                    <a:pt x="1846" y="322"/>
                    <a:pt x="1929" y="394"/>
                    <a:pt x="1929" y="501"/>
                  </a:cubicBezTo>
                  <a:lnTo>
                    <a:pt x="1929" y="942"/>
                  </a:lnTo>
                  <a:cubicBezTo>
                    <a:pt x="1929" y="1037"/>
                    <a:pt x="2001" y="1096"/>
                    <a:pt x="2084" y="1096"/>
                  </a:cubicBezTo>
                  <a:cubicBezTo>
                    <a:pt x="2691" y="1108"/>
                    <a:pt x="3179" y="1596"/>
                    <a:pt x="3179" y="2204"/>
                  </a:cubicBezTo>
                  <a:lnTo>
                    <a:pt x="3179" y="2525"/>
                  </a:lnTo>
                  <a:cubicBezTo>
                    <a:pt x="3179" y="2608"/>
                    <a:pt x="3108" y="2704"/>
                    <a:pt x="3001" y="2704"/>
                  </a:cubicBezTo>
                  <a:cubicBezTo>
                    <a:pt x="2917" y="2704"/>
                    <a:pt x="2822" y="2620"/>
                    <a:pt x="2822" y="2525"/>
                  </a:cubicBezTo>
                  <a:lnTo>
                    <a:pt x="2822" y="2204"/>
                  </a:lnTo>
                  <a:cubicBezTo>
                    <a:pt x="2834" y="1787"/>
                    <a:pt x="2501" y="1454"/>
                    <a:pt x="2060" y="1454"/>
                  </a:cubicBezTo>
                  <a:lnTo>
                    <a:pt x="1608" y="1454"/>
                  </a:lnTo>
                  <a:cubicBezTo>
                    <a:pt x="1096" y="1454"/>
                    <a:pt x="679" y="1870"/>
                    <a:pt x="679" y="2370"/>
                  </a:cubicBezTo>
                  <a:cubicBezTo>
                    <a:pt x="679" y="2882"/>
                    <a:pt x="1096" y="3299"/>
                    <a:pt x="1608" y="3299"/>
                  </a:cubicBezTo>
                  <a:lnTo>
                    <a:pt x="1917" y="3299"/>
                  </a:lnTo>
                  <a:cubicBezTo>
                    <a:pt x="2620" y="3299"/>
                    <a:pt x="3191" y="3859"/>
                    <a:pt x="3191" y="4573"/>
                  </a:cubicBezTo>
                  <a:cubicBezTo>
                    <a:pt x="3191" y="5216"/>
                    <a:pt x="2715" y="5764"/>
                    <a:pt x="2084" y="5835"/>
                  </a:cubicBezTo>
                  <a:cubicBezTo>
                    <a:pt x="2001" y="5859"/>
                    <a:pt x="1941" y="5918"/>
                    <a:pt x="1941" y="5990"/>
                  </a:cubicBezTo>
                  <a:lnTo>
                    <a:pt x="1941" y="6454"/>
                  </a:lnTo>
                  <a:cubicBezTo>
                    <a:pt x="1941" y="6538"/>
                    <a:pt x="1870" y="6633"/>
                    <a:pt x="1762" y="6633"/>
                  </a:cubicBezTo>
                  <a:cubicBezTo>
                    <a:pt x="1667" y="6633"/>
                    <a:pt x="1584" y="6549"/>
                    <a:pt x="1584" y="6454"/>
                  </a:cubicBezTo>
                  <a:lnTo>
                    <a:pt x="1584" y="6002"/>
                  </a:lnTo>
                  <a:cubicBezTo>
                    <a:pt x="1584" y="5918"/>
                    <a:pt x="1512" y="5859"/>
                    <a:pt x="1441" y="5859"/>
                  </a:cubicBezTo>
                  <a:cubicBezTo>
                    <a:pt x="834" y="5835"/>
                    <a:pt x="334" y="5347"/>
                    <a:pt x="334" y="4740"/>
                  </a:cubicBezTo>
                  <a:cubicBezTo>
                    <a:pt x="334" y="4644"/>
                    <a:pt x="417" y="4561"/>
                    <a:pt x="512" y="4561"/>
                  </a:cubicBezTo>
                  <a:cubicBezTo>
                    <a:pt x="608" y="4561"/>
                    <a:pt x="691" y="4633"/>
                    <a:pt x="691" y="4740"/>
                  </a:cubicBezTo>
                  <a:cubicBezTo>
                    <a:pt x="691" y="5156"/>
                    <a:pt x="1036" y="5502"/>
                    <a:pt x="1453" y="5502"/>
                  </a:cubicBezTo>
                  <a:lnTo>
                    <a:pt x="1929" y="5502"/>
                  </a:lnTo>
                  <a:cubicBezTo>
                    <a:pt x="2441" y="5502"/>
                    <a:pt x="2858" y="5085"/>
                    <a:pt x="2858" y="4573"/>
                  </a:cubicBezTo>
                  <a:cubicBezTo>
                    <a:pt x="2858" y="4073"/>
                    <a:pt x="2441" y="3656"/>
                    <a:pt x="1929" y="3656"/>
                  </a:cubicBezTo>
                  <a:lnTo>
                    <a:pt x="1608" y="3656"/>
                  </a:lnTo>
                  <a:cubicBezTo>
                    <a:pt x="905" y="3656"/>
                    <a:pt x="322" y="3085"/>
                    <a:pt x="322" y="2370"/>
                  </a:cubicBezTo>
                  <a:cubicBezTo>
                    <a:pt x="322" y="1727"/>
                    <a:pt x="798" y="1180"/>
                    <a:pt x="1441" y="1108"/>
                  </a:cubicBezTo>
                  <a:cubicBezTo>
                    <a:pt x="1512" y="1096"/>
                    <a:pt x="1572" y="1037"/>
                    <a:pt x="1572" y="953"/>
                  </a:cubicBezTo>
                  <a:lnTo>
                    <a:pt x="1572" y="501"/>
                  </a:lnTo>
                  <a:cubicBezTo>
                    <a:pt x="1572" y="406"/>
                    <a:pt x="1643" y="322"/>
                    <a:pt x="1751" y="322"/>
                  </a:cubicBezTo>
                  <a:close/>
                  <a:moveTo>
                    <a:pt x="1762" y="1"/>
                  </a:moveTo>
                  <a:cubicBezTo>
                    <a:pt x="1500" y="1"/>
                    <a:pt x="1274" y="227"/>
                    <a:pt x="1274" y="501"/>
                  </a:cubicBezTo>
                  <a:lnTo>
                    <a:pt x="1274" y="823"/>
                  </a:lnTo>
                  <a:cubicBezTo>
                    <a:pt x="548" y="977"/>
                    <a:pt x="24" y="1608"/>
                    <a:pt x="24" y="2370"/>
                  </a:cubicBezTo>
                  <a:cubicBezTo>
                    <a:pt x="24" y="3251"/>
                    <a:pt x="738" y="3954"/>
                    <a:pt x="1608" y="3954"/>
                  </a:cubicBezTo>
                  <a:lnTo>
                    <a:pt x="1917" y="3954"/>
                  </a:lnTo>
                  <a:cubicBezTo>
                    <a:pt x="2262" y="3954"/>
                    <a:pt x="2524" y="4216"/>
                    <a:pt x="2524" y="4561"/>
                  </a:cubicBezTo>
                  <a:cubicBezTo>
                    <a:pt x="2524" y="4906"/>
                    <a:pt x="2262" y="5168"/>
                    <a:pt x="1917" y="5168"/>
                  </a:cubicBezTo>
                  <a:lnTo>
                    <a:pt x="1441" y="5168"/>
                  </a:lnTo>
                  <a:cubicBezTo>
                    <a:pt x="1191" y="5168"/>
                    <a:pt x="977" y="4966"/>
                    <a:pt x="977" y="4704"/>
                  </a:cubicBezTo>
                  <a:cubicBezTo>
                    <a:pt x="977" y="4442"/>
                    <a:pt x="750" y="4216"/>
                    <a:pt x="488" y="4216"/>
                  </a:cubicBezTo>
                  <a:cubicBezTo>
                    <a:pt x="215" y="4216"/>
                    <a:pt x="0" y="4442"/>
                    <a:pt x="0" y="4704"/>
                  </a:cubicBezTo>
                  <a:cubicBezTo>
                    <a:pt x="0" y="5442"/>
                    <a:pt x="548" y="6037"/>
                    <a:pt x="1250" y="6121"/>
                  </a:cubicBezTo>
                  <a:lnTo>
                    <a:pt x="1250" y="6418"/>
                  </a:lnTo>
                  <a:cubicBezTo>
                    <a:pt x="1250" y="6692"/>
                    <a:pt x="1465" y="6907"/>
                    <a:pt x="1739" y="6907"/>
                  </a:cubicBezTo>
                  <a:cubicBezTo>
                    <a:pt x="2001" y="6907"/>
                    <a:pt x="2227" y="6692"/>
                    <a:pt x="2227" y="6418"/>
                  </a:cubicBezTo>
                  <a:lnTo>
                    <a:pt x="2227" y="6121"/>
                  </a:lnTo>
                  <a:cubicBezTo>
                    <a:pt x="2953" y="5978"/>
                    <a:pt x="3477" y="5335"/>
                    <a:pt x="3477" y="4573"/>
                  </a:cubicBezTo>
                  <a:cubicBezTo>
                    <a:pt x="3477" y="3692"/>
                    <a:pt x="2763" y="3001"/>
                    <a:pt x="1905" y="3001"/>
                  </a:cubicBezTo>
                  <a:lnTo>
                    <a:pt x="1608" y="3001"/>
                  </a:lnTo>
                  <a:cubicBezTo>
                    <a:pt x="1262" y="3001"/>
                    <a:pt x="989" y="2728"/>
                    <a:pt x="989" y="2382"/>
                  </a:cubicBezTo>
                  <a:cubicBezTo>
                    <a:pt x="989" y="2037"/>
                    <a:pt x="1262" y="1775"/>
                    <a:pt x="1608" y="1775"/>
                  </a:cubicBezTo>
                  <a:lnTo>
                    <a:pt x="2084" y="1775"/>
                  </a:lnTo>
                  <a:cubicBezTo>
                    <a:pt x="2334" y="1775"/>
                    <a:pt x="2536" y="1989"/>
                    <a:pt x="2536" y="2239"/>
                  </a:cubicBezTo>
                  <a:lnTo>
                    <a:pt x="2536" y="2549"/>
                  </a:lnTo>
                  <a:cubicBezTo>
                    <a:pt x="2524" y="2799"/>
                    <a:pt x="2751" y="3013"/>
                    <a:pt x="3013" y="3013"/>
                  </a:cubicBezTo>
                  <a:cubicBezTo>
                    <a:pt x="3286" y="3013"/>
                    <a:pt x="3513" y="2787"/>
                    <a:pt x="3513" y="2525"/>
                  </a:cubicBezTo>
                  <a:lnTo>
                    <a:pt x="3513" y="2204"/>
                  </a:lnTo>
                  <a:cubicBezTo>
                    <a:pt x="3513" y="1477"/>
                    <a:pt x="2953" y="882"/>
                    <a:pt x="2262" y="799"/>
                  </a:cubicBezTo>
                  <a:lnTo>
                    <a:pt x="2262" y="501"/>
                  </a:lnTo>
                  <a:cubicBezTo>
                    <a:pt x="2262" y="227"/>
                    <a:pt x="2036" y="1"/>
                    <a:pt x="1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7"/>
            <p:cNvSpPr/>
            <p:nvPr/>
          </p:nvSpPr>
          <p:spPr>
            <a:xfrm>
              <a:off x="4226894" y="4523485"/>
              <a:ext cx="52324" cy="51942"/>
            </a:xfrm>
            <a:custGeom>
              <a:avLst/>
              <a:gdLst/>
              <a:ahLst/>
              <a:cxnLst/>
              <a:rect l="l" t="t" r="r" b="b"/>
              <a:pathLst>
                <a:path w="1644" h="1632" extrusionOk="0">
                  <a:moveTo>
                    <a:pt x="822" y="310"/>
                  </a:moveTo>
                  <a:cubicBezTo>
                    <a:pt x="1108" y="310"/>
                    <a:pt x="1322" y="536"/>
                    <a:pt x="1322" y="822"/>
                  </a:cubicBezTo>
                  <a:cubicBezTo>
                    <a:pt x="1322" y="1096"/>
                    <a:pt x="1108" y="1322"/>
                    <a:pt x="822" y="1322"/>
                  </a:cubicBezTo>
                  <a:cubicBezTo>
                    <a:pt x="536" y="1322"/>
                    <a:pt x="310" y="1096"/>
                    <a:pt x="310" y="822"/>
                  </a:cubicBezTo>
                  <a:cubicBezTo>
                    <a:pt x="310" y="536"/>
                    <a:pt x="536" y="310"/>
                    <a:pt x="822" y="310"/>
                  </a:cubicBezTo>
                  <a:close/>
                  <a:moveTo>
                    <a:pt x="822" y="0"/>
                  </a:moveTo>
                  <a:cubicBezTo>
                    <a:pt x="370" y="0"/>
                    <a:pt x="0" y="370"/>
                    <a:pt x="0" y="822"/>
                  </a:cubicBezTo>
                  <a:cubicBezTo>
                    <a:pt x="0" y="1263"/>
                    <a:pt x="370" y="1632"/>
                    <a:pt x="822" y="1632"/>
                  </a:cubicBezTo>
                  <a:cubicBezTo>
                    <a:pt x="1263" y="1632"/>
                    <a:pt x="1644" y="1263"/>
                    <a:pt x="1644" y="822"/>
                  </a:cubicBezTo>
                  <a:cubicBezTo>
                    <a:pt x="1644" y="370"/>
                    <a:pt x="1263"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7"/>
            <p:cNvSpPr/>
            <p:nvPr/>
          </p:nvSpPr>
          <p:spPr>
            <a:xfrm>
              <a:off x="3996113" y="4291176"/>
              <a:ext cx="336512" cy="335048"/>
            </a:xfrm>
            <a:custGeom>
              <a:avLst/>
              <a:gdLst/>
              <a:ahLst/>
              <a:cxnLst/>
              <a:rect l="l" t="t" r="r" b="b"/>
              <a:pathLst>
                <a:path w="10573" h="10527" extrusionOk="0">
                  <a:moveTo>
                    <a:pt x="8216" y="5930"/>
                  </a:moveTo>
                  <a:lnTo>
                    <a:pt x="8335" y="6537"/>
                  </a:lnTo>
                  <a:cubicBezTo>
                    <a:pt x="8359" y="6597"/>
                    <a:pt x="8394" y="6645"/>
                    <a:pt x="8442" y="6657"/>
                  </a:cubicBezTo>
                  <a:cubicBezTo>
                    <a:pt x="8502" y="6668"/>
                    <a:pt x="8549" y="6692"/>
                    <a:pt x="8609" y="6716"/>
                  </a:cubicBezTo>
                  <a:cubicBezTo>
                    <a:pt x="8631" y="6729"/>
                    <a:pt x="8653" y="6734"/>
                    <a:pt x="8674" y="6734"/>
                  </a:cubicBezTo>
                  <a:cubicBezTo>
                    <a:pt x="8710" y="6734"/>
                    <a:pt x="8745" y="6719"/>
                    <a:pt x="8775" y="6704"/>
                  </a:cubicBezTo>
                  <a:lnTo>
                    <a:pt x="9252" y="6311"/>
                  </a:lnTo>
                  <a:lnTo>
                    <a:pt x="9561" y="6585"/>
                  </a:lnTo>
                  <a:lnTo>
                    <a:pt x="9264" y="7121"/>
                  </a:lnTo>
                  <a:cubicBezTo>
                    <a:pt x="9228" y="7157"/>
                    <a:pt x="9228" y="7216"/>
                    <a:pt x="9264" y="7276"/>
                  </a:cubicBezTo>
                  <a:cubicBezTo>
                    <a:pt x="9287" y="7323"/>
                    <a:pt x="9323" y="7371"/>
                    <a:pt x="9347" y="7430"/>
                  </a:cubicBezTo>
                  <a:cubicBezTo>
                    <a:pt x="9383" y="7478"/>
                    <a:pt x="9430" y="7514"/>
                    <a:pt x="9490" y="7514"/>
                  </a:cubicBezTo>
                  <a:lnTo>
                    <a:pt x="10109" y="7538"/>
                  </a:lnTo>
                  <a:lnTo>
                    <a:pt x="10180" y="7942"/>
                  </a:lnTo>
                  <a:lnTo>
                    <a:pt x="9645" y="8157"/>
                  </a:lnTo>
                  <a:cubicBezTo>
                    <a:pt x="9585" y="8181"/>
                    <a:pt x="9561" y="8240"/>
                    <a:pt x="9549" y="8276"/>
                  </a:cubicBezTo>
                  <a:cubicBezTo>
                    <a:pt x="9549" y="8335"/>
                    <a:pt x="9526" y="8383"/>
                    <a:pt x="9514" y="8442"/>
                  </a:cubicBezTo>
                  <a:cubicBezTo>
                    <a:pt x="9502" y="8502"/>
                    <a:pt x="9514" y="8562"/>
                    <a:pt x="9561" y="8597"/>
                  </a:cubicBezTo>
                  <a:lnTo>
                    <a:pt x="10014" y="8990"/>
                  </a:lnTo>
                  <a:lnTo>
                    <a:pt x="9811" y="9347"/>
                  </a:lnTo>
                  <a:lnTo>
                    <a:pt x="9228" y="9157"/>
                  </a:lnTo>
                  <a:cubicBezTo>
                    <a:pt x="9213" y="9154"/>
                    <a:pt x="9198" y="9152"/>
                    <a:pt x="9184" y="9152"/>
                  </a:cubicBezTo>
                  <a:cubicBezTo>
                    <a:pt x="9141" y="9152"/>
                    <a:pt x="9103" y="9166"/>
                    <a:pt x="9085" y="9193"/>
                  </a:cubicBezTo>
                  <a:cubicBezTo>
                    <a:pt x="9037" y="9228"/>
                    <a:pt x="8990" y="9264"/>
                    <a:pt x="8954" y="9288"/>
                  </a:cubicBezTo>
                  <a:cubicBezTo>
                    <a:pt x="8906" y="9324"/>
                    <a:pt x="8871" y="9383"/>
                    <a:pt x="8895" y="9443"/>
                  </a:cubicBezTo>
                  <a:lnTo>
                    <a:pt x="8978" y="10050"/>
                  </a:lnTo>
                  <a:lnTo>
                    <a:pt x="8597" y="10181"/>
                  </a:lnTo>
                  <a:lnTo>
                    <a:pt x="8264" y="9669"/>
                  </a:lnTo>
                  <a:cubicBezTo>
                    <a:pt x="8228" y="9621"/>
                    <a:pt x="8192" y="9585"/>
                    <a:pt x="8133" y="9585"/>
                  </a:cubicBezTo>
                  <a:lnTo>
                    <a:pt x="7954" y="9585"/>
                  </a:lnTo>
                  <a:cubicBezTo>
                    <a:pt x="7894" y="9585"/>
                    <a:pt x="7847" y="9621"/>
                    <a:pt x="7811" y="9669"/>
                  </a:cubicBezTo>
                  <a:lnTo>
                    <a:pt x="7490" y="10181"/>
                  </a:lnTo>
                  <a:lnTo>
                    <a:pt x="7097" y="10050"/>
                  </a:lnTo>
                  <a:lnTo>
                    <a:pt x="7192" y="9443"/>
                  </a:lnTo>
                  <a:cubicBezTo>
                    <a:pt x="7204" y="9383"/>
                    <a:pt x="7180" y="9324"/>
                    <a:pt x="7132" y="9288"/>
                  </a:cubicBezTo>
                  <a:cubicBezTo>
                    <a:pt x="7085" y="9264"/>
                    <a:pt x="7037" y="9216"/>
                    <a:pt x="7001" y="9193"/>
                  </a:cubicBezTo>
                  <a:cubicBezTo>
                    <a:pt x="6970" y="9161"/>
                    <a:pt x="6933" y="9145"/>
                    <a:pt x="6897" y="9145"/>
                  </a:cubicBezTo>
                  <a:cubicBezTo>
                    <a:pt x="6880" y="9145"/>
                    <a:pt x="6863" y="9149"/>
                    <a:pt x="6847" y="9157"/>
                  </a:cubicBezTo>
                  <a:lnTo>
                    <a:pt x="6275" y="9347"/>
                  </a:lnTo>
                  <a:lnTo>
                    <a:pt x="6061" y="8990"/>
                  </a:lnTo>
                  <a:lnTo>
                    <a:pt x="6525" y="8597"/>
                  </a:lnTo>
                  <a:cubicBezTo>
                    <a:pt x="6573" y="8550"/>
                    <a:pt x="6585" y="8502"/>
                    <a:pt x="6573" y="8442"/>
                  </a:cubicBezTo>
                  <a:cubicBezTo>
                    <a:pt x="6549" y="8383"/>
                    <a:pt x="6537" y="8335"/>
                    <a:pt x="6537" y="8276"/>
                  </a:cubicBezTo>
                  <a:cubicBezTo>
                    <a:pt x="6537" y="8216"/>
                    <a:pt x="6489" y="8169"/>
                    <a:pt x="6430" y="8157"/>
                  </a:cubicBezTo>
                  <a:lnTo>
                    <a:pt x="5847" y="7942"/>
                  </a:lnTo>
                  <a:lnTo>
                    <a:pt x="5930" y="7538"/>
                  </a:lnTo>
                  <a:lnTo>
                    <a:pt x="6549" y="7514"/>
                  </a:lnTo>
                  <a:cubicBezTo>
                    <a:pt x="6609" y="7514"/>
                    <a:pt x="6656" y="7490"/>
                    <a:pt x="6680" y="7430"/>
                  </a:cubicBezTo>
                  <a:cubicBezTo>
                    <a:pt x="6716" y="7383"/>
                    <a:pt x="6740" y="7323"/>
                    <a:pt x="6775" y="7276"/>
                  </a:cubicBezTo>
                  <a:cubicBezTo>
                    <a:pt x="6811" y="7240"/>
                    <a:pt x="6811" y="7180"/>
                    <a:pt x="6775" y="7121"/>
                  </a:cubicBezTo>
                  <a:lnTo>
                    <a:pt x="6478" y="6585"/>
                  </a:lnTo>
                  <a:lnTo>
                    <a:pt x="6787" y="6311"/>
                  </a:lnTo>
                  <a:lnTo>
                    <a:pt x="7263" y="6704"/>
                  </a:lnTo>
                  <a:cubicBezTo>
                    <a:pt x="7293" y="6719"/>
                    <a:pt x="7327" y="6729"/>
                    <a:pt x="7363" y="6729"/>
                  </a:cubicBezTo>
                  <a:cubicBezTo>
                    <a:pt x="7385" y="6729"/>
                    <a:pt x="7407" y="6725"/>
                    <a:pt x="7430" y="6716"/>
                  </a:cubicBezTo>
                  <a:cubicBezTo>
                    <a:pt x="7478" y="6704"/>
                    <a:pt x="7537" y="6668"/>
                    <a:pt x="7597" y="6657"/>
                  </a:cubicBezTo>
                  <a:cubicBezTo>
                    <a:pt x="7656" y="6645"/>
                    <a:pt x="7680" y="6597"/>
                    <a:pt x="7704" y="6537"/>
                  </a:cubicBezTo>
                  <a:lnTo>
                    <a:pt x="7823" y="5930"/>
                  </a:lnTo>
                  <a:close/>
                  <a:moveTo>
                    <a:pt x="4454" y="1"/>
                  </a:moveTo>
                  <a:cubicBezTo>
                    <a:pt x="3739" y="1"/>
                    <a:pt x="3025" y="180"/>
                    <a:pt x="2382" y="513"/>
                  </a:cubicBezTo>
                  <a:cubicBezTo>
                    <a:pt x="2310" y="561"/>
                    <a:pt x="2287" y="644"/>
                    <a:pt x="2322" y="715"/>
                  </a:cubicBezTo>
                  <a:cubicBezTo>
                    <a:pt x="2354" y="770"/>
                    <a:pt x="2405" y="799"/>
                    <a:pt x="2458" y="799"/>
                  </a:cubicBezTo>
                  <a:cubicBezTo>
                    <a:pt x="2485" y="799"/>
                    <a:pt x="2512" y="791"/>
                    <a:pt x="2537" y="775"/>
                  </a:cubicBezTo>
                  <a:cubicBezTo>
                    <a:pt x="3132" y="465"/>
                    <a:pt x="3787" y="299"/>
                    <a:pt x="4454" y="299"/>
                  </a:cubicBezTo>
                  <a:cubicBezTo>
                    <a:pt x="6728" y="299"/>
                    <a:pt x="8597" y="2168"/>
                    <a:pt x="8597" y="4442"/>
                  </a:cubicBezTo>
                  <a:cubicBezTo>
                    <a:pt x="8597" y="4847"/>
                    <a:pt x="8537" y="5228"/>
                    <a:pt x="8430" y="5621"/>
                  </a:cubicBezTo>
                  <a:lnTo>
                    <a:pt x="7740" y="5621"/>
                  </a:lnTo>
                  <a:cubicBezTo>
                    <a:pt x="7668" y="5621"/>
                    <a:pt x="7609" y="5656"/>
                    <a:pt x="7597" y="5728"/>
                  </a:cubicBezTo>
                  <a:lnTo>
                    <a:pt x="7466" y="6371"/>
                  </a:lnTo>
                  <a:lnTo>
                    <a:pt x="7442" y="6371"/>
                  </a:lnTo>
                  <a:lnTo>
                    <a:pt x="6942" y="5966"/>
                  </a:lnTo>
                  <a:cubicBezTo>
                    <a:pt x="6912" y="5948"/>
                    <a:pt x="6879" y="5939"/>
                    <a:pt x="6847" y="5939"/>
                  </a:cubicBezTo>
                  <a:cubicBezTo>
                    <a:pt x="6814" y="5939"/>
                    <a:pt x="6781" y="5948"/>
                    <a:pt x="6751" y="5966"/>
                  </a:cubicBezTo>
                  <a:lnTo>
                    <a:pt x="6239" y="6407"/>
                  </a:lnTo>
                  <a:cubicBezTo>
                    <a:pt x="6180" y="6442"/>
                    <a:pt x="6168" y="6537"/>
                    <a:pt x="6216" y="6597"/>
                  </a:cubicBezTo>
                  <a:lnTo>
                    <a:pt x="6525" y="7180"/>
                  </a:lnTo>
                  <a:cubicBezTo>
                    <a:pt x="6525" y="7180"/>
                    <a:pt x="6525" y="7192"/>
                    <a:pt x="6513" y="7192"/>
                  </a:cubicBezTo>
                  <a:lnTo>
                    <a:pt x="5858" y="7204"/>
                  </a:lnTo>
                  <a:cubicBezTo>
                    <a:pt x="5775" y="7204"/>
                    <a:pt x="5716" y="7264"/>
                    <a:pt x="5704" y="7335"/>
                  </a:cubicBezTo>
                  <a:lnTo>
                    <a:pt x="5585" y="7990"/>
                  </a:lnTo>
                  <a:cubicBezTo>
                    <a:pt x="5573" y="8073"/>
                    <a:pt x="5620" y="8145"/>
                    <a:pt x="5680" y="8157"/>
                  </a:cubicBezTo>
                  <a:lnTo>
                    <a:pt x="6013" y="8288"/>
                  </a:lnTo>
                  <a:cubicBezTo>
                    <a:pt x="5525" y="8502"/>
                    <a:pt x="5001" y="8585"/>
                    <a:pt x="4454" y="8585"/>
                  </a:cubicBezTo>
                  <a:cubicBezTo>
                    <a:pt x="2179" y="8585"/>
                    <a:pt x="322" y="6728"/>
                    <a:pt x="322" y="4454"/>
                  </a:cubicBezTo>
                  <a:cubicBezTo>
                    <a:pt x="322" y="3168"/>
                    <a:pt x="894" y="2001"/>
                    <a:pt x="1894" y="1203"/>
                  </a:cubicBezTo>
                  <a:cubicBezTo>
                    <a:pt x="1965" y="1144"/>
                    <a:pt x="1965" y="1061"/>
                    <a:pt x="1929" y="989"/>
                  </a:cubicBezTo>
                  <a:cubicBezTo>
                    <a:pt x="1895" y="942"/>
                    <a:pt x="1850" y="921"/>
                    <a:pt x="1804" y="921"/>
                  </a:cubicBezTo>
                  <a:cubicBezTo>
                    <a:pt x="1769" y="921"/>
                    <a:pt x="1734" y="933"/>
                    <a:pt x="1703" y="953"/>
                  </a:cubicBezTo>
                  <a:cubicBezTo>
                    <a:pt x="632" y="1799"/>
                    <a:pt x="1" y="3085"/>
                    <a:pt x="1" y="4454"/>
                  </a:cubicBezTo>
                  <a:cubicBezTo>
                    <a:pt x="1" y="5645"/>
                    <a:pt x="465" y="6764"/>
                    <a:pt x="1298" y="7597"/>
                  </a:cubicBezTo>
                  <a:cubicBezTo>
                    <a:pt x="2132" y="8431"/>
                    <a:pt x="3251" y="8883"/>
                    <a:pt x="4442" y="8883"/>
                  </a:cubicBezTo>
                  <a:cubicBezTo>
                    <a:pt x="5001" y="8883"/>
                    <a:pt x="5537" y="8788"/>
                    <a:pt x="6049" y="8585"/>
                  </a:cubicBezTo>
                  <a:lnTo>
                    <a:pt x="6049" y="8585"/>
                  </a:lnTo>
                  <a:lnTo>
                    <a:pt x="5775" y="8823"/>
                  </a:lnTo>
                  <a:cubicBezTo>
                    <a:pt x="5716" y="8871"/>
                    <a:pt x="5704" y="8966"/>
                    <a:pt x="5751" y="9026"/>
                  </a:cubicBezTo>
                  <a:lnTo>
                    <a:pt x="6073" y="9585"/>
                  </a:lnTo>
                  <a:cubicBezTo>
                    <a:pt x="6101" y="9632"/>
                    <a:pt x="6158" y="9664"/>
                    <a:pt x="6211" y="9664"/>
                  </a:cubicBezTo>
                  <a:cubicBezTo>
                    <a:pt x="6225" y="9664"/>
                    <a:pt x="6239" y="9662"/>
                    <a:pt x="6251" y="9657"/>
                  </a:cubicBezTo>
                  <a:lnTo>
                    <a:pt x="6882" y="9455"/>
                  </a:lnTo>
                  <a:cubicBezTo>
                    <a:pt x="6882" y="9455"/>
                    <a:pt x="6894" y="9455"/>
                    <a:pt x="6894" y="9466"/>
                  </a:cubicBezTo>
                  <a:lnTo>
                    <a:pt x="6787" y="10121"/>
                  </a:lnTo>
                  <a:cubicBezTo>
                    <a:pt x="6775" y="10193"/>
                    <a:pt x="6823" y="10276"/>
                    <a:pt x="6894" y="10288"/>
                  </a:cubicBezTo>
                  <a:lnTo>
                    <a:pt x="7525" y="10514"/>
                  </a:lnTo>
                  <a:cubicBezTo>
                    <a:pt x="7537" y="10514"/>
                    <a:pt x="7549" y="10526"/>
                    <a:pt x="7585" y="10526"/>
                  </a:cubicBezTo>
                  <a:cubicBezTo>
                    <a:pt x="7644" y="10526"/>
                    <a:pt x="7680" y="10490"/>
                    <a:pt x="7716" y="10455"/>
                  </a:cubicBezTo>
                  <a:lnTo>
                    <a:pt x="8061" y="9883"/>
                  </a:lnTo>
                  <a:lnTo>
                    <a:pt x="8073" y="9883"/>
                  </a:lnTo>
                  <a:lnTo>
                    <a:pt x="8418" y="10455"/>
                  </a:lnTo>
                  <a:cubicBezTo>
                    <a:pt x="8445" y="10499"/>
                    <a:pt x="8497" y="10523"/>
                    <a:pt x="8547" y="10523"/>
                  </a:cubicBezTo>
                  <a:cubicBezTo>
                    <a:pt x="8565" y="10523"/>
                    <a:pt x="8582" y="10520"/>
                    <a:pt x="8597" y="10514"/>
                  </a:cubicBezTo>
                  <a:lnTo>
                    <a:pt x="9216" y="10288"/>
                  </a:lnTo>
                  <a:cubicBezTo>
                    <a:pt x="9287" y="10252"/>
                    <a:pt x="9323" y="10193"/>
                    <a:pt x="9323" y="10121"/>
                  </a:cubicBezTo>
                  <a:lnTo>
                    <a:pt x="9216" y="9466"/>
                  </a:lnTo>
                  <a:cubicBezTo>
                    <a:pt x="9216" y="9466"/>
                    <a:pt x="9228" y="9466"/>
                    <a:pt x="9228" y="9455"/>
                  </a:cubicBezTo>
                  <a:lnTo>
                    <a:pt x="9859" y="9657"/>
                  </a:lnTo>
                  <a:cubicBezTo>
                    <a:pt x="9878" y="9666"/>
                    <a:pt x="9897" y="9671"/>
                    <a:pt x="9916" y="9671"/>
                  </a:cubicBezTo>
                  <a:cubicBezTo>
                    <a:pt x="9966" y="9671"/>
                    <a:pt x="10011" y="9638"/>
                    <a:pt x="10038" y="9585"/>
                  </a:cubicBezTo>
                  <a:lnTo>
                    <a:pt x="10359" y="9026"/>
                  </a:lnTo>
                  <a:cubicBezTo>
                    <a:pt x="10395" y="8966"/>
                    <a:pt x="10395" y="8871"/>
                    <a:pt x="10335" y="8823"/>
                  </a:cubicBezTo>
                  <a:lnTo>
                    <a:pt x="9847" y="8395"/>
                  </a:lnTo>
                  <a:lnTo>
                    <a:pt x="9847" y="8383"/>
                  </a:lnTo>
                  <a:lnTo>
                    <a:pt x="10454" y="8145"/>
                  </a:lnTo>
                  <a:cubicBezTo>
                    <a:pt x="10460" y="8146"/>
                    <a:pt x="10465" y="8146"/>
                    <a:pt x="10470" y="8146"/>
                  </a:cubicBezTo>
                  <a:cubicBezTo>
                    <a:pt x="10532" y="8146"/>
                    <a:pt x="10572" y="8080"/>
                    <a:pt x="10561" y="8014"/>
                  </a:cubicBezTo>
                  <a:lnTo>
                    <a:pt x="10442" y="7359"/>
                  </a:lnTo>
                  <a:cubicBezTo>
                    <a:pt x="10419" y="7288"/>
                    <a:pt x="10359" y="7240"/>
                    <a:pt x="10288" y="7228"/>
                  </a:cubicBezTo>
                  <a:lnTo>
                    <a:pt x="9633" y="7204"/>
                  </a:lnTo>
                  <a:cubicBezTo>
                    <a:pt x="9633" y="7204"/>
                    <a:pt x="9633" y="7192"/>
                    <a:pt x="9621" y="7192"/>
                  </a:cubicBezTo>
                  <a:lnTo>
                    <a:pt x="9930" y="6609"/>
                  </a:lnTo>
                  <a:cubicBezTo>
                    <a:pt x="9966" y="6549"/>
                    <a:pt x="9942" y="6466"/>
                    <a:pt x="9907" y="6418"/>
                  </a:cubicBezTo>
                  <a:lnTo>
                    <a:pt x="9395" y="5990"/>
                  </a:lnTo>
                  <a:cubicBezTo>
                    <a:pt x="9365" y="5966"/>
                    <a:pt x="9332" y="5954"/>
                    <a:pt x="9299" y="5954"/>
                  </a:cubicBezTo>
                  <a:cubicBezTo>
                    <a:pt x="9267" y="5954"/>
                    <a:pt x="9234" y="5966"/>
                    <a:pt x="9204" y="5990"/>
                  </a:cubicBezTo>
                  <a:lnTo>
                    <a:pt x="8692" y="6395"/>
                  </a:lnTo>
                  <a:lnTo>
                    <a:pt x="8680" y="6395"/>
                  </a:lnTo>
                  <a:lnTo>
                    <a:pt x="8609" y="6049"/>
                  </a:lnTo>
                  <a:lnTo>
                    <a:pt x="8609" y="6037"/>
                  </a:lnTo>
                  <a:cubicBezTo>
                    <a:pt x="8799" y="5525"/>
                    <a:pt x="8895" y="5002"/>
                    <a:pt x="8895" y="4454"/>
                  </a:cubicBezTo>
                  <a:cubicBezTo>
                    <a:pt x="8895" y="3263"/>
                    <a:pt x="8430" y="2144"/>
                    <a:pt x="7597" y="1311"/>
                  </a:cubicBezTo>
                  <a:cubicBezTo>
                    <a:pt x="6763" y="477"/>
                    <a:pt x="5644" y="1"/>
                    <a:pt x="4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1" name="Google Shape;1961;p57"/>
          <p:cNvSpPr/>
          <p:nvPr/>
        </p:nvSpPr>
        <p:spPr>
          <a:xfrm>
            <a:off x="744575" y="1711096"/>
            <a:ext cx="408537" cy="373596"/>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F2FAF6D0-9D1A-6BDE-9C4A-0232465C5F69}"/>
              </a:ext>
            </a:extLst>
          </p:cNvPr>
          <p:cNvSpPr txBox="1"/>
          <p:nvPr/>
        </p:nvSpPr>
        <p:spPr>
          <a:xfrm>
            <a:off x="617779" y="2749945"/>
            <a:ext cx="2449433" cy="1015663"/>
          </a:xfrm>
          <a:prstGeom prst="rect">
            <a:avLst/>
          </a:prstGeom>
          <a:noFill/>
        </p:spPr>
        <p:txBody>
          <a:bodyPr wrap="square">
            <a:spAutoFit/>
          </a:bodyPr>
          <a:lstStyle/>
          <a:p>
            <a:pPr>
              <a:buClr>
                <a:schemeClr val="dk1"/>
              </a:buClr>
              <a:buSzPts val="1200"/>
            </a:pPr>
            <a:r>
              <a:rPr lang="en-US" sz="1200" dirty="0">
                <a:solidFill>
                  <a:schemeClr val="dk1"/>
                </a:solidFill>
                <a:latin typeface="Lexend"/>
                <a:sym typeface="Lexend"/>
              </a:rPr>
              <a:t>Based on the patterns, create risk profiles for each client to allocate resources and tailor engagement strategies accordingly.</a:t>
            </a:r>
          </a:p>
        </p:txBody>
      </p:sp>
      <p:cxnSp>
        <p:nvCxnSpPr>
          <p:cNvPr id="8" name="Google Shape;1952;p57">
            <a:extLst>
              <a:ext uri="{FF2B5EF4-FFF2-40B4-BE49-F238E27FC236}">
                <a16:creationId xmlns:a16="http://schemas.microsoft.com/office/drawing/2014/main" id="{191E1C2D-8139-C763-FC71-C20A8F6A1869}"/>
              </a:ext>
            </a:extLst>
          </p:cNvPr>
          <p:cNvCxnSpPr>
            <a:cxnSpLocks/>
          </p:cNvCxnSpPr>
          <p:nvPr/>
        </p:nvCxnSpPr>
        <p:spPr>
          <a:xfrm>
            <a:off x="6969929" y="1897595"/>
            <a:ext cx="1611021" cy="127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1">
          <a:extLst>
            <a:ext uri="{FF2B5EF4-FFF2-40B4-BE49-F238E27FC236}">
              <a16:creationId xmlns:a16="http://schemas.microsoft.com/office/drawing/2014/main" id="{C967DCA7-DA62-981F-51D6-049A811E1570}"/>
            </a:ext>
          </a:extLst>
        </p:cNvPr>
        <p:cNvGrpSpPr/>
        <p:nvPr/>
      </p:nvGrpSpPr>
      <p:grpSpPr>
        <a:xfrm>
          <a:off x="0" y="0"/>
          <a:ext cx="0" cy="0"/>
          <a:chOff x="0" y="0"/>
          <a:chExt cx="0" cy="0"/>
        </a:xfrm>
      </p:grpSpPr>
      <p:sp>
        <p:nvSpPr>
          <p:cNvPr id="1702" name="Google Shape;1702;p45">
            <a:extLst>
              <a:ext uri="{FF2B5EF4-FFF2-40B4-BE49-F238E27FC236}">
                <a16:creationId xmlns:a16="http://schemas.microsoft.com/office/drawing/2014/main" id="{1FEBDC06-D453-E3AC-E164-F922710DDB22}"/>
              </a:ext>
            </a:extLst>
          </p:cNvPr>
          <p:cNvSpPr txBox="1">
            <a:spLocks noGrp="1"/>
          </p:cNvSpPr>
          <p:nvPr>
            <p:ph type="title"/>
          </p:nvPr>
        </p:nvSpPr>
        <p:spPr>
          <a:xfrm flipH="1">
            <a:off x="964400" y="1860775"/>
            <a:ext cx="50676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Analytics Solutions</a:t>
            </a:r>
            <a:endParaRPr dirty="0"/>
          </a:p>
        </p:txBody>
      </p:sp>
      <p:sp>
        <p:nvSpPr>
          <p:cNvPr id="1703" name="Google Shape;1703;p45">
            <a:extLst>
              <a:ext uri="{FF2B5EF4-FFF2-40B4-BE49-F238E27FC236}">
                <a16:creationId xmlns:a16="http://schemas.microsoft.com/office/drawing/2014/main" id="{6D1C11B1-5F79-67B8-4EF5-705F13E98597}"/>
              </a:ext>
            </a:extLst>
          </p:cNvPr>
          <p:cNvSpPr txBox="1">
            <a:spLocks noGrp="1"/>
          </p:cNvSpPr>
          <p:nvPr>
            <p:ph type="title" idx="2"/>
          </p:nvPr>
        </p:nvSpPr>
        <p:spPr>
          <a:xfrm flipH="1">
            <a:off x="6493525" y="2009725"/>
            <a:ext cx="14193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1704" name="Google Shape;1704;p45">
            <a:extLst>
              <a:ext uri="{FF2B5EF4-FFF2-40B4-BE49-F238E27FC236}">
                <a16:creationId xmlns:a16="http://schemas.microsoft.com/office/drawing/2014/main" id="{C1EC1281-5BFC-D375-00C6-A4AA575924FD}"/>
              </a:ext>
            </a:extLst>
          </p:cNvPr>
          <p:cNvCxnSpPr/>
          <p:nvPr/>
        </p:nvCxnSpPr>
        <p:spPr>
          <a:xfrm rot="10800000">
            <a:off x="6493525" y="1711975"/>
            <a:ext cx="0" cy="14694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04602309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6"/>
        <p:cNvGrpSpPr/>
        <p:nvPr/>
      </p:nvGrpSpPr>
      <p:grpSpPr>
        <a:xfrm>
          <a:off x="0" y="0"/>
          <a:ext cx="0" cy="0"/>
          <a:chOff x="0" y="0"/>
          <a:chExt cx="0" cy="0"/>
        </a:xfrm>
      </p:grpSpPr>
      <p:sp>
        <p:nvSpPr>
          <p:cNvPr id="1547" name="Google Shape;154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Analytics Solutions: Implemented</a:t>
            </a:r>
            <a:endParaRPr dirty="0"/>
          </a:p>
        </p:txBody>
      </p:sp>
      <p:sp>
        <p:nvSpPr>
          <p:cNvPr id="1548" name="Google Shape;1548;p40"/>
          <p:cNvSpPr txBox="1">
            <a:spLocks noGrp="1"/>
          </p:cNvSpPr>
          <p:nvPr>
            <p:ph type="subTitle" idx="1"/>
          </p:nvPr>
        </p:nvSpPr>
        <p:spPr>
          <a:xfrm>
            <a:off x="5734475" y="2367525"/>
            <a:ext cx="2460900" cy="18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AI-based solution that predicts the risk of default for future transactions by </a:t>
            </a:r>
            <a:r>
              <a:rPr lang="en-US" dirty="0" err="1"/>
              <a:t>analysing</a:t>
            </a:r>
            <a:r>
              <a:rPr lang="en-US" dirty="0"/>
              <a:t> historical payment patterns, client data, and estimated transaction timings.</a:t>
            </a:r>
            <a:endParaRPr dirty="0"/>
          </a:p>
        </p:txBody>
      </p:sp>
      <p:sp>
        <p:nvSpPr>
          <p:cNvPr id="1549" name="Google Shape;1549;p40"/>
          <p:cNvSpPr txBox="1">
            <a:spLocks noGrp="1"/>
          </p:cNvSpPr>
          <p:nvPr>
            <p:ph type="subTitle" idx="2"/>
          </p:nvPr>
        </p:nvSpPr>
        <p:spPr>
          <a:xfrm>
            <a:off x="1809500" y="2367525"/>
            <a:ext cx="2460900" cy="1800300"/>
          </a:xfrm>
          <a:prstGeom prst="rect">
            <a:avLst/>
          </a:prstGeom>
        </p:spPr>
        <p:txBody>
          <a:bodyPr spcFirstLastPara="1" wrap="square" lIns="91425" tIns="91425" rIns="91425" bIns="91425" anchor="t" anchorCtr="0">
            <a:noAutofit/>
          </a:bodyPr>
          <a:lstStyle/>
          <a:p>
            <a:pPr marL="0" indent="0"/>
            <a:r>
              <a:rPr lang="en-US" dirty="0"/>
              <a:t>A pipeline for collecting, cleaning, and modeling client and payment data into a transaction model and client risk model. The pipeline is integrated with GCP for continuous data storage and analytics.</a:t>
            </a:r>
            <a:endParaRPr dirty="0"/>
          </a:p>
        </p:txBody>
      </p:sp>
      <p:sp>
        <p:nvSpPr>
          <p:cNvPr id="1550" name="Google Shape;1550;p40"/>
          <p:cNvSpPr txBox="1">
            <a:spLocks noGrp="1"/>
          </p:cNvSpPr>
          <p:nvPr>
            <p:ph type="subTitle" idx="3"/>
          </p:nvPr>
        </p:nvSpPr>
        <p:spPr>
          <a:xfrm>
            <a:off x="1809500" y="1995125"/>
            <a:ext cx="246090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Risk Analytics Data Pipeline</a:t>
            </a:r>
            <a:endParaRPr dirty="0"/>
          </a:p>
        </p:txBody>
      </p:sp>
      <p:sp>
        <p:nvSpPr>
          <p:cNvPr id="1551" name="Google Shape;1551;p40"/>
          <p:cNvSpPr txBox="1">
            <a:spLocks noGrp="1"/>
          </p:cNvSpPr>
          <p:nvPr>
            <p:ph type="subTitle" idx="4"/>
          </p:nvPr>
        </p:nvSpPr>
        <p:spPr>
          <a:xfrm>
            <a:off x="5734499" y="1995125"/>
            <a:ext cx="2460900" cy="3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Transaction Risk Predictive Model</a:t>
            </a:r>
            <a:endParaRPr dirty="0"/>
          </a:p>
        </p:txBody>
      </p:sp>
      <p:cxnSp>
        <p:nvCxnSpPr>
          <p:cNvPr id="1552" name="Google Shape;1552;p40"/>
          <p:cNvCxnSpPr/>
          <p:nvPr/>
        </p:nvCxnSpPr>
        <p:spPr>
          <a:xfrm rot="10800000">
            <a:off x="1762900" y="1995125"/>
            <a:ext cx="0" cy="1469400"/>
          </a:xfrm>
          <a:prstGeom prst="straightConnector1">
            <a:avLst/>
          </a:prstGeom>
          <a:noFill/>
          <a:ln w="19050" cap="flat" cmpd="sng">
            <a:solidFill>
              <a:schemeClr val="dk1"/>
            </a:solidFill>
            <a:prstDash val="solid"/>
            <a:round/>
            <a:headEnd type="none" w="med" len="med"/>
            <a:tailEnd type="none" w="med" len="med"/>
          </a:ln>
        </p:spPr>
      </p:cxnSp>
      <p:cxnSp>
        <p:nvCxnSpPr>
          <p:cNvPr id="1553" name="Google Shape;1553;p40"/>
          <p:cNvCxnSpPr/>
          <p:nvPr/>
        </p:nvCxnSpPr>
        <p:spPr>
          <a:xfrm rot="10800000">
            <a:off x="5688238" y="1995125"/>
            <a:ext cx="0" cy="1469400"/>
          </a:xfrm>
          <a:prstGeom prst="straightConnector1">
            <a:avLst/>
          </a:prstGeom>
          <a:noFill/>
          <a:ln w="19050" cap="flat" cmpd="sng">
            <a:solidFill>
              <a:schemeClr val="dk1"/>
            </a:solidFill>
            <a:prstDash val="solid"/>
            <a:round/>
            <a:headEnd type="none" w="med" len="med"/>
            <a:tailEnd type="none" w="med" len="med"/>
          </a:ln>
        </p:spPr>
      </p:cxnSp>
      <p:sp>
        <p:nvSpPr>
          <p:cNvPr id="1554" name="Google Shape;1554;p40"/>
          <p:cNvSpPr/>
          <p:nvPr/>
        </p:nvSpPr>
        <p:spPr>
          <a:xfrm>
            <a:off x="995775" y="1995125"/>
            <a:ext cx="647100" cy="64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0"/>
          <p:cNvSpPr/>
          <p:nvPr/>
        </p:nvSpPr>
        <p:spPr>
          <a:xfrm>
            <a:off x="4921150" y="1995125"/>
            <a:ext cx="647100" cy="647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 name="Google Shape;1556;p40"/>
          <p:cNvGrpSpPr/>
          <p:nvPr/>
        </p:nvGrpSpPr>
        <p:grpSpPr>
          <a:xfrm>
            <a:off x="1167233" y="2107053"/>
            <a:ext cx="304181" cy="423246"/>
            <a:chOff x="910723" y="1508212"/>
            <a:chExt cx="251660" cy="350166"/>
          </a:xfrm>
        </p:grpSpPr>
        <p:sp>
          <p:nvSpPr>
            <p:cNvPr id="1557" name="Google Shape;1557;p40"/>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0"/>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0"/>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0"/>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0"/>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0"/>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0"/>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0"/>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0"/>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0"/>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0"/>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0"/>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0"/>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0"/>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0"/>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0"/>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0"/>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4" name="Google Shape;1574;p40"/>
          <p:cNvSpPr/>
          <p:nvPr/>
        </p:nvSpPr>
        <p:spPr>
          <a:xfrm>
            <a:off x="5048454" y="2080488"/>
            <a:ext cx="449800" cy="449800"/>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788F6463-BD5C-4D72-299A-38C4E4E0EEB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a:t>
            </a:r>
            <a:r>
              <a:rPr kumimoji="0" lang="en-US" altLang="en-US" sz="1800" b="0" i="0" u="none" strike="noStrike" cap="none" normalizeH="0" baseline="0">
                <a:ln>
                  <a:noFill/>
                </a:ln>
                <a:solidFill>
                  <a:schemeClr val="tx1"/>
                </a:solidFill>
                <a:effectLst/>
                <a:latin typeface="Arial" panose="020B0604020202020204" pitchFamily="34" charset="0"/>
              </a:rPr>
              <a:t>: A comprehensive pipeline for collecting, cleaning, and modeling </a:t>
            </a:r>
            <a:r>
              <a:rPr kumimoji="0" lang="en-US" altLang="en-US" sz="1800" b="1" i="0" u="none" strike="noStrike" cap="none" normalizeH="0" baseline="0">
                <a:ln>
                  <a:noFill/>
                </a:ln>
                <a:solidFill>
                  <a:schemeClr val="tx1"/>
                </a:solidFill>
                <a:effectLst/>
                <a:latin typeface="Arial" panose="020B0604020202020204" pitchFamily="34" charset="0"/>
              </a:rPr>
              <a:t>client and payment data</a:t>
            </a:r>
            <a:r>
              <a:rPr kumimoji="0" lang="en-US" altLang="en-US" sz="1800" b="0" i="0" u="none" strike="noStrike" cap="none" normalizeH="0" baseline="0">
                <a:ln>
                  <a:noFill/>
                </a:ln>
                <a:solidFill>
                  <a:schemeClr val="tx1"/>
                </a:solidFill>
                <a:effectLst/>
                <a:latin typeface="Arial" panose="020B0604020202020204" pitchFamily="34" charset="0"/>
              </a:rPr>
              <a:t> into a </a:t>
            </a:r>
            <a:r>
              <a:rPr kumimoji="0" lang="en-US" altLang="en-US" sz="1800" b="1" i="0" u="none" strike="noStrike" cap="none" normalizeH="0" baseline="0">
                <a:ln>
                  <a:noFill/>
                </a:ln>
                <a:solidFill>
                  <a:schemeClr val="tx1"/>
                </a:solidFill>
                <a:effectLst/>
                <a:latin typeface="Arial" panose="020B0604020202020204" pitchFamily="34" charset="0"/>
              </a:rPr>
              <a:t>transaction model</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client risk model</a:t>
            </a:r>
            <a:r>
              <a:rPr kumimoji="0" lang="en-US" altLang="en-US" sz="1800" b="0" i="0" u="none" strike="noStrike" cap="none" normalizeH="0" baseline="0">
                <a:ln>
                  <a:noFill/>
                </a:ln>
                <a:solidFill>
                  <a:schemeClr val="tx1"/>
                </a:solidFill>
                <a:effectLst/>
                <a:latin typeface="Arial" panose="020B0604020202020204" pitchFamily="34" charset="0"/>
              </a:rPr>
              <a:t>. The pipeline is integrated with </a:t>
            </a:r>
            <a:r>
              <a:rPr kumimoji="0" lang="en-US" altLang="en-US" sz="1800" b="1" i="0" u="none" strike="noStrike" cap="none" normalizeH="0" baseline="0">
                <a:ln>
                  <a:noFill/>
                </a:ln>
                <a:solidFill>
                  <a:schemeClr val="tx1"/>
                </a:solidFill>
                <a:effectLst/>
                <a:latin typeface="Arial" panose="020B0604020202020204" pitchFamily="34" charset="0"/>
              </a:rPr>
              <a:t>GCP</a:t>
            </a:r>
            <a:r>
              <a:rPr kumimoji="0" lang="en-US" altLang="en-US" sz="1800" b="0" i="0" u="none" strike="noStrike" cap="none" normalizeH="0" baseline="0">
                <a:ln>
                  <a:noFill/>
                </a:ln>
                <a:solidFill>
                  <a:schemeClr val="tx1"/>
                </a:solidFill>
                <a:effectLst/>
                <a:latin typeface="Arial" panose="020B0604020202020204" pitchFamily="34" charset="0"/>
              </a:rPr>
              <a:t> (Google Cloud Platform) for continuous data storage and analytics.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1"/>
        <p:cNvGrpSpPr/>
        <p:nvPr/>
      </p:nvGrpSpPr>
      <p:grpSpPr>
        <a:xfrm>
          <a:off x="0" y="0"/>
          <a:ext cx="0" cy="0"/>
          <a:chOff x="0" y="0"/>
          <a:chExt cx="0" cy="0"/>
        </a:xfrm>
      </p:grpSpPr>
      <p:sp>
        <p:nvSpPr>
          <p:cNvPr id="1972" name="Google Shape;1972;p59"/>
          <p:cNvSpPr txBox="1">
            <a:spLocks noGrp="1"/>
          </p:cNvSpPr>
          <p:nvPr>
            <p:ph type="title"/>
          </p:nvPr>
        </p:nvSpPr>
        <p:spPr>
          <a:xfrm>
            <a:off x="345169" y="892699"/>
            <a:ext cx="3242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Risk Analytics Data Pipeline</a:t>
            </a:r>
            <a:endParaRPr dirty="0"/>
          </a:p>
        </p:txBody>
      </p:sp>
      <p:pic>
        <p:nvPicPr>
          <p:cNvPr id="7" name="Picture 6">
            <a:extLst>
              <a:ext uri="{FF2B5EF4-FFF2-40B4-BE49-F238E27FC236}">
                <a16:creationId xmlns:a16="http://schemas.microsoft.com/office/drawing/2014/main" id="{1F9F152A-88FD-A9CC-11B7-5579C4C1AB1A}"/>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3743325" y="749824"/>
            <a:ext cx="5063400" cy="3778415"/>
          </a:xfrm>
          <a:prstGeom prst="rect">
            <a:avLst/>
          </a:prstGeom>
        </p:spPr>
      </p:pic>
      <p:sp>
        <p:nvSpPr>
          <p:cNvPr id="9" name="TextBox 8">
            <a:extLst>
              <a:ext uri="{FF2B5EF4-FFF2-40B4-BE49-F238E27FC236}">
                <a16:creationId xmlns:a16="http://schemas.microsoft.com/office/drawing/2014/main" id="{9C8D85DF-E631-A393-B91E-D40CE1DC847C}"/>
              </a:ext>
            </a:extLst>
          </p:cNvPr>
          <p:cNvSpPr txBox="1"/>
          <p:nvPr/>
        </p:nvSpPr>
        <p:spPr>
          <a:xfrm>
            <a:off x="373969" y="2127143"/>
            <a:ext cx="2714625" cy="2123658"/>
          </a:xfrm>
          <a:prstGeom prst="rect">
            <a:avLst/>
          </a:prstGeom>
          <a:noFill/>
        </p:spPr>
        <p:txBody>
          <a:bodyPr wrap="square">
            <a:spAutoFit/>
          </a:bodyPr>
          <a:lstStyle/>
          <a:p>
            <a:pPr marL="0" indent="0"/>
            <a:r>
              <a:rPr kumimoji="0" lang="en-US" sz="1200" b="0" i="0" u="none" strike="noStrike" kern="0" cap="none" spc="0" normalizeH="0" baseline="0" noProof="0" dirty="0">
                <a:ln>
                  <a:noFill/>
                </a:ln>
                <a:solidFill>
                  <a:srgbClr val="0B104B"/>
                </a:solidFill>
                <a:effectLst/>
                <a:uLnTx/>
                <a:uFillTx/>
                <a:latin typeface="Lexend"/>
                <a:sym typeface="Lexend"/>
              </a:rPr>
              <a:t>A pipeline for collecting, cleaning, and modeling client and payment data into a transaction model and client risk model. </a:t>
            </a:r>
          </a:p>
          <a:p>
            <a:pPr marL="0" indent="0"/>
            <a:endParaRPr lang="en-US" sz="1200" dirty="0">
              <a:solidFill>
                <a:srgbClr val="0B104B"/>
              </a:solidFill>
              <a:latin typeface="Lexend"/>
              <a:sym typeface="Lexend"/>
            </a:endParaRPr>
          </a:p>
          <a:p>
            <a:pPr marL="0" indent="0"/>
            <a:r>
              <a:rPr kumimoji="0" lang="en-US" sz="1200" b="0" i="0" u="none" strike="noStrike" kern="0" cap="none" spc="0" normalizeH="0" baseline="0" noProof="0" dirty="0">
                <a:ln>
                  <a:noFill/>
                </a:ln>
                <a:solidFill>
                  <a:srgbClr val="0B104B"/>
                </a:solidFill>
                <a:effectLst/>
                <a:uLnTx/>
                <a:uFillTx/>
                <a:latin typeface="Lexend"/>
                <a:sym typeface="Lexend"/>
              </a:rPr>
              <a:t>The pipeline is integrated with GCP and orchestrated with </a:t>
            </a:r>
            <a:r>
              <a:rPr kumimoji="0" lang="en-US" sz="1200" b="0" i="0" u="none" strike="noStrike" kern="0" cap="none" spc="0" normalizeH="0" baseline="0" noProof="0" dirty="0" err="1">
                <a:ln>
                  <a:noFill/>
                </a:ln>
                <a:solidFill>
                  <a:srgbClr val="0B104B"/>
                </a:solidFill>
                <a:effectLst/>
                <a:uLnTx/>
                <a:uFillTx/>
                <a:latin typeface="Lexend"/>
                <a:sym typeface="Lexend"/>
              </a:rPr>
              <a:t>Dagster</a:t>
            </a:r>
            <a:r>
              <a:rPr kumimoji="0" lang="en-US" sz="1200" b="0" i="0" u="none" strike="noStrike" kern="0" cap="none" spc="0" normalizeH="0" baseline="0" noProof="0" dirty="0">
                <a:ln>
                  <a:noFill/>
                </a:ln>
                <a:solidFill>
                  <a:srgbClr val="0B104B"/>
                </a:solidFill>
                <a:effectLst/>
                <a:uLnTx/>
                <a:uFillTx/>
                <a:latin typeface="Lexend"/>
                <a:sym typeface="Lexend"/>
              </a:rPr>
              <a:t> for continuous data storage and analytics.</a:t>
            </a:r>
          </a:p>
          <a:p>
            <a:pPr marL="0" indent="0"/>
            <a:endParaRPr lang="en-US" sz="1200" dirty="0">
              <a:solidFill>
                <a:schemeClr val="dk1"/>
              </a:solidFill>
              <a:latin typeface="Lexe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8">
          <a:extLst>
            <a:ext uri="{FF2B5EF4-FFF2-40B4-BE49-F238E27FC236}">
              <a16:creationId xmlns:a16="http://schemas.microsoft.com/office/drawing/2014/main" id="{AF1A6ABA-5D35-8D60-4B06-5289500E60AF}"/>
            </a:ext>
          </a:extLst>
        </p:cNvPr>
        <p:cNvGrpSpPr/>
        <p:nvPr/>
      </p:nvGrpSpPr>
      <p:grpSpPr>
        <a:xfrm>
          <a:off x="0" y="0"/>
          <a:ext cx="0" cy="0"/>
          <a:chOff x="0" y="0"/>
          <a:chExt cx="0" cy="0"/>
        </a:xfrm>
      </p:grpSpPr>
      <p:sp>
        <p:nvSpPr>
          <p:cNvPr id="1940" name="Google Shape;1940;p57">
            <a:extLst>
              <a:ext uri="{FF2B5EF4-FFF2-40B4-BE49-F238E27FC236}">
                <a16:creationId xmlns:a16="http://schemas.microsoft.com/office/drawing/2014/main" id="{1D8FE611-9D74-55B3-EB9B-7FCC51A6A4AD}"/>
              </a:ext>
            </a:extLst>
          </p:cNvPr>
          <p:cNvSpPr txBox="1">
            <a:spLocks noGrp="1"/>
          </p:cNvSpPr>
          <p:nvPr>
            <p:ph type="title"/>
          </p:nvPr>
        </p:nvSpPr>
        <p:spPr>
          <a:xfrm>
            <a:off x="720000" y="351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Transaction Risk Prediction</a:t>
            </a:r>
            <a:br>
              <a:rPr lang="en" dirty="0"/>
            </a:br>
            <a:r>
              <a:rPr lang="en" dirty="0"/>
              <a:t>Model’s Performance</a:t>
            </a:r>
            <a:br>
              <a:rPr lang="en" dirty="0"/>
            </a:br>
            <a:endParaRPr dirty="0"/>
          </a:p>
        </p:txBody>
      </p:sp>
      <p:sp>
        <p:nvSpPr>
          <p:cNvPr id="1944" name="Google Shape;1944;p57">
            <a:extLst>
              <a:ext uri="{FF2B5EF4-FFF2-40B4-BE49-F238E27FC236}">
                <a16:creationId xmlns:a16="http://schemas.microsoft.com/office/drawing/2014/main" id="{58CF5EB0-0383-9C1C-A40C-8A31E85ACE5B}"/>
              </a:ext>
            </a:extLst>
          </p:cNvPr>
          <p:cNvSpPr txBox="1">
            <a:spLocks noGrp="1"/>
          </p:cNvSpPr>
          <p:nvPr>
            <p:ph type="subTitle" idx="4294967295"/>
          </p:nvPr>
        </p:nvSpPr>
        <p:spPr>
          <a:xfrm>
            <a:off x="6151350" y="2425124"/>
            <a:ext cx="2601188"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F1 Score is the harmonic mean of precision and recall, providing a balanced measure between the two.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While our F1 score of 43.4% may seem low, the priority is on recall for catching all defaults (even at the cost of some normal transactions being flagged as risky).</a:t>
            </a:r>
            <a:endParaRPr dirty="0"/>
          </a:p>
        </p:txBody>
      </p:sp>
      <p:sp>
        <p:nvSpPr>
          <p:cNvPr id="1945" name="Google Shape;1945;p57">
            <a:extLst>
              <a:ext uri="{FF2B5EF4-FFF2-40B4-BE49-F238E27FC236}">
                <a16:creationId xmlns:a16="http://schemas.microsoft.com/office/drawing/2014/main" id="{5DC45395-7186-C7AA-AB83-EC33E82C3430}"/>
              </a:ext>
            </a:extLst>
          </p:cNvPr>
          <p:cNvSpPr txBox="1">
            <a:spLocks noGrp="1"/>
          </p:cNvSpPr>
          <p:nvPr>
            <p:ph type="subTitle" idx="4294967295"/>
          </p:nvPr>
        </p:nvSpPr>
        <p:spPr>
          <a:xfrm>
            <a:off x="391464" y="2459392"/>
            <a:ext cx="2767708" cy="2097588"/>
          </a:xfrm>
          <a:prstGeom prst="rect">
            <a:avLst/>
          </a:prstGeom>
        </p:spPr>
        <p:txBody>
          <a:bodyPr spcFirstLastPara="1" wrap="square" lIns="91425" tIns="91425" rIns="91425" bIns="91425" anchor="t" anchorCtr="0">
            <a:noAutofit/>
          </a:bodyPr>
          <a:lstStyle/>
          <a:p>
            <a:pPr marL="152400" indent="0">
              <a:buFont typeface="Arial"/>
              <a:buNone/>
            </a:pPr>
            <a:r>
              <a:rPr lang="en-US" dirty="0">
                <a:cs typeface="Arial"/>
                <a:sym typeface="Arial"/>
              </a:rPr>
              <a:t>The model achieves an accuracy of 80.04%, but in this imbalanced dataset (fewer defaults), accuracy alone isn't a reliable metric.</a:t>
            </a:r>
          </a:p>
          <a:p>
            <a:pPr marL="152400" indent="0">
              <a:buNone/>
            </a:pPr>
            <a:endParaRPr lang="en-US" dirty="0"/>
          </a:p>
          <a:p>
            <a:pPr marL="152400" indent="0">
              <a:buNone/>
            </a:pPr>
            <a:r>
              <a:rPr lang="en-US" dirty="0"/>
              <a:t>A model could predict "non-default" for most cases, achieving high accuracy but missing on defaults detection.</a:t>
            </a:r>
          </a:p>
        </p:txBody>
      </p:sp>
      <p:sp>
        <p:nvSpPr>
          <p:cNvPr id="1946" name="Google Shape;1946;p57">
            <a:extLst>
              <a:ext uri="{FF2B5EF4-FFF2-40B4-BE49-F238E27FC236}">
                <a16:creationId xmlns:a16="http://schemas.microsoft.com/office/drawing/2014/main" id="{CCE83F14-F663-F5C3-E73C-443CC8803E23}"/>
              </a:ext>
            </a:extLst>
          </p:cNvPr>
          <p:cNvSpPr txBox="1"/>
          <p:nvPr/>
        </p:nvSpPr>
        <p:spPr>
          <a:xfrm flipH="1">
            <a:off x="6151344" y="1655687"/>
            <a:ext cx="2213695" cy="78779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bg2"/>
                </a:solidFill>
                <a:latin typeface="Montserrat"/>
                <a:ea typeface="Montserrat"/>
                <a:cs typeface="Montserrat"/>
                <a:sym typeface="Montserrat"/>
              </a:rPr>
              <a:t>F1 Score</a:t>
            </a:r>
          </a:p>
          <a:p>
            <a:pPr marL="0" lvl="0" indent="0" algn="l" rtl="0">
              <a:spcBef>
                <a:spcPts val="0"/>
              </a:spcBef>
              <a:spcAft>
                <a:spcPts val="0"/>
              </a:spcAft>
              <a:buNone/>
            </a:pPr>
            <a:r>
              <a:rPr lang="en-US" sz="2000" b="1" dirty="0">
                <a:solidFill>
                  <a:schemeClr val="tx1"/>
                </a:solidFill>
                <a:latin typeface="Montserrat"/>
                <a:ea typeface="Montserrat"/>
                <a:cs typeface="Montserrat"/>
                <a:sym typeface="Montserrat"/>
              </a:rPr>
              <a:t>43.40%</a:t>
            </a:r>
            <a:endParaRPr sz="2000" b="1" dirty="0">
              <a:solidFill>
                <a:schemeClr val="tx1"/>
              </a:solidFill>
              <a:latin typeface="Montserrat"/>
              <a:ea typeface="Montserrat"/>
              <a:cs typeface="Montserrat"/>
              <a:sym typeface="Montserrat"/>
            </a:endParaRPr>
          </a:p>
        </p:txBody>
      </p:sp>
      <p:sp>
        <p:nvSpPr>
          <p:cNvPr id="1947" name="Google Shape;1947;p57">
            <a:extLst>
              <a:ext uri="{FF2B5EF4-FFF2-40B4-BE49-F238E27FC236}">
                <a16:creationId xmlns:a16="http://schemas.microsoft.com/office/drawing/2014/main" id="{81CA0183-2497-C19F-5038-68408056C7B6}"/>
              </a:ext>
            </a:extLst>
          </p:cNvPr>
          <p:cNvSpPr txBox="1"/>
          <p:nvPr/>
        </p:nvSpPr>
        <p:spPr>
          <a:xfrm flipH="1">
            <a:off x="549868" y="2150825"/>
            <a:ext cx="2470894" cy="31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bg2"/>
                </a:solidFill>
                <a:latin typeface="Montserrat"/>
                <a:ea typeface="Montserrat"/>
                <a:cs typeface="Montserrat"/>
                <a:sym typeface="Montserrat"/>
              </a:rPr>
              <a:t>Accuracy Score</a:t>
            </a:r>
          </a:p>
          <a:p>
            <a:pPr marL="0" lvl="0" indent="0" algn="l" rtl="0">
              <a:spcBef>
                <a:spcPts val="0"/>
              </a:spcBef>
              <a:spcAft>
                <a:spcPts val="0"/>
              </a:spcAft>
              <a:buNone/>
            </a:pPr>
            <a:r>
              <a:rPr lang="en-US" sz="2000" b="1" dirty="0">
                <a:solidFill>
                  <a:schemeClr val="tx1"/>
                </a:solidFill>
                <a:latin typeface="Montserrat"/>
                <a:ea typeface="Montserrat"/>
                <a:cs typeface="Montserrat"/>
                <a:sym typeface="Montserrat"/>
              </a:rPr>
              <a:t>80.04%</a:t>
            </a:r>
            <a:endParaRPr sz="2000" b="1" dirty="0">
              <a:solidFill>
                <a:schemeClr val="tx1"/>
              </a:solidFill>
              <a:latin typeface="Montserrat"/>
              <a:ea typeface="Montserrat"/>
              <a:cs typeface="Montserrat"/>
              <a:sym typeface="Montserrat"/>
            </a:endParaRPr>
          </a:p>
        </p:txBody>
      </p:sp>
      <p:cxnSp>
        <p:nvCxnSpPr>
          <p:cNvPr id="1953" name="Google Shape;1953;p57">
            <a:extLst>
              <a:ext uri="{FF2B5EF4-FFF2-40B4-BE49-F238E27FC236}">
                <a16:creationId xmlns:a16="http://schemas.microsoft.com/office/drawing/2014/main" id="{21350552-9D81-1538-53EB-64EF9D0BF733}"/>
              </a:ext>
            </a:extLst>
          </p:cNvPr>
          <p:cNvCxnSpPr>
            <a:cxnSpLocks/>
          </p:cNvCxnSpPr>
          <p:nvPr/>
        </p:nvCxnSpPr>
        <p:spPr>
          <a:xfrm flipH="1" flipV="1">
            <a:off x="6102450" y="2144233"/>
            <a:ext cx="19046" cy="2406167"/>
          </a:xfrm>
          <a:prstGeom prst="straightConnector1">
            <a:avLst/>
          </a:prstGeom>
          <a:noFill/>
          <a:ln w="19050" cap="flat" cmpd="sng">
            <a:solidFill>
              <a:schemeClr val="dk1"/>
            </a:solidFill>
            <a:prstDash val="solid"/>
            <a:round/>
            <a:headEnd type="none" w="med" len="med"/>
            <a:tailEnd type="none" w="med" len="med"/>
          </a:ln>
        </p:spPr>
      </p:cxnSp>
      <p:cxnSp>
        <p:nvCxnSpPr>
          <p:cNvPr id="1954" name="Google Shape;1954;p57">
            <a:extLst>
              <a:ext uri="{FF2B5EF4-FFF2-40B4-BE49-F238E27FC236}">
                <a16:creationId xmlns:a16="http://schemas.microsoft.com/office/drawing/2014/main" id="{9068A105-FE68-F08D-D4CA-BB82517F6D8B}"/>
              </a:ext>
            </a:extLst>
          </p:cNvPr>
          <p:cNvCxnSpPr>
            <a:cxnSpLocks/>
          </p:cNvCxnSpPr>
          <p:nvPr/>
        </p:nvCxnSpPr>
        <p:spPr>
          <a:xfrm flipH="1" flipV="1">
            <a:off x="3267250" y="2144233"/>
            <a:ext cx="11294" cy="2406167"/>
          </a:xfrm>
          <a:prstGeom prst="straightConnector1">
            <a:avLst/>
          </a:prstGeom>
          <a:noFill/>
          <a:ln w="19050" cap="flat" cmpd="sng">
            <a:solidFill>
              <a:schemeClr val="dk1"/>
            </a:solidFill>
            <a:prstDash val="solid"/>
            <a:round/>
            <a:headEnd type="none" w="med" len="med"/>
            <a:tailEnd type="none" w="med" len="med"/>
          </a:ln>
        </p:spPr>
      </p:cxnSp>
      <p:cxnSp>
        <p:nvCxnSpPr>
          <p:cNvPr id="1955" name="Google Shape;1955;p57">
            <a:extLst>
              <a:ext uri="{FF2B5EF4-FFF2-40B4-BE49-F238E27FC236}">
                <a16:creationId xmlns:a16="http://schemas.microsoft.com/office/drawing/2014/main" id="{94884AB4-107F-4611-19D3-198768FEBA71}"/>
              </a:ext>
            </a:extLst>
          </p:cNvPr>
          <p:cNvCxnSpPr>
            <a:cxnSpLocks/>
          </p:cNvCxnSpPr>
          <p:nvPr/>
        </p:nvCxnSpPr>
        <p:spPr>
          <a:xfrm flipV="1">
            <a:off x="527318" y="2144233"/>
            <a:ext cx="8232" cy="2406167"/>
          </a:xfrm>
          <a:prstGeom prst="straightConnector1">
            <a:avLst/>
          </a:prstGeom>
          <a:noFill/>
          <a:ln w="19050" cap="flat" cmpd="sng">
            <a:solidFill>
              <a:schemeClr val="dk1"/>
            </a:solidFill>
            <a:prstDash val="solid"/>
            <a:round/>
            <a:headEnd type="none" w="med" len="med"/>
            <a:tailEnd type="none" w="med" len="med"/>
          </a:ln>
        </p:spPr>
      </p:cxnSp>
      <p:grpSp>
        <p:nvGrpSpPr>
          <p:cNvPr id="2" name="Group 1">
            <a:extLst>
              <a:ext uri="{FF2B5EF4-FFF2-40B4-BE49-F238E27FC236}">
                <a16:creationId xmlns:a16="http://schemas.microsoft.com/office/drawing/2014/main" id="{EA935CE7-4BE5-FAF2-BECB-7FBAEA4E61D9}"/>
              </a:ext>
            </a:extLst>
          </p:cNvPr>
          <p:cNvGrpSpPr/>
          <p:nvPr/>
        </p:nvGrpSpPr>
        <p:grpSpPr>
          <a:xfrm>
            <a:off x="3294450" y="1673850"/>
            <a:ext cx="2699921" cy="2726787"/>
            <a:chOff x="527323" y="1695450"/>
            <a:chExt cx="2699921" cy="2726787"/>
          </a:xfrm>
        </p:grpSpPr>
        <p:sp>
          <p:nvSpPr>
            <p:cNvPr id="1941" name="Google Shape;1941;p57">
              <a:extLst>
                <a:ext uri="{FF2B5EF4-FFF2-40B4-BE49-F238E27FC236}">
                  <a16:creationId xmlns:a16="http://schemas.microsoft.com/office/drawing/2014/main" id="{F0D47BD4-308B-6D49-804A-D57410FDFDE3}"/>
                </a:ext>
              </a:extLst>
            </p:cNvPr>
            <p:cNvSpPr txBox="1"/>
            <p:nvPr/>
          </p:nvSpPr>
          <p:spPr>
            <a:xfrm flipH="1">
              <a:off x="527323" y="1695450"/>
              <a:ext cx="2549902" cy="787795"/>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chemeClr val="bg2"/>
                  </a:solidFill>
                  <a:latin typeface="Montserrat"/>
                  <a:ea typeface="Montserrat"/>
                  <a:cs typeface="Montserrat"/>
                  <a:sym typeface="Montserrat"/>
                </a:rPr>
                <a:t>Recall Score</a:t>
              </a:r>
            </a:p>
            <a:p>
              <a:pPr marL="0" lvl="0" indent="0" algn="l" rtl="0">
                <a:spcBef>
                  <a:spcPts val="0"/>
                </a:spcBef>
                <a:spcAft>
                  <a:spcPts val="0"/>
                </a:spcAft>
                <a:buNone/>
              </a:pPr>
              <a:r>
                <a:rPr lang="en-US" sz="2000" b="1" dirty="0">
                  <a:solidFill>
                    <a:schemeClr val="tx1"/>
                  </a:solidFill>
                  <a:latin typeface="Montserrat"/>
                  <a:ea typeface="Montserrat"/>
                  <a:cs typeface="Montserrat"/>
                  <a:sym typeface="Montserrat"/>
                </a:rPr>
                <a:t>88.06%</a:t>
              </a:r>
              <a:endParaRPr sz="2000" b="1" dirty="0">
                <a:solidFill>
                  <a:schemeClr val="tx1"/>
                </a:solidFill>
                <a:latin typeface="Montserrat"/>
                <a:ea typeface="Montserrat"/>
                <a:cs typeface="Montserrat"/>
                <a:sym typeface="Montserrat"/>
              </a:endParaRPr>
            </a:p>
          </p:txBody>
        </p:sp>
        <p:sp>
          <p:nvSpPr>
            <p:cNvPr id="7" name="TextBox 6">
              <a:extLst>
                <a:ext uri="{FF2B5EF4-FFF2-40B4-BE49-F238E27FC236}">
                  <a16:creationId xmlns:a16="http://schemas.microsoft.com/office/drawing/2014/main" id="{98806DAC-5CF4-F4CE-C716-293060FC844C}"/>
                </a:ext>
              </a:extLst>
            </p:cNvPr>
            <p:cNvSpPr txBox="1"/>
            <p:nvPr/>
          </p:nvSpPr>
          <p:spPr>
            <a:xfrm>
              <a:off x="551104" y="2483245"/>
              <a:ext cx="2676140" cy="1938992"/>
            </a:xfrm>
            <a:prstGeom prst="rect">
              <a:avLst/>
            </a:prstGeom>
            <a:noFill/>
          </p:spPr>
          <p:txBody>
            <a:bodyPr wrap="square">
              <a:spAutoFit/>
            </a:bodyPr>
            <a:lstStyle/>
            <a:p>
              <a:pPr>
                <a:buClr>
                  <a:schemeClr val="dk1"/>
                </a:buClr>
                <a:buSzPts val="1200"/>
              </a:pPr>
              <a:r>
                <a:rPr lang="en-US" sz="1200" dirty="0">
                  <a:solidFill>
                    <a:schemeClr val="dk1"/>
                  </a:solidFill>
                  <a:latin typeface="Lexend"/>
                  <a:sym typeface="Lexend"/>
                </a:rPr>
                <a:t>Recall measures the proportion of actual default cases that were correctly identified by the model.</a:t>
              </a:r>
            </a:p>
            <a:p>
              <a:pPr>
                <a:buClr>
                  <a:schemeClr val="dk1"/>
                </a:buClr>
                <a:buSzPts val="1200"/>
              </a:pPr>
              <a:endParaRPr lang="en-US" sz="1200" dirty="0">
                <a:solidFill>
                  <a:schemeClr val="dk1"/>
                </a:solidFill>
                <a:latin typeface="Lexend"/>
                <a:sym typeface="Lexend"/>
              </a:endParaRPr>
            </a:p>
            <a:p>
              <a:pPr>
                <a:buClr>
                  <a:schemeClr val="dk1"/>
                </a:buClr>
                <a:buSzPts val="1200"/>
              </a:pPr>
              <a:r>
                <a:rPr lang="en-US" sz="1200" dirty="0">
                  <a:solidFill>
                    <a:schemeClr val="dk1"/>
                  </a:solidFill>
                  <a:latin typeface="Lexend"/>
                  <a:sym typeface="Lexend"/>
                </a:rPr>
                <a:t>In the context of predicting defaults, it's crucial to catch as many at-risk transactions as possible to prevent financial loss.</a:t>
              </a:r>
            </a:p>
          </p:txBody>
        </p:sp>
      </p:grpSp>
    </p:spTree>
    <p:extLst>
      <p:ext uri="{BB962C8B-B14F-4D97-AF65-F5344CB8AC3E}">
        <p14:creationId xmlns:p14="http://schemas.microsoft.com/office/powerpoint/2010/main" val="316909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8">
          <a:extLst>
            <a:ext uri="{FF2B5EF4-FFF2-40B4-BE49-F238E27FC236}">
              <a16:creationId xmlns:a16="http://schemas.microsoft.com/office/drawing/2014/main" id="{87EFD03B-651E-2E18-A248-6CF96A619A36}"/>
            </a:ext>
          </a:extLst>
        </p:cNvPr>
        <p:cNvGrpSpPr/>
        <p:nvPr/>
      </p:nvGrpSpPr>
      <p:grpSpPr>
        <a:xfrm>
          <a:off x="0" y="0"/>
          <a:ext cx="0" cy="0"/>
          <a:chOff x="0" y="0"/>
          <a:chExt cx="0" cy="0"/>
        </a:xfrm>
      </p:grpSpPr>
      <p:sp>
        <p:nvSpPr>
          <p:cNvPr id="1940" name="Google Shape;1940;p57">
            <a:extLst>
              <a:ext uri="{FF2B5EF4-FFF2-40B4-BE49-F238E27FC236}">
                <a16:creationId xmlns:a16="http://schemas.microsoft.com/office/drawing/2014/main" id="{6D5780B9-D6AE-4DB0-8568-E73799082DF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Transaction Risk Prediction Model</a:t>
            </a:r>
            <a:br>
              <a:rPr lang="en" dirty="0"/>
            </a:br>
            <a:endParaRPr dirty="0"/>
          </a:p>
        </p:txBody>
      </p:sp>
      <p:sp>
        <p:nvSpPr>
          <p:cNvPr id="1945" name="Google Shape;1945;p57">
            <a:extLst>
              <a:ext uri="{FF2B5EF4-FFF2-40B4-BE49-F238E27FC236}">
                <a16:creationId xmlns:a16="http://schemas.microsoft.com/office/drawing/2014/main" id="{34B8D500-1309-278B-5BF6-4E13466FEC25}"/>
              </a:ext>
            </a:extLst>
          </p:cNvPr>
          <p:cNvSpPr txBox="1">
            <a:spLocks noGrp="1"/>
          </p:cNvSpPr>
          <p:nvPr>
            <p:ph type="subTitle" idx="4294967295"/>
          </p:nvPr>
        </p:nvSpPr>
        <p:spPr>
          <a:xfrm>
            <a:off x="3261600" y="1443756"/>
            <a:ext cx="4909654" cy="1521588"/>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p>
            <a:pPr marL="0" lvl="0" indent="0" rtl="0">
              <a:spcBef>
                <a:spcPts val="0"/>
              </a:spcBef>
              <a:spcAft>
                <a:spcPts val="0"/>
              </a:spcAft>
              <a:buNone/>
            </a:pPr>
            <a:r>
              <a:rPr lang="en-US" b="1" dirty="0"/>
              <a:t>The high recall (88.06%) ensures that most at-risk transactions are identified</a:t>
            </a:r>
            <a:r>
              <a:rPr lang="en-US" dirty="0"/>
              <a:t>, which is crucial for taking preventive actions to avoid defaults.</a:t>
            </a:r>
          </a:p>
          <a:p>
            <a:pPr marL="0" lvl="0" indent="0" rtl="0">
              <a:spcBef>
                <a:spcPts val="0"/>
              </a:spcBef>
              <a:spcAft>
                <a:spcPts val="0"/>
              </a:spcAft>
              <a:buNone/>
            </a:pPr>
            <a:endParaRPr lang="en-US" dirty="0"/>
          </a:p>
          <a:p>
            <a:pPr marL="0" lvl="0" indent="0" rtl="0">
              <a:spcBef>
                <a:spcPts val="0"/>
              </a:spcBef>
              <a:spcAft>
                <a:spcPts val="0"/>
              </a:spcAft>
              <a:buNone/>
            </a:pPr>
            <a:r>
              <a:rPr lang="en-US" dirty="0"/>
              <a:t>While precision is lower, the model’s ability to capture defaults is the main priority. Thus, we believe this model is suitable for this use case.</a:t>
            </a:r>
            <a:endParaRPr dirty="0"/>
          </a:p>
        </p:txBody>
      </p:sp>
      <p:sp>
        <p:nvSpPr>
          <p:cNvPr id="1947" name="Google Shape;1947;p57">
            <a:extLst>
              <a:ext uri="{FF2B5EF4-FFF2-40B4-BE49-F238E27FC236}">
                <a16:creationId xmlns:a16="http://schemas.microsoft.com/office/drawing/2014/main" id="{C88AA5B1-3321-7F80-F0FE-7779D82692AF}"/>
              </a:ext>
            </a:extLst>
          </p:cNvPr>
          <p:cNvSpPr txBox="1"/>
          <p:nvPr/>
        </p:nvSpPr>
        <p:spPr>
          <a:xfrm flipH="1">
            <a:off x="972000" y="1995150"/>
            <a:ext cx="2656800" cy="31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bg2"/>
                </a:solidFill>
                <a:latin typeface="Montserrat"/>
                <a:ea typeface="Montserrat"/>
                <a:cs typeface="Montserrat"/>
                <a:sym typeface="Montserrat"/>
              </a:rPr>
              <a:t>Comments</a:t>
            </a:r>
          </a:p>
          <a:p>
            <a:pPr marL="0" lvl="0" indent="0" algn="l" rtl="0">
              <a:spcBef>
                <a:spcPts val="0"/>
              </a:spcBef>
              <a:spcAft>
                <a:spcPts val="0"/>
              </a:spcAft>
              <a:buNone/>
            </a:pPr>
            <a:r>
              <a:rPr lang="en-US" sz="2000" b="1" dirty="0">
                <a:solidFill>
                  <a:schemeClr val="tx1"/>
                </a:solidFill>
                <a:latin typeface="Montserrat"/>
                <a:ea typeface="Montserrat"/>
                <a:cs typeface="Montserrat"/>
                <a:sym typeface="Montserrat"/>
              </a:rPr>
              <a:t>on the model</a:t>
            </a:r>
            <a:endParaRPr sz="2000" b="1" dirty="0">
              <a:solidFill>
                <a:schemeClr val="tx1"/>
              </a:solidFill>
              <a:latin typeface="Montserrat"/>
              <a:ea typeface="Montserrat"/>
              <a:cs typeface="Montserrat"/>
              <a:sym typeface="Montserrat"/>
            </a:endParaRPr>
          </a:p>
        </p:txBody>
      </p:sp>
      <p:sp>
        <p:nvSpPr>
          <p:cNvPr id="2" name="Google Shape;1947;p57">
            <a:extLst>
              <a:ext uri="{FF2B5EF4-FFF2-40B4-BE49-F238E27FC236}">
                <a16:creationId xmlns:a16="http://schemas.microsoft.com/office/drawing/2014/main" id="{2A839B00-50D2-C2F2-6C31-EF14996E654E}"/>
              </a:ext>
            </a:extLst>
          </p:cNvPr>
          <p:cNvSpPr txBox="1"/>
          <p:nvPr/>
        </p:nvSpPr>
        <p:spPr>
          <a:xfrm flipH="1">
            <a:off x="972000" y="3537150"/>
            <a:ext cx="2656800" cy="317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000" b="1" dirty="0">
                <a:solidFill>
                  <a:schemeClr val="bg2"/>
                </a:solidFill>
                <a:latin typeface="Montserrat"/>
                <a:ea typeface="Montserrat"/>
                <a:cs typeface="Montserrat"/>
                <a:sym typeface="Montserrat"/>
              </a:rPr>
              <a:t>Next steps</a:t>
            </a:r>
          </a:p>
        </p:txBody>
      </p:sp>
      <p:sp>
        <p:nvSpPr>
          <p:cNvPr id="3" name="Google Shape;1945;p57">
            <a:extLst>
              <a:ext uri="{FF2B5EF4-FFF2-40B4-BE49-F238E27FC236}">
                <a16:creationId xmlns:a16="http://schemas.microsoft.com/office/drawing/2014/main" id="{1A223938-CAC2-B753-79EB-18E8F0AF50BC}"/>
              </a:ext>
            </a:extLst>
          </p:cNvPr>
          <p:cNvSpPr txBox="1">
            <a:spLocks/>
          </p:cNvSpPr>
          <p:nvPr/>
        </p:nvSpPr>
        <p:spPr>
          <a:xfrm>
            <a:off x="3261600" y="3349877"/>
            <a:ext cx="4909654" cy="1089397"/>
          </a:xfrm>
          <a:prstGeom prst="rect">
            <a:avLst/>
          </a:prstGeom>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1pPr>
            <a:lvl2pPr marL="914400" marR="0" lvl="1"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2pPr>
            <a:lvl3pPr marL="1371600" marR="0" lvl="2"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3pPr>
            <a:lvl4pPr marL="1828800" marR="0" lvl="3"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4pPr>
            <a:lvl5pPr marL="2286000" marR="0" lvl="4"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5pPr>
            <a:lvl6pPr marL="2743200" marR="0" lvl="5"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6pPr>
            <a:lvl7pPr marL="3200400" marR="0" lvl="6"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7pPr>
            <a:lvl8pPr marL="3657600" marR="0" lvl="7"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8pPr>
            <a:lvl9pPr marL="4114800" marR="0" lvl="8" indent="-304800" algn="l" rtl="0">
              <a:lnSpc>
                <a:spcPct val="100000"/>
              </a:lnSpc>
              <a:spcBef>
                <a:spcPts val="0"/>
              </a:spcBef>
              <a:spcAft>
                <a:spcPts val="0"/>
              </a:spcAft>
              <a:buClr>
                <a:schemeClr val="dk1"/>
              </a:buClr>
              <a:buSzPts val="1200"/>
              <a:buFont typeface="Lexend"/>
              <a:buChar char="■"/>
              <a:defRPr sz="1200" b="0" i="0" u="none" strike="noStrike" cap="none">
                <a:solidFill>
                  <a:schemeClr val="dk1"/>
                </a:solidFill>
                <a:latin typeface="Lexend"/>
                <a:ea typeface="Lexend"/>
                <a:cs typeface="Lexend"/>
                <a:sym typeface="Lexend"/>
              </a:defRPr>
            </a:lvl9pPr>
          </a:lstStyle>
          <a:p>
            <a:pPr marL="0" indent="0">
              <a:buNone/>
            </a:pPr>
            <a:r>
              <a:rPr lang="en-US" b="1" dirty="0"/>
              <a:t>Expand the model</a:t>
            </a:r>
            <a:r>
              <a:rPr lang="en-US" dirty="0"/>
              <a:t> by incorporating additional features to further improve model’s performance.</a:t>
            </a:r>
          </a:p>
          <a:p>
            <a:pPr marL="0" indent="0">
              <a:buNone/>
            </a:pPr>
            <a:endParaRPr lang="en-US" dirty="0"/>
          </a:p>
          <a:p>
            <a:pPr marL="0" indent="0">
              <a:buNone/>
            </a:pPr>
            <a:r>
              <a:rPr lang="en-US" b="1" dirty="0"/>
              <a:t>Deploy the model</a:t>
            </a:r>
            <a:r>
              <a:rPr lang="en-US" dirty="0"/>
              <a:t> and integrate with other components of the risk analytics pipeline.</a:t>
            </a:r>
          </a:p>
          <a:p>
            <a:pPr marL="0" indent="0">
              <a:buFont typeface="Lexend"/>
              <a:buNone/>
            </a:pPr>
            <a:endParaRPr lang="en-US" dirty="0"/>
          </a:p>
        </p:txBody>
      </p:sp>
    </p:spTree>
    <p:extLst>
      <p:ext uri="{BB962C8B-B14F-4D97-AF65-F5344CB8AC3E}">
        <p14:creationId xmlns:p14="http://schemas.microsoft.com/office/powerpoint/2010/main" val="1815264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67"/>
          <p:cNvSpPr txBox="1">
            <a:spLocks noGrp="1"/>
          </p:cNvSpPr>
          <p:nvPr>
            <p:ph type="title"/>
          </p:nvPr>
        </p:nvSpPr>
        <p:spPr>
          <a:xfrm>
            <a:off x="1880080" y="1211375"/>
            <a:ext cx="53838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2219" name="Google Shape;2219;p67"/>
          <p:cNvSpPr txBox="1">
            <a:spLocks noGrp="1"/>
          </p:cNvSpPr>
          <p:nvPr>
            <p:ph type="subTitle" idx="1"/>
          </p:nvPr>
        </p:nvSpPr>
        <p:spPr>
          <a:xfrm>
            <a:off x="1880120" y="2270075"/>
            <a:ext cx="53838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Do you have any questions?</a:t>
            </a:r>
            <a:endParaRPr b="1" dirty="0"/>
          </a:p>
          <a:p>
            <a:pPr marL="0" lvl="0" indent="0" algn="ctr" rtl="0">
              <a:spcBef>
                <a:spcPts val="0"/>
              </a:spcBef>
              <a:spcAft>
                <a:spcPts val="0"/>
              </a:spcAft>
              <a:buNone/>
            </a:pPr>
            <a:r>
              <a:rPr lang="en-US" dirty="0"/>
              <a:t>c</a:t>
            </a:r>
            <a:r>
              <a:rPr lang="en" dirty="0"/>
              <a:t>hauanhcong.work@gmail.com</a:t>
            </a:r>
            <a:endParaRPr dirty="0"/>
          </a:p>
        </p:txBody>
      </p:sp>
      <p:sp>
        <p:nvSpPr>
          <p:cNvPr id="2220" name="Google Shape;2220;p67"/>
          <p:cNvSpPr txBox="1"/>
          <p:nvPr/>
        </p:nvSpPr>
        <p:spPr>
          <a:xfrm>
            <a:off x="2496150" y="434310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Please keep this slide for attribution</a:t>
            </a:r>
            <a:endParaRPr sz="1000">
              <a:solidFill>
                <a:schemeClr val="dk1"/>
              </a:solidFill>
              <a:latin typeface="Lexend"/>
              <a:ea typeface="Lexend"/>
              <a:cs typeface="Lexend"/>
              <a:sym typeface="Lexend"/>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37"/>
          <p:cNvSpPr txBox="1">
            <a:spLocks noGrp="1"/>
          </p:cNvSpPr>
          <p:nvPr>
            <p:ph type="title"/>
          </p:nvPr>
        </p:nvSpPr>
        <p:spPr>
          <a:xfrm>
            <a:off x="2845225" y="1860775"/>
            <a:ext cx="50676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Problem Statement</a:t>
            </a:r>
            <a:endParaRPr dirty="0"/>
          </a:p>
        </p:txBody>
      </p:sp>
      <p:sp>
        <p:nvSpPr>
          <p:cNvPr id="1498" name="Google Shape;1498;p37"/>
          <p:cNvSpPr txBox="1">
            <a:spLocks noGrp="1"/>
          </p:cNvSpPr>
          <p:nvPr>
            <p:ph type="title" idx="2"/>
          </p:nvPr>
        </p:nvSpPr>
        <p:spPr>
          <a:xfrm>
            <a:off x="964400" y="2009725"/>
            <a:ext cx="14193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1499" name="Google Shape;1499;p37"/>
          <p:cNvCxnSpPr/>
          <p:nvPr/>
        </p:nvCxnSpPr>
        <p:spPr>
          <a:xfrm rot="10800000">
            <a:off x="2383700" y="1711975"/>
            <a:ext cx="0" cy="1469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36"/>
          <p:cNvSpPr txBox="1">
            <a:spLocks noGrp="1"/>
          </p:cNvSpPr>
          <p:nvPr>
            <p:ph type="title"/>
          </p:nvPr>
        </p:nvSpPr>
        <p:spPr>
          <a:xfrm>
            <a:off x="1557375" y="1520600"/>
            <a:ext cx="6029250" cy="117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$1,496,879</a:t>
            </a:r>
          </a:p>
        </p:txBody>
      </p:sp>
      <p:sp>
        <p:nvSpPr>
          <p:cNvPr id="1492" name="Google Shape;1492;p36"/>
          <p:cNvSpPr txBox="1">
            <a:spLocks noGrp="1"/>
          </p:cNvSpPr>
          <p:nvPr>
            <p:ph type="subTitle" idx="1"/>
          </p:nvPr>
        </p:nvSpPr>
        <p:spPr>
          <a:xfrm>
            <a:off x="1846462" y="2920700"/>
            <a:ext cx="5451075"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Was the total amount of loss from defaults to the company between Jul 2017 - Jul 2018</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1"/>
        <p:cNvGrpSpPr/>
        <p:nvPr/>
      </p:nvGrpSpPr>
      <p:grpSpPr>
        <a:xfrm>
          <a:off x="0" y="0"/>
          <a:ext cx="0" cy="0"/>
          <a:chOff x="0" y="0"/>
          <a:chExt cx="0" cy="0"/>
        </a:xfrm>
      </p:grpSpPr>
      <p:sp>
        <p:nvSpPr>
          <p:cNvPr id="1832" name="Google Shape;1832;p50"/>
          <p:cNvSpPr txBox="1">
            <a:spLocks noGrp="1"/>
          </p:cNvSpPr>
          <p:nvPr>
            <p:ph type="subTitle" idx="1"/>
          </p:nvPr>
        </p:nvSpPr>
        <p:spPr>
          <a:xfrm>
            <a:off x="2223600" y="1309519"/>
            <a:ext cx="46968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total number of default cases</a:t>
            </a:r>
          </a:p>
        </p:txBody>
      </p:sp>
      <p:sp>
        <p:nvSpPr>
          <p:cNvPr id="1833" name="Google Shape;1833;p50"/>
          <p:cNvSpPr txBox="1">
            <a:spLocks noGrp="1"/>
          </p:cNvSpPr>
          <p:nvPr>
            <p:ph type="title"/>
          </p:nvPr>
        </p:nvSpPr>
        <p:spPr>
          <a:xfrm>
            <a:off x="2223600" y="649756"/>
            <a:ext cx="46968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2,219</a:t>
            </a:r>
          </a:p>
        </p:txBody>
      </p:sp>
      <p:sp>
        <p:nvSpPr>
          <p:cNvPr id="1834" name="Google Shape;1834;p50"/>
          <p:cNvSpPr txBox="1">
            <a:spLocks noGrp="1"/>
          </p:cNvSpPr>
          <p:nvPr>
            <p:ph type="title" idx="2"/>
          </p:nvPr>
        </p:nvSpPr>
        <p:spPr>
          <a:xfrm>
            <a:off x="2223600" y="2002012"/>
            <a:ext cx="46968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365</a:t>
            </a:r>
            <a:endParaRPr dirty="0"/>
          </a:p>
        </p:txBody>
      </p:sp>
      <p:sp>
        <p:nvSpPr>
          <p:cNvPr id="1835" name="Google Shape;1835;p50"/>
          <p:cNvSpPr txBox="1">
            <a:spLocks noGrp="1"/>
          </p:cNvSpPr>
          <p:nvPr>
            <p:ph type="subTitle" idx="3"/>
          </p:nvPr>
        </p:nvSpPr>
        <p:spPr>
          <a:xfrm>
            <a:off x="2223600" y="2661780"/>
            <a:ext cx="46968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Different clients who defaulted</a:t>
            </a:r>
            <a:endParaRPr dirty="0"/>
          </a:p>
        </p:txBody>
      </p:sp>
      <p:sp>
        <p:nvSpPr>
          <p:cNvPr id="1836" name="Google Shape;1836;p50"/>
          <p:cNvSpPr txBox="1">
            <a:spLocks noGrp="1"/>
          </p:cNvSpPr>
          <p:nvPr>
            <p:ph type="title" idx="4"/>
          </p:nvPr>
        </p:nvSpPr>
        <p:spPr>
          <a:xfrm>
            <a:off x="2223600" y="3354267"/>
            <a:ext cx="46968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28.5%</a:t>
            </a:r>
            <a:endParaRPr dirty="0"/>
          </a:p>
        </p:txBody>
      </p:sp>
      <p:sp>
        <p:nvSpPr>
          <p:cNvPr id="1837" name="Google Shape;1837;p50"/>
          <p:cNvSpPr txBox="1">
            <a:spLocks noGrp="1"/>
          </p:cNvSpPr>
          <p:nvPr>
            <p:ph type="subTitle" idx="5"/>
          </p:nvPr>
        </p:nvSpPr>
        <p:spPr>
          <a:xfrm>
            <a:off x="2223600" y="4014040"/>
            <a:ext cx="4696800" cy="42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t>
            </a:r>
            <a:r>
              <a:rPr lang="en-US" dirty="0"/>
              <a:t>h</a:t>
            </a:r>
            <a:r>
              <a:rPr lang="en" dirty="0"/>
              <a:t>e proportion of defaulting companies in the client base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3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Problem Statement</a:t>
            </a:r>
            <a:endParaRPr dirty="0"/>
          </a:p>
        </p:txBody>
      </p:sp>
      <p:sp>
        <p:nvSpPr>
          <p:cNvPr id="1512" name="Google Shape;1512;p39"/>
          <p:cNvSpPr txBox="1">
            <a:spLocks noGrp="1"/>
          </p:cNvSpPr>
          <p:nvPr>
            <p:ph type="subTitle" idx="1"/>
          </p:nvPr>
        </p:nvSpPr>
        <p:spPr>
          <a:xfrm>
            <a:off x="1037049" y="1352811"/>
            <a:ext cx="7393851" cy="3018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t>Payment defaults are detrimental to the company, resulting in a lost of </a:t>
            </a:r>
            <a:r>
              <a:rPr lang="en-US" sz="1600" dirty="0">
                <a:solidFill>
                  <a:schemeClr val="bg2"/>
                </a:solidFill>
              </a:rPr>
              <a:t>4.79%</a:t>
            </a:r>
            <a:r>
              <a:rPr lang="en-US" sz="1600" dirty="0"/>
              <a:t> of total payments amount during July 2017 to 2018.</a:t>
            </a:r>
          </a:p>
          <a:p>
            <a:pPr marL="0" lvl="0" indent="0" algn="l" rtl="0">
              <a:spcBef>
                <a:spcPts val="0"/>
              </a:spcBef>
              <a:spcAft>
                <a:spcPts val="0"/>
              </a:spcAft>
              <a:buClr>
                <a:schemeClr val="dk1"/>
              </a:buClr>
              <a:buSzPts val="1100"/>
              <a:buFont typeface="Arial"/>
              <a:buNone/>
            </a:pPr>
            <a:endParaRPr lang="en-US" sz="1600" dirty="0"/>
          </a:p>
          <a:p>
            <a:pPr marL="0" lvl="0" indent="0" algn="l" rtl="0">
              <a:spcBef>
                <a:spcPts val="0"/>
              </a:spcBef>
              <a:spcAft>
                <a:spcPts val="0"/>
              </a:spcAft>
              <a:buClr>
                <a:schemeClr val="dk1"/>
              </a:buClr>
              <a:buSzPts val="1100"/>
              <a:buFont typeface="Arial"/>
              <a:buNone/>
            </a:pPr>
            <a:r>
              <a:rPr lang="en-US" sz="1600" u="sng" dirty="0"/>
              <a:t>Three solutions </a:t>
            </a:r>
            <a:r>
              <a:rPr lang="en-US" sz="1600" dirty="0"/>
              <a:t>to mitigate the problem in the future:</a:t>
            </a:r>
            <a:endParaRPr sz="1600" dirty="0"/>
          </a:p>
          <a:p>
            <a:pPr marL="457200" lvl="0" indent="-317500" algn="l" rtl="0">
              <a:spcBef>
                <a:spcPts val="1000"/>
              </a:spcBef>
              <a:spcAft>
                <a:spcPts val="0"/>
              </a:spcAft>
              <a:buClr>
                <a:schemeClr val="dk2"/>
              </a:buClr>
              <a:buSzPts val="1400"/>
              <a:buChar char="●"/>
            </a:pPr>
            <a:r>
              <a:rPr lang="en-US" sz="1600" dirty="0"/>
              <a:t>Avoid onboarding new default-prone clients</a:t>
            </a:r>
            <a:endParaRPr sz="1600" dirty="0"/>
          </a:p>
          <a:p>
            <a:pPr marL="457200" lvl="0" indent="-317500" algn="l" rtl="0">
              <a:spcBef>
                <a:spcPts val="0"/>
              </a:spcBef>
              <a:spcAft>
                <a:spcPts val="0"/>
              </a:spcAft>
              <a:buClr>
                <a:schemeClr val="dk2"/>
              </a:buClr>
              <a:buSzPts val="1400"/>
              <a:buChar char="●"/>
            </a:pPr>
            <a:r>
              <a:rPr lang="en" sz="1600" dirty="0"/>
              <a:t>Add default risk profilling to the current clients</a:t>
            </a:r>
            <a:endParaRPr sz="1600" dirty="0"/>
          </a:p>
          <a:p>
            <a:pPr marL="457200" lvl="0" indent="-317500" algn="l" rtl="0">
              <a:spcBef>
                <a:spcPts val="0"/>
              </a:spcBef>
              <a:spcAft>
                <a:spcPts val="0"/>
              </a:spcAft>
              <a:buClr>
                <a:schemeClr val="dk2"/>
              </a:buClr>
              <a:buSzPts val="1400"/>
              <a:buChar char="●"/>
            </a:pPr>
            <a:r>
              <a:rPr lang="en-US" sz="1600" dirty="0"/>
              <a:t>Predict potential default transactions</a:t>
            </a:r>
          </a:p>
          <a:p>
            <a:pPr marL="0" lvl="0" indent="0" algn="l" rtl="0">
              <a:spcBef>
                <a:spcPts val="0"/>
              </a:spcBef>
              <a:spcAft>
                <a:spcPts val="0"/>
              </a:spcAft>
              <a:buClr>
                <a:schemeClr val="dk2"/>
              </a:buClr>
              <a:buSzPts val="1400"/>
              <a:buNone/>
            </a:pPr>
            <a:endParaRPr lang="en-US" sz="1600" dirty="0"/>
          </a:p>
          <a:p>
            <a:pPr marL="0" indent="0">
              <a:buClr>
                <a:schemeClr val="dk2"/>
              </a:buClr>
              <a:buSzPts val="1400"/>
              <a:buNone/>
            </a:pPr>
            <a:r>
              <a:rPr lang="en-US" sz="1600" dirty="0">
                <a:solidFill>
                  <a:srgbClr val="0B104B"/>
                </a:solidFill>
                <a:latin typeface="Lexend" panose="020B0604020202020204" charset="0"/>
                <a:ea typeface="Lexend" panose="020B0604020202020204" charset="0"/>
                <a:cs typeface="Lexend" panose="020B0604020202020204" charset="0"/>
              </a:rPr>
              <a:t>P</a:t>
            </a:r>
            <a:r>
              <a:rPr lang="en-US" sz="1600" b="0" i="0" dirty="0">
                <a:solidFill>
                  <a:srgbClr val="0B104B"/>
                </a:solidFill>
                <a:effectLst/>
                <a:latin typeface="Lexend" panose="020B0604020202020204" charset="0"/>
                <a:ea typeface="Lexend" panose="020B0604020202020204" charset="0"/>
                <a:cs typeface="Lexend" panose="020B0604020202020204" charset="0"/>
              </a:rPr>
              <a:t>ayment histories and clients' records of this period were examined to identify key trends in default </a:t>
            </a:r>
            <a:r>
              <a:rPr lang="en-US" sz="1600" b="0" i="0" dirty="0" err="1">
                <a:solidFill>
                  <a:srgbClr val="0B104B"/>
                </a:solidFill>
                <a:effectLst/>
                <a:latin typeface="Lexend" panose="020B0604020202020204" charset="0"/>
                <a:ea typeface="Lexend" panose="020B0604020202020204" charset="0"/>
                <a:cs typeface="Lexend" panose="020B0604020202020204" charset="0"/>
              </a:rPr>
              <a:t>behaviours</a:t>
            </a:r>
            <a:r>
              <a:rPr lang="en-US" sz="1600" b="0" i="0" dirty="0">
                <a:solidFill>
                  <a:srgbClr val="0B104B"/>
                </a:solidFill>
                <a:effectLst/>
                <a:latin typeface="Lexend" panose="020B0604020202020204" charset="0"/>
                <a:ea typeface="Lexend" panose="020B0604020202020204" charset="0"/>
                <a:cs typeface="Lexend" panose="020B0604020202020204" charset="0"/>
              </a:rPr>
              <a:t> and implement these solutions.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0"/>
        <p:cNvGrpSpPr/>
        <p:nvPr/>
      </p:nvGrpSpPr>
      <p:grpSpPr>
        <a:xfrm>
          <a:off x="0" y="0"/>
          <a:ext cx="0" cy="0"/>
          <a:chOff x="0" y="0"/>
          <a:chExt cx="0" cy="0"/>
        </a:xfrm>
      </p:grpSpPr>
      <p:sp>
        <p:nvSpPr>
          <p:cNvPr id="1911" name="Google Shape;1911;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Analytics Workflow</a:t>
            </a:r>
            <a:endParaRPr dirty="0"/>
          </a:p>
        </p:txBody>
      </p:sp>
      <p:sp>
        <p:nvSpPr>
          <p:cNvPr id="1912" name="Google Shape;1912;p56"/>
          <p:cNvSpPr txBox="1"/>
          <p:nvPr/>
        </p:nvSpPr>
        <p:spPr>
          <a:xfrm flipH="1">
            <a:off x="713167" y="1404073"/>
            <a:ext cx="1812300" cy="319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Data Preparation</a:t>
            </a:r>
            <a:endParaRPr sz="1200" dirty="0">
              <a:solidFill>
                <a:schemeClr val="dk1"/>
              </a:solidFill>
              <a:latin typeface="Lexend"/>
              <a:ea typeface="Lexend"/>
              <a:cs typeface="Lexend"/>
              <a:sym typeface="Lexend"/>
            </a:endParaRPr>
          </a:p>
        </p:txBody>
      </p:sp>
      <p:sp>
        <p:nvSpPr>
          <p:cNvPr id="1913" name="Google Shape;1913;p56"/>
          <p:cNvSpPr txBox="1"/>
          <p:nvPr/>
        </p:nvSpPr>
        <p:spPr>
          <a:xfrm flipH="1">
            <a:off x="2677067" y="1404073"/>
            <a:ext cx="1812300" cy="319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Data Modelling</a:t>
            </a:r>
            <a:endParaRPr sz="1200" dirty="0">
              <a:solidFill>
                <a:schemeClr val="dk1"/>
              </a:solidFill>
              <a:latin typeface="Lexend"/>
              <a:ea typeface="Lexend"/>
              <a:cs typeface="Lexend"/>
              <a:sym typeface="Lexend"/>
            </a:endParaRPr>
          </a:p>
        </p:txBody>
      </p:sp>
      <p:sp>
        <p:nvSpPr>
          <p:cNvPr id="1914" name="Google Shape;1914;p56"/>
          <p:cNvSpPr txBox="1"/>
          <p:nvPr/>
        </p:nvSpPr>
        <p:spPr>
          <a:xfrm flipH="1">
            <a:off x="4640966" y="1404073"/>
            <a:ext cx="1911033" cy="319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Pipeline Development</a:t>
            </a:r>
            <a:endParaRPr sz="1200" dirty="0">
              <a:solidFill>
                <a:schemeClr val="dk1"/>
              </a:solidFill>
              <a:latin typeface="Lexend"/>
              <a:ea typeface="Lexend"/>
              <a:cs typeface="Lexend"/>
              <a:sym typeface="Lexend"/>
            </a:endParaRPr>
          </a:p>
        </p:txBody>
      </p:sp>
      <p:sp>
        <p:nvSpPr>
          <p:cNvPr id="1915" name="Google Shape;1915;p56"/>
          <p:cNvSpPr txBox="1"/>
          <p:nvPr/>
        </p:nvSpPr>
        <p:spPr>
          <a:xfrm flipH="1">
            <a:off x="6604867" y="1404073"/>
            <a:ext cx="1812300" cy="319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Pipeline Deployment</a:t>
            </a:r>
            <a:endParaRPr sz="1200" dirty="0">
              <a:solidFill>
                <a:schemeClr val="dk1"/>
              </a:solidFill>
              <a:latin typeface="Lexend"/>
              <a:ea typeface="Lexend"/>
              <a:cs typeface="Lexend"/>
              <a:sym typeface="Lexend"/>
            </a:endParaRPr>
          </a:p>
        </p:txBody>
      </p:sp>
      <p:sp>
        <p:nvSpPr>
          <p:cNvPr id="1916" name="Google Shape;1916;p56"/>
          <p:cNvSpPr txBox="1"/>
          <p:nvPr/>
        </p:nvSpPr>
        <p:spPr>
          <a:xfrm flipH="1">
            <a:off x="713167" y="36893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Default Patterns Analysis</a:t>
            </a:r>
            <a:endParaRPr sz="1200" dirty="0">
              <a:solidFill>
                <a:schemeClr val="dk1"/>
              </a:solidFill>
              <a:latin typeface="Lexend"/>
              <a:ea typeface="Lexend"/>
              <a:cs typeface="Lexend"/>
              <a:sym typeface="Lexend"/>
            </a:endParaRPr>
          </a:p>
        </p:txBody>
      </p:sp>
      <p:sp>
        <p:nvSpPr>
          <p:cNvPr id="1917" name="Google Shape;1917;p56"/>
          <p:cNvSpPr txBox="1"/>
          <p:nvPr/>
        </p:nvSpPr>
        <p:spPr>
          <a:xfrm flipH="1">
            <a:off x="2677067" y="36893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1"/>
                </a:solidFill>
                <a:latin typeface="Lexend"/>
                <a:ea typeface="Lexend"/>
                <a:cs typeface="Lexend"/>
                <a:sym typeface="Lexend"/>
              </a:rPr>
              <a:t>Advanced Analytics</a:t>
            </a:r>
            <a:endParaRPr sz="1200" dirty="0">
              <a:solidFill>
                <a:schemeClr val="dk1"/>
              </a:solidFill>
              <a:latin typeface="Lexend"/>
              <a:ea typeface="Lexend"/>
              <a:cs typeface="Lexend"/>
              <a:sym typeface="Lexend"/>
            </a:endParaRPr>
          </a:p>
        </p:txBody>
      </p:sp>
      <p:sp>
        <p:nvSpPr>
          <p:cNvPr id="1918" name="Google Shape;1918;p56"/>
          <p:cNvSpPr txBox="1"/>
          <p:nvPr/>
        </p:nvSpPr>
        <p:spPr>
          <a:xfrm flipH="1">
            <a:off x="4640967" y="36893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Lexend"/>
                <a:ea typeface="Lexend"/>
                <a:cs typeface="Lexend"/>
                <a:sym typeface="Lexend"/>
              </a:rPr>
              <a:t>Pipeline Testing</a:t>
            </a:r>
            <a:endParaRPr sz="1200" dirty="0">
              <a:solidFill>
                <a:schemeClr val="dk1"/>
              </a:solidFill>
              <a:latin typeface="Lexend"/>
              <a:ea typeface="Lexend"/>
              <a:cs typeface="Lexend"/>
              <a:sym typeface="Lexend"/>
            </a:endParaRPr>
          </a:p>
        </p:txBody>
      </p:sp>
      <p:sp>
        <p:nvSpPr>
          <p:cNvPr id="1920" name="Google Shape;1920;p56"/>
          <p:cNvSpPr/>
          <p:nvPr/>
        </p:nvSpPr>
        <p:spPr>
          <a:xfrm>
            <a:off x="832125" y="1835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2"/>
                </a:solidFill>
                <a:latin typeface="Montserrat"/>
                <a:ea typeface="Montserrat"/>
                <a:cs typeface="Montserrat"/>
                <a:sym typeface="Montserrat"/>
              </a:rPr>
              <a:t>PHASE 1</a:t>
            </a:r>
            <a:endParaRPr sz="2000" b="1" dirty="0">
              <a:solidFill>
                <a:schemeClr val="bg2"/>
              </a:solidFill>
              <a:latin typeface="Montserrat"/>
              <a:ea typeface="Montserrat"/>
              <a:cs typeface="Montserrat"/>
              <a:sym typeface="Montserrat"/>
            </a:endParaRPr>
          </a:p>
        </p:txBody>
      </p:sp>
      <p:sp>
        <p:nvSpPr>
          <p:cNvPr id="1921" name="Google Shape;1921;p56"/>
          <p:cNvSpPr/>
          <p:nvPr/>
        </p:nvSpPr>
        <p:spPr>
          <a:xfrm>
            <a:off x="832125" y="3176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2"/>
                </a:solidFill>
                <a:latin typeface="Montserrat"/>
                <a:ea typeface="Montserrat"/>
                <a:cs typeface="Montserrat"/>
                <a:sym typeface="Montserrat"/>
              </a:rPr>
              <a:t>PHASE 2</a:t>
            </a:r>
            <a:endParaRPr sz="2000" b="1" dirty="0">
              <a:solidFill>
                <a:schemeClr val="bg2"/>
              </a:solidFill>
              <a:latin typeface="Montserrat"/>
              <a:ea typeface="Montserrat"/>
              <a:cs typeface="Montserrat"/>
              <a:sym typeface="Montserrat"/>
            </a:endParaRPr>
          </a:p>
        </p:txBody>
      </p:sp>
      <p:sp>
        <p:nvSpPr>
          <p:cNvPr id="1922" name="Google Shape;1922;p56"/>
          <p:cNvSpPr/>
          <p:nvPr/>
        </p:nvSpPr>
        <p:spPr>
          <a:xfrm>
            <a:off x="2796025" y="1835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2"/>
                </a:solidFill>
                <a:latin typeface="Montserrat"/>
                <a:ea typeface="Montserrat"/>
                <a:cs typeface="Montserrat"/>
                <a:sym typeface="Montserrat"/>
              </a:rPr>
              <a:t>PHASE 3</a:t>
            </a:r>
            <a:endParaRPr sz="2000" b="1" dirty="0">
              <a:solidFill>
                <a:schemeClr val="bg2"/>
              </a:solidFill>
              <a:latin typeface="Montserrat"/>
              <a:ea typeface="Montserrat"/>
              <a:cs typeface="Montserrat"/>
              <a:sym typeface="Montserrat"/>
            </a:endParaRPr>
          </a:p>
        </p:txBody>
      </p:sp>
      <p:sp>
        <p:nvSpPr>
          <p:cNvPr id="1923" name="Google Shape;1923;p56"/>
          <p:cNvSpPr/>
          <p:nvPr/>
        </p:nvSpPr>
        <p:spPr>
          <a:xfrm>
            <a:off x="2796025" y="3176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2"/>
                </a:solidFill>
                <a:latin typeface="Montserrat"/>
                <a:ea typeface="Montserrat"/>
                <a:cs typeface="Montserrat"/>
                <a:sym typeface="Montserrat"/>
              </a:rPr>
              <a:t>PHASE 4</a:t>
            </a:r>
            <a:endParaRPr sz="2000" b="1" dirty="0">
              <a:solidFill>
                <a:schemeClr val="bg2"/>
              </a:solidFill>
              <a:latin typeface="Montserrat"/>
              <a:ea typeface="Montserrat"/>
              <a:cs typeface="Montserrat"/>
              <a:sym typeface="Montserrat"/>
            </a:endParaRPr>
          </a:p>
        </p:txBody>
      </p:sp>
      <p:sp>
        <p:nvSpPr>
          <p:cNvPr id="1924" name="Google Shape;1924;p56"/>
          <p:cNvSpPr/>
          <p:nvPr/>
        </p:nvSpPr>
        <p:spPr>
          <a:xfrm>
            <a:off x="4759925" y="1835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bg2"/>
                </a:solidFill>
                <a:latin typeface="Montserrat"/>
                <a:ea typeface="Montserrat"/>
                <a:cs typeface="Montserrat"/>
                <a:sym typeface="Montserrat"/>
              </a:rPr>
              <a:t>PHASE 5</a:t>
            </a:r>
            <a:endParaRPr sz="2000" b="1" dirty="0">
              <a:solidFill>
                <a:schemeClr val="bg2"/>
              </a:solidFill>
              <a:latin typeface="Montserrat"/>
              <a:ea typeface="Montserrat"/>
              <a:cs typeface="Montserrat"/>
              <a:sym typeface="Montserrat"/>
            </a:endParaRPr>
          </a:p>
        </p:txBody>
      </p:sp>
      <p:sp>
        <p:nvSpPr>
          <p:cNvPr id="1925" name="Google Shape;1925;p56"/>
          <p:cNvSpPr/>
          <p:nvPr/>
        </p:nvSpPr>
        <p:spPr>
          <a:xfrm>
            <a:off x="4759925" y="3176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PHASE 6</a:t>
            </a:r>
            <a:endParaRPr sz="2000" b="1" dirty="0">
              <a:solidFill>
                <a:schemeClr val="dk1"/>
              </a:solidFill>
              <a:latin typeface="Montserrat"/>
              <a:ea typeface="Montserrat"/>
              <a:cs typeface="Montserrat"/>
              <a:sym typeface="Montserrat"/>
            </a:endParaRPr>
          </a:p>
        </p:txBody>
      </p:sp>
      <p:sp>
        <p:nvSpPr>
          <p:cNvPr id="1926" name="Google Shape;1926;p56"/>
          <p:cNvSpPr/>
          <p:nvPr/>
        </p:nvSpPr>
        <p:spPr>
          <a:xfrm>
            <a:off x="6723825" y="1835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PHASE 7</a:t>
            </a:r>
            <a:endParaRPr sz="2000" b="1" dirty="0">
              <a:solidFill>
                <a:schemeClr val="dk1"/>
              </a:solidFill>
              <a:latin typeface="Montserrat"/>
              <a:ea typeface="Montserrat"/>
              <a:cs typeface="Montserrat"/>
              <a:sym typeface="Montserrat"/>
            </a:endParaRPr>
          </a:p>
        </p:txBody>
      </p:sp>
      <p:cxnSp>
        <p:nvCxnSpPr>
          <p:cNvPr id="1928" name="Google Shape;1928;p56"/>
          <p:cNvCxnSpPr>
            <a:stCxn id="1920" idx="2"/>
            <a:endCxn id="1921" idx="0"/>
          </p:cNvCxnSpPr>
          <p:nvPr/>
        </p:nvCxnSpPr>
        <p:spPr>
          <a:xfrm rot="-5400000" flipH="1">
            <a:off x="1165575" y="2722025"/>
            <a:ext cx="908100" cy="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929" name="Google Shape;1929;p56"/>
          <p:cNvCxnSpPr>
            <a:stCxn id="1921" idx="3"/>
            <a:endCxn id="1922" idx="1"/>
          </p:cNvCxnSpPr>
          <p:nvPr/>
        </p:nvCxnSpPr>
        <p:spPr>
          <a:xfrm rot="10800000" flipH="1">
            <a:off x="2406525" y="2051825"/>
            <a:ext cx="389400" cy="1341000"/>
          </a:xfrm>
          <a:prstGeom prst="bentConnector3">
            <a:avLst>
              <a:gd name="adj1" fmla="val 50013"/>
            </a:avLst>
          </a:prstGeom>
          <a:noFill/>
          <a:ln w="9525" cap="flat" cmpd="sng">
            <a:solidFill>
              <a:schemeClr val="dk1"/>
            </a:solidFill>
            <a:prstDash val="solid"/>
            <a:round/>
            <a:headEnd type="none" w="med" len="med"/>
            <a:tailEnd type="diamond" w="med" len="med"/>
          </a:ln>
        </p:spPr>
      </p:cxnSp>
      <p:cxnSp>
        <p:nvCxnSpPr>
          <p:cNvPr id="1930" name="Google Shape;1930;p56"/>
          <p:cNvCxnSpPr>
            <a:stCxn id="1922" idx="2"/>
            <a:endCxn id="1923" idx="0"/>
          </p:cNvCxnSpPr>
          <p:nvPr/>
        </p:nvCxnSpPr>
        <p:spPr>
          <a:xfrm rot="-5400000" flipH="1">
            <a:off x="3129475" y="2722025"/>
            <a:ext cx="908100" cy="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931" name="Google Shape;1931;p56"/>
          <p:cNvCxnSpPr>
            <a:stCxn id="1923" idx="3"/>
            <a:endCxn id="1924" idx="1"/>
          </p:cNvCxnSpPr>
          <p:nvPr/>
        </p:nvCxnSpPr>
        <p:spPr>
          <a:xfrm rot="10800000" flipH="1">
            <a:off x="4370425" y="2051825"/>
            <a:ext cx="389400" cy="1341000"/>
          </a:xfrm>
          <a:prstGeom prst="bentConnector3">
            <a:avLst>
              <a:gd name="adj1" fmla="val 50013"/>
            </a:avLst>
          </a:prstGeom>
          <a:noFill/>
          <a:ln w="9525" cap="flat" cmpd="sng">
            <a:solidFill>
              <a:schemeClr val="dk1"/>
            </a:solidFill>
            <a:prstDash val="solid"/>
            <a:round/>
            <a:headEnd type="none" w="med" len="med"/>
            <a:tailEnd type="diamond" w="med" len="med"/>
          </a:ln>
        </p:spPr>
      </p:cxnSp>
      <p:cxnSp>
        <p:nvCxnSpPr>
          <p:cNvPr id="1932" name="Google Shape;1932;p56"/>
          <p:cNvCxnSpPr>
            <a:stCxn id="1924" idx="2"/>
            <a:endCxn id="1925" idx="0"/>
          </p:cNvCxnSpPr>
          <p:nvPr/>
        </p:nvCxnSpPr>
        <p:spPr>
          <a:xfrm rot="-5400000" flipH="1">
            <a:off x="5093375" y="2722025"/>
            <a:ext cx="908100" cy="600"/>
          </a:xfrm>
          <a:prstGeom prst="bentConnector3">
            <a:avLst>
              <a:gd name="adj1" fmla="val 50000"/>
            </a:avLst>
          </a:prstGeom>
          <a:noFill/>
          <a:ln w="9525" cap="flat" cmpd="sng">
            <a:solidFill>
              <a:schemeClr val="dk1"/>
            </a:solidFill>
            <a:prstDash val="solid"/>
            <a:round/>
            <a:headEnd type="none" w="med" len="med"/>
            <a:tailEnd type="diamond" w="med" len="med"/>
          </a:ln>
        </p:spPr>
      </p:cxnSp>
      <p:cxnSp>
        <p:nvCxnSpPr>
          <p:cNvPr id="1933" name="Google Shape;1933;p56"/>
          <p:cNvCxnSpPr>
            <a:stCxn id="1925" idx="3"/>
            <a:endCxn id="1926" idx="1"/>
          </p:cNvCxnSpPr>
          <p:nvPr/>
        </p:nvCxnSpPr>
        <p:spPr>
          <a:xfrm rot="10800000" flipH="1">
            <a:off x="6334325" y="2051825"/>
            <a:ext cx="389400" cy="1341000"/>
          </a:xfrm>
          <a:prstGeom prst="bentConnector3">
            <a:avLst>
              <a:gd name="adj1" fmla="val 50013"/>
            </a:avLst>
          </a:prstGeom>
          <a:noFill/>
          <a:ln w="9525" cap="flat" cmpd="sng">
            <a:solidFill>
              <a:schemeClr val="dk1"/>
            </a:solidFill>
            <a:prstDash val="solid"/>
            <a:round/>
            <a:headEnd type="none" w="med" len="med"/>
            <a:tailEnd type="diamond" w="med" len="med"/>
          </a:ln>
        </p:spPr>
      </p:cxnSp>
      <p:grpSp>
        <p:nvGrpSpPr>
          <p:cNvPr id="6" name="Group 5">
            <a:extLst>
              <a:ext uri="{FF2B5EF4-FFF2-40B4-BE49-F238E27FC236}">
                <a16:creationId xmlns:a16="http://schemas.microsoft.com/office/drawing/2014/main" id="{957D6B17-B67B-224B-1A53-7D5B057DA6C1}"/>
              </a:ext>
            </a:extLst>
          </p:cNvPr>
          <p:cNvGrpSpPr/>
          <p:nvPr/>
        </p:nvGrpSpPr>
        <p:grpSpPr>
          <a:xfrm>
            <a:off x="6879383" y="4249739"/>
            <a:ext cx="1574400" cy="538609"/>
            <a:chOff x="6683395" y="4175255"/>
            <a:chExt cx="2146854" cy="620674"/>
          </a:xfrm>
        </p:grpSpPr>
        <p:sp>
          <p:nvSpPr>
            <p:cNvPr id="3" name="TextBox 2">
              <a:extLst>
                <a:ext uri="{FF2B5EF4-FFF2-40B4-BE49-F238E27FC236}">
                  <a16:creationId xmlns:a16="http://schemas.microsoft.com/office/drawing/2014/main" id="{713684A7-42F4-B5CE-CBA3-F25D96CCF669}"/>
                </a:ext>
              </a:extLst>
            </p:cNvPr>
            <p:cNvSpPr txBox="1"/>
            <p:nvPr/>
          </p:nvSpPr>
          <p:spPr>
            <a:xfrm>
              <a:off x="7114784" y="4175255"/>
              <a:ext cx="1715465" cy="620674"/>
            </a:xfrm>
            <a:prstGeom prst="rect">
              <a:avLst/>
            </a:prstGeom>
            <a:noFill/>
          </p:spPr>
          <p:txBody>
            <a:bodyPr wrap="square">
              <a:spAutoFit/>
            </a:bodyPr>
            <a:lstStyle/>
            <a:p>
              <a:pPr marL="0" lvl="0" indent="0" rtl="0">
                <a:spcBef>
                  <a:spcPts val="0"/>
                </a:spcBef>
                <a:spcAft>
                  <a:spcPts val="0"/>
                </a:spcAft>
                <a:buNone/>
              </a:pPr>
              <a:r>
                <a:rPr lang="en-US" sz="1100" dirty="0">
                  <a:solidFill>
                    <a:schemeClr val="bg2"/>
                  </a:solidFill>
                  <a:latin typeface="Lexend"/>
                  <a:ea typeface="Lexend"/>
                  <a:cs typeface="Lexend"/>
                  <a:sym typeface="Lexend"/>
                </a:rPr>
                <a:t>Implemented</a:t>
              </a:r>
            </a:p>
            <a:p>
              <a:pPr marL="0" lvl="0" indent="0" rtl="0">
                <a:spcBef>
                  <a:spcPts val="0"/>
                </a:spcBef>
                <a:spcAft>
                  <a:spcPts val="0"/>
                </a:spcAft>
                <a:buNone/>
              </a:pPr>
              <a:endParaRPr lang="en-US" sz="600" dirty="0">
                <a:solidFill>
                  <a:schemeClr val="bg2"/>
                </a:solidFill>
                <a:latin typeface="Lexend"/>
                <a:ea typeface="Lexend"/>
                <a:cs typeface="Lexend"/>
                <a:sym typeface="Lexend"/>
              </a:endParaRPr>
            </a:p>
            <a:p>
              <a:pPr marL="0" lvl="0" indent="0" rtl="0">
                <a:spcBef>
                  <a:spcPts val="0"/>
                </a:spcBef>
                <a:spcAft>
                  <a:spcPts val="0"/>
                </a:spcAft>
                <a:buNone/>
              </a:pPr>
              <a:r>
                <a:rPr lang="en-US" sz="1100" dirty="0">
                  <a:solidFill>
                    <a:schemeClr val="accent1">
                      <a:lumMod val="10000"/>
                    </a:schemeClr>
                  </a:solidFill>
                  <a:latin typeface="Lexend"/>
                  <a:ea typeface="Lexend"/>
                  <a:cs typeface="Lexend"/>
                  <a:sym typeface="Lexend"/>
                </a:rPr>
                <a:t>To be done</a:t>
              </a:r>
            </a:p>
          </p:txBody>
        </p:sp>
        <p:sp>
          <p:nvSpPr>
            <p:cNvPr id="4" name="Rectangle 3">
              <a:extLst>
                <a:ext uri="{FF2B5EF4-FFF2-40B4-BE49-F238E27FC236}">
                  <a16:creationId xmlns:a16="http://schemas.microsoft.com/office/drawing/2014/main" id="{7C1AFC41-FDD2-947C-146A-B41BC0245B51}"/>
                </a:ext>
              </a:extLst>
            </p:cNvPr>
            <p:cNvSpPr/>
            <p:nvPr/>
          </p:nvSpPr>
          <p:spPr>
            <a:xfrm>
              <a:off x="6683395" y="4301665"/>
              <a:ext cx="389400" cy="75156"/>
            </a:xfrm>
            <a:prstGeom prst="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942DDAAE-35EC-FBB4-A441-FE4ADCABB61B}"/>
                </a:ext>
              </a:extLst>
            </p:cNvPr>
            <p:cNvSpPr/>
            <p:nvPr/>
          </p:nvSpPr>
          <p:spPr>
            <a:xfrm>
              <a:off x="6685483" y="4604377"/>
              <a:ext cx="389400" cy="75156"/>
            </a:xfrm>
            <a:prstGeom prst="rect">
              <a:avLst/>
            </a:prstGeom>
            <a:solidFill>
              <a:schemeClr val="accent1">
                <a:lumMod val="10000"/>
              </a:schemeClr>
            </a:solidFill>
            <a:ln>
              <a:solidFill>
                <a:schemeClr val="accent1">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accent1">
                    <a:lumMod val="10000"/>
                  </a:schemeClr>
                </a:solidFill>
              </a:endParaRPr>
            </a:p>
          </p:txBody>
        </p:sp>
      </p:grpSp>
      <p:sp>
        <p:nvSpPr>
          <p:cNvPr id="2" name="Google Shape;1919;p56">
            <a:extLst>
              <a:ext uri="{FF2B5EF4-FFF2-40B4-BE49-F238E27FC236}">
                <a16:creationId xmlns:a16="http://schemas.microsoft.com/office/drawing/2014/main" id="{DFD6BC70-3281-0763-A38D-926E48809026}"/>
              </a:ext>
            </a:extLst>
          </p:cNvPr>
          <p:cNvSpPr txBox="1"/>
          <p:nvPr/>
        </p:nvSpPr>
        <p:spPr>
          <a:xfrm flipH="1">
            <a:off x="6604867" y="3689323"/>
            <a:ext cx="1812300" cy="31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Lexend"/>
                <a:ea typeface="Lexend"/>
                <a:cs typeface="Lexend"/>
                <a:sym typeface="Lexend"/>
              </a:rPr>
              <a:t>Improvement</a:t>
            </a:r>
            <a:endParaRPr sz="1200">
              <a:solidFill>
                <a:schemeClr val="dk1"/>
              </a:solidFill>
              <a:latin typeface="Lexend"/>
              <a:ea typeface="Lexend"/>
              <a:cs typeface="Lexend"/>
              <a:sym typeface="Lexend"/>
            </a:endParaRPr>
          </a:p>
        </p:txBody>
      </p:sp>
      <p:sp>
        <p:nvSpPr>
          <p:cNvPr id="7" name="Google Shape;1927;p56">
            <a:extLst>
              <a:ext uri="{FF2B5EF4-FFF2-40B4-BE49-F238E27FC236}">
                <a16:creationId xmlns:a16="http://schemas.microsoft.com/office/drawing/2014/main" id="{60666A79-F27C-E5DC-C646-AF182FB2E289}"/>
              </a:ext>
            </a:extLst>
          </p:cNvPr>
          <p:cNvSpPr/>
          <p:nvPr/>
        </p:nvSpPr>
        <p:spPr>
          <a:xfrm>
            <a:off x="6723825" y="3176375"/>
            <a:ext cx="1574400" cy="432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dk1"/>
                </a:solidFill>
                <a:latin typeface="Montserrat"/>
                <a:ea typeface="Montserrat"/>
                <a:cs typeface="Montserrat"/>
                <a:sym typeface="Montserrat"/>
              </a:rPr>
              <a:t>PHASE 8</a:t>
            </a:r>
            <a:endParaRPr sz="2000" b="1">
              <a:solidFill>
                <a:schemeClr val="dk1"/>
              </a:solidFill>
              <a:latin typeface="Montserrat"/>
              <a:ea typeface="Montserrat"/>
              <a:cs typeface="Montserrat"/>
              <a:sym typeface="Montserrat"/>
            </a:endParaRPr>
          </a:p>
        </p:txBody>
      </p:sp>
      <p:cxnSp>
        <p:nvCxnSpPr>
          <p:cNvPr id="8" name="Google Shape;1934;p56">
            <a:extLst>
              <a:ext uri="{FF2B5EF4-FFF2-40B4-BE49-F238E27FC236}">
                <a16:creationId xmlns:a16="http://schemas.microsoft.com/office/drawing/2014/main" id="{E3689EC1-9905-D050-907A-73C9CA1B056A}"/>
              </a:ext>
            </a:extLst>
          </p:cNvPr>
          <p:cNvCxnSpPr>
            <a:endCxn id="7" idx="0"/>
          </p:cNvCxnSpPr>
          <p:nvPr/>
        </p:nvCxnSpPr>
        <p:spPr>
          <a:xfrm rot="16200000" flipH="1">
            <a:off x="7057275" y="2722025"/>
            <a:ext cx="908100" cy="600"/>
          </a:xfrm>
          <a:prstGeom prst="bentConnector3">
            <a:avLst>
              <a:gd name="adj1" fmla="val 50000"/>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45"/>
          <p:cNvSpPr txBox="1">
            <a:spLocks noGrp="1"/>
          </p:cNvSpPr>
          <p:nvPr>
            <p:ph type="title"/>
          </p:nvPr>
        </p:nvSpPr>
        <p:spPr>
          <a:xfrm flipH="1">
            <a:off x="964400" y="1860775"/>
            <a:ext cx="50676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Patterns Of Defaults</a:t>
            </a:r>
            <a:endParaRPr dirty="0"/>
          </a:p>
        </p:txBody>
      </p:sp>
      <p:sp>
        <p:nvSpPr>
          <p:cNvPr id="1703" name="Google Shape;1703;p45"/>
          <p:cNvSpPr txBox="1">
            <a:spLocks noGrp="1"/>
          </p:cNvSpPr>
          <p:nvPr>
            <p:ph type="title" idx="2"/>
          </p:nvPr>
        </p:nvSpPr>
        <p:spPr>
          <a:xfrm flipH="1">
            <a:off x="6493525" y="2009725"/>
            <a:ext cx="14193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cxnSp>
        <p:nvCxnSpPr>
          <p:cNvPr id="1704" name="Google Shape;1704;p45"/>
          <p:cNvCxnSpPr/>
          <p:nvPr/>
        </p:nvCxnSpPr>
        <p:spPr>
          <a:xfrm rot="10800000">
            <a:off x="6493525" y="1711975"/>
            <a:ext cx="0" cy="1469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1579" name="Google Shape;157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Defaulting Patterns: Factors</a:t>
            </a:r>
            <a:endParaRPr dirty="0"/>
          </a:p>
        </p:txBody>
      </p:sp>
      <p:sp>
        <p:nvSpPr>
          <p:cNvPr id="1580" name="Google Shape;1580;p41"/>
          <p:cNvSpPr txBox="1">
            <a:spLocks noGrp="1"/>
          </p:cNvSpPr>
          <p:nvPr>
            <p:ph type="subTitle" idx="1"/>
          </p:nvPr>
        </p:nvSpPr>
        <p:spPr>
          <a:xfrm>
            <a:off x="803025" y="2382974"/>
            <a:ext cx="2305500" cy="1630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Uncovering the relationships between clients’ inherent characteristics and default </a:t>
            </a:r>
            <a:r>
              <a:rPr lang="en-US" sz="1400" dirty="0" err="1"/>
              <a:t>behaviours</a:t>
            </a:r>
            <a:r>
              <a:rPr lang="en-US" sz="1400" dirty="0"/>
              <a:t>.</a:t>
            </a:r>
          </a:p>
        </p:txBody>
      </p:sp>
      <p:sp>
        <p:nvSpPr>
          <p:cNvPr id="1581" name="Google Shape;1581;p41"/>
          <p:cNvSpPr txBox="1">
            <a:spLocks noGrp="1"/>
          </p:cNvSpPr>
          <p:nvPr>
            <p:ph type="subTitle" idx="2"/>
          </p:nvPr>
        </p:nvSpPr>
        <p:spPr>
          <a:xfrm>
            <a:off x="3426022" y="2382974"/>
            <a:ext cx="2305500" cy="1630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Exploring transaction-related attributes of each client to discover t</a:t>
            </a:r>
            <a:r>
              <a:rPr lang="en-US" sz="1400" dirty="0"/>
              <a:t>h</a:t>
            </a:r>
            <a:r>
              <a:rPr lang="en" sz="1400" dirty="0"/>
              <a:t>e patterns behind defaults.</a:t>
            </a:r>
            <a:endParaRPr sz="1400" dirty="0"/>
          </a:p>
        </p:txBody>
      </p:sp>
      <p:sp>
        <p:nvSpPr>
          <p:cNvPr id="1582" name="Google Shape;1582;p41"/>
          <p:cNvSpPr txBox="1">
            <a:spLocks noGrp="1"/>
          </p:cNvSpPr>
          <p:nvPr>
            <p:ph type="subTitle" idx="3"/>
          </p:nvPr>
        </p:nvSpPr>
        <p:spPr>
          <a:xfrm>
            <a:off x="6049026" y="2382974"/>
            <a:ext cx="2305500" cy="1630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Exploring potential time-based effects on default behaviours. Drilling down to each client category.</a:t>
            </a:r>
            <a:endParaRPr sz="1400" dirty="0"/>
          </a:p>
        </p:txBody>
      </p:sp>
      <p:sp>
        <p:nvSpPr>
          <p:cNvPr id="1583" name="Google Shape;1583;p41"/>
          <p:cNvSpPr txBox="1">
            <a:spLocks noGrp="1"/>
          </p:cNvSpPr>
          <p:nvPr>
            <p:ph type="subTitle" idx="4"/>
          </p:nvPr>
        </p:nvSpPr>
        <p:spPr>
          <a:xfrm>
            <a:off x="803025" y="1994100"/>
            <a:ext cx="2305500" cy="38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Clients’ Attributes</a:t>
            </a:r>
            <a:endParaRPr dirty="0">
              <a:solidFill>
                <a:schemeClr val="bg2"/>
              </a:solidFill>
            </a:endParaRPr>
          </a:p>
        </p:txBody>
      </p:sp>
      <p:sp>
        <p:nvSpPr>
          <p:cNvPr id="1584" name="Google Shape;1584;p41"/>
          <p:cNvSpPr txBox="1">
            <a:spLocks noGrp="1"/>
          </p:cNvSpPr>
          <p:nvPr>
            <p:ph type="subTitle" idx="5"/>
          </p:nvPr>
        </p:nvSpPr>
        <p:spPr>
          <a:xfrm>
            <a:off x="3426031" y="1994100"/>
            <a:ext cx="2305500" cy="38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Transactions Statistics</a:t>
            </a:r>
            <a:endParaRPr dirty="0">
              <a:solidFill>
                <a:schemeClr val="bg2"/>
              </a:solidFill>
            </a:endParaRPr>
          </a:p>
        </p:txBody>
      </p:sp>
      <p:sp>
        <p:nvSpPr>
          <p:cNvPr id="1585" name="Google Shape;1585;p41"/>
          <p:cNvSpPr txBox="1">
            <a:spLocks noGrp="1"/>
          </p:cNvSpPr>
          <p:nvPr>
            <p:ph type="subTitle" idx="6"/>
          </p:nvPr>
        </p:nvSpPr>
        <p:spPr>
          <a:xfrm>
            <a:off x="6049037" y="1994100"/>
            <a:ext cx="2305500" cy="38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Time-Based Factors</a:t>
            </a:r>
            <a:endParaRPr dirty="0">
              <a:solidFill>
                <a:schemeClr val="bg2"/>
              </a:solidFill>
            </a:endParaRPr>
          </a:p>
        </p:txBody>
      </p:sp>
      <p:cxnSp>
        <p:nvCxnSpPr>
          <p:cNvPr id="1586" name="Google Shape;1586;p41"/>
          <p:cNvCxnSpPr/>
          <p:nvPr/>
        </p:nvCxnSpPr>
        <p:spPr>
          <a:xfrm rot="10800000">
            <a:off x="718900" y="2024200"/>
            <a:ext cx="0" cy="1170600"/>
          </a:xfrm>
          <a:prstGeom prst="straightConnector1">
            <a:avLst/>
          </a:prstGeom>
          <a:noFill/>
          <a:ln w="19050" cap="flat" cmpd="sng">
            <a:solidFill>
              <a:schemeClr val="dk1"/>
            </a:solidFill>
            <a:prstDash val="solid"/>
            <a:round/>
            <a:headEnd type="none" w="med" len="med"/>
            <a:tailEnd type="none" w="med" len="med"/>
          </a:ln>
        </p:spPr>
      </p:cxnSp>
      <p:cxnSp>
        <p:nvCxnSpPr>
          <p:cNvPr id="1588" name="Google Shape;1588;p41"/>
          <p:cNvCxnSpPr/>
          <p:nvPr/>
        </p:nvCxnSpPr>
        <p:spPr>
          <a:xfrm rot="10800000">
            <a:off x="3342325" y="2024200"/>
            <a:ext cx="0" cy="1170600"/>
          </a:xfrm>
          <a:prstGeom prst="straightConnector1">
            <a:avLst/>
          </a:prstGeom>
          <a:noFill/>
          <a:ln w="19050" cap="flat" cmpd="sng">
            <a:solidFill>
              <a:schemeClr val="dk1"/>
            </a:solidFill>
            <a:prstDash val="solid"/>
            <a:round/>
            <a:headEnd type="none" w="med" len="med"/>
            <a:tailEnd type="none" w="med" len="med"/>
          </a:ln>
        </p:spPr>
      </p:cxnSp>
      <p:cxnSp>
        <p:nvCxnSpPr>
          <p:cNvPr id="1590" name="Google Shape;1590;p41"/>
          <p:cNvCxnSpPr/>
          <p:nvPr/>
        </p:nvCxnSpPr>
        <p:spPr>
          <a:xfrm rot="10800000">
            <a:off x="5965750" y="2024200"/>
            <a:ext cx="0" cy="11706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Business Template with Transitions by Slidesgo">
  <a:themeElements>
    <a:clrScheme name="Simple Light">
      <a:dk1>
        <a:srgbClr val="0B104B"/>
      </a:dk1>
      <a:lt1>
        <a:srgbClr val="FFFFFF"/>
      </a:lt1>
      <a:dk2>
        <a:srgbClr val="D44343"/>
      </a:dk2>
      <a:lt2>
        <a:srgbClr val="F7C8C8"/>
      </a:lt2>
      <a:accent1>
        <a:srgbClr val="EFEFE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1960</Words>
  <Application>Microsoft Office PowerPoint</Application>
  <PresentationFormat>On-screen Show (16:9)</PresentationFormat>
  <Paragraphs>226</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Anaheim</vt:lpstr>
      <vt:lpstr>Lexend</vt:lpstr>
      <vt:lpstr>Montserrat</vt:lpstr>
      <vt:lpstr>Montserrat ExtraBold</vt:lpstr>
      <vt:lpstr>Nunito Light</vt:lpstr>
      <vt:lpstr>Business Template with Transitions by Slidesgo</vt:lpstr>
      <vt:lpstr>Identifying Defaults An EdgeRed Case Study</vt:lpstr>
      <vt:lpstr>TABLE OF CONTENTS</vt:lpstr>
      <vt:lpstr>Problem Statement</vt:lpstr>
      <vt:lpstr>$1,496,879</vt:lpstr>
      <vt:lpstr>2,219</vt:lpstr>
      <vt:lpstr>Problem Statement</vt:lpstr>
      <vt:lpstr>Analytics Workflow</vt:lpstr>
      <vt:lpstr>Patterns Of Defaults</vt:lpstr>
      <vt:lpstr>Defaulting Patterns: Factors</vt:lpstr>
      <vt:lpstr>Default By Client’s Business Type</vt:lpstr>
      <vt:lpstr>By client’s type</vt:lpstr>
      <vt:lpstr>Default By Clients’ Age</vt:lpstr>
      <vt:lpstr>Default By Clients’ Age</vt:lpstr>
      <vt:lpstr>Default By Client’s Business Type &amp; Age</vt:lpstr>
      <vt:lpstr>Default by Transaction Statistics</vt:lpstr>
      <vt:lpstr>Default By Client’s Business Type &amp; Age</vt:lpstr>
      <vt:lpstr>Default By Time Period</vt:lpstr>
      <vt:lpstr>Default By Time Period: Context</vt:lpstr>
      <vt:lpstr>Default By Time &amp; Business Type</vt:lpstr>
      <vt:lpstr>Default By Time &amp; Business Type</vt:lpstr>
      <vt:lpstr>How could we use these insights?</vt:lpstr>
      <vt:lpstr>Analytics Solutions</vt:lpstr>
      <vt:lpstr>Analytics Solutions: Implemented</vt:lpstr>
      <vt:lpstr>Risk Analytics Data Pipeline</vt:lpstr>
      <vt:lpstr>Transaction Risk Prediction Model’s Performance </vt:lpstr>
      <vt:lpstr>Transaction Risk Prediction Model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Chau Anh Cong</cp:lastModifiedBy>
  <cp:revision>3</cp:revision>
  <dcterms:modified xsi:type="dcterms:W3CDTF">2025-04-04T06:16:02Z</dcterms:modified>
</cp:coreProperties>
</file>