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06" r:id="rId1"/>
  </p:sldMasterIdLst>
  <p:notesMasterIdLst>
    <p:notesMasterId r:id="rId16"/>
  </p:notesMasterIdLst>
  <p:sldIdLst>
    <p:sldId id="256" r:id="rId2"/>
    <p:sldId id="292" r:id="rId3"/>
    <p:sldId id="298" r:id="rId4"/>
    <p:sldId id="362" r:id="rId5"/>
    <p:sldId id="545" r:id="rId6"/>
    <p:sldId id="546" r:id="rId7"/>
    <p:sldId id="547" r:id="rId8"/>
    <p:sldId id="548" r:id="rId9"/>
    <p:sldId id="549" r:id="rId10"/>
    <p:sldId id="550" r:id="rId11"/>
    <p:sldId id="551" r:id="rId12"/>
    <p:sldId id="552" r:id="rId13"/>
    <p:sldId id="553" r:id="rId14"/>
    <p:sldId id="55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CF6710-48C1-704B-B6F9-5BCF7F787D64}" v="8" dt="2025-04-23T01:50:20.26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6"/>
  </p:normalViewPr>
  <p:slideViewPr>
    <p:cSldViewPr snapToGrid="0">
      <p:cViewPr varScale="1">
        <p:scale>
          <a:sx n="116" d="100"/>
          <a:sy n="116" d="100"/>
        </p:scale>
        <p:origin x="60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17:24:52.94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273 1 24575,'-9'0'0,"-1"0"0,0 0 0,-3 0 0,-1 0 0,1 0 0,2 0 0,-1 0 0,-5 0 0,-3 0 0,0 0 0,2 0 0,5 0 0,0 1 0,4 3 0,-1 2 0,3 2 0,0 0 0,2 0 0,3 1 0,-2-1 0,1 1 0,1-1 0,-2 1 0,1 0 0,1-1 0,-1 1 0,1 2 0,-1 0 0,1-1 0,0 0 0,0 0 0,-1 0 0,1 0 0,1 3 0,0-1 0,1 0 0,0-1 0,0-4 0,0 4 0,0 2 0,0 4 0,0 4 0,0 2 0,0 1 0,0 1 0,0-1 0,0 3 0,0-1 0,0 1 0,0 3 0,0 0 0,0 4 0,0-1 0,0 1 0,0-4 0,0-1 0,2-3 0,3-3 0,1-4 0,3-4 0,-2-3 0,1-2 0,1 1 0,-1-2 0,1 0 0,-1 0 0,1 0 0,-1-1 0,1-1 0,0 0 0,-1-2 0,1-2 0,0-1 0,-1-2 0,1 0 0,0 0 0,-1 0 0,3 0 0,1 0 0,2 0 0,2 0 0,1 0 0,3 0 0,-1 0 0,1 0 0,-1 0 0,-2-2 0,-3 0 0,-1-1 0,-3 0 0,3 1 0,0-2 0,-1-1 0,-1-2 0,-3 1 0,1-1 0,0-1 0,0-1 0,-1-2 0,1-1 0,0 1 0,2-1 0,1 0 0,0 0 0,-1 0 0,-1 0 0,-1-1 0,0-2 0,0 3 0,0-1 0,0-1 0,0-1 0,0-1 0,-1-1 0,-2 0 0,0-1 0,-1 1 0,1 0 0,-1 2 0,-2-2 0,1 2 0,-1 0 0,0 1 0,-1 1 0,-2 0 0,0 1 0,0 0 0,0 0 0,0 1 0,0-1 0,0 0 0,0-1 0,0 1 0,0 0 0,-2 0 0,-2 1 0,-3 1 0,-2-2 0,1 1 0,2 1 0,-1-1 0,1 2 0,-2 2 0,0-2 0,0 2 0,-2-1 0,-1-3 0,0 1 0,-2-2 0,1 0 0,-2 2 0,-1 0 0,1 0 0,-1 1 0,3 0 0,1 0 0,0 2 0,-1 0 0,0 2 0,1 1 0,2-2 0,0 0 0,-2-1 0,-1 1 0,1-1 0,-1 1 0,4-1 0,-1 1 0,1 1 0,1 1 0,2 0 0,1 0 0,0 0 0,-2 2 0,0-2 0,-2 2 0,-1-1 0,1 1 0,4 2 0,0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17:26:53.6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24575,'5'13'0,"-2"3"0,-3 4 0,0 5 0,0-5 0,0 1 0,0-1 0,0-2 0,0 5 0,0 0 0,0 1 0,0-1 0,0-2 0,0-1 0,0 3 0,0 0 0,0 3 0,0 0 0,0 1 0,2 0 0,3-3 0,0 2 0,0-2 0,-1-2 0,-2-2 0,1-3 0,-1 0 0,-2 0 0,0-1 0,0 1 0,0-3 0,2 3 0,0-4 0,1-1 0,-1 1 0,-2-3 0,0 0 0,0-1 0,0 0 0,0 0 0,0-1 0,0 1 0,0 0 0,0-1 0,0 1 0,0-1 0,0 1 0,-1-2 0,0-3 0,-1-2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17:26:57.3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24575,'11'0'0,"0"0"0,6 0 0,3 0 0,1 0 0,4 0 0,-1 0 0,0 0 0,-2 0 0,-3 0 0,1 0 0,2 0 0,0 0 0,0 0 0,4 0 0,0 0 0,3 0 0,0 0 0,1 2 0,-2 2 0,-1 3 0,0 3 0,-3-2 0,-2-1 0,-2 0 0,-4 1 0,-3 0 0,-2-1 0,-2 0 0,0-1 0,-2 1 0,-3 4 0,-1 0 0,-3 3 0,0 0 0,0 0 0,0 3 0,0 0 0,0 2 0,0 3 0,0 2 0,0-3 0,0-1 0,0-3 0,0 3 0,-4 2 0,-2 1 0,-3 0 0,-2-2 0,1-1 0,-1 0 0,1 0 0,0 0 0,2 2 0,1 2 0,-1-1 0,2 0 0,-1-2 0,0-1 0,1-2 0,1-2 0,0 1 0,3-2 0,-3-1 0,0-3 0,3-2 0,-2-1 0,2 1 0,-3-1 0,0 0 0,1-1 0,-2 0 0,0 1 0,0 0 0,-2-1 0,1 0 0,1-2 0,-1-1 0,1 1 0,-3-1 0,1 0 0,-1-2 0,1 2 0,-1-2 0,0 1 0,0-1 0,-2-2 0,0 0 0,-1 0 0,-2 0 0,2 0 0,-2 0 0,0 0 0,0 0 0,0 0 0,3 0 0,-1 0 0,2 0 0,0 0 0,0 0 0,0 0 0,-1 0 0,0 0 0,-1 0 0,1 0 0,2 0 0,-3 0 0,1 0 0,-1 0 0,1-2 0,2-2 0,0-2 0,0-2 0,2-1 0,1 2 0,1 1 0,1-1 0,-1 0 0,3-1 0,0-1 0,2-2 0,0 0 0,0-1 0,0 1 0,0 2 0,0-1 0,0 0 0,0-4 0,0 1 0,1 1 0,3 1 0,2 5 0,1-1 0,1 1 0,1-1 0,-1-1 0,1-1 0,0 2 0,-1 1 0,1-1 0,-1 0 0,1 1 0,-1-1 0,1 3 0,0-1 0,-1 1 0,1 1 0,-1 2 0,1-1 0,-1-1 0,1 1 0,-1 0 0,0 2 0,-1 0 0,0 0 0,1 0 0,0 0 0,0 0 0,1 0 0,0 0 0,-1 0 0,1 0 0,-1 0 0,1 0 0,-1 0 0,1 0 0,2 2 0,0 0 0,1 3 0,1 1 0,-1 1 0,2 2 0,0 0 0,-2 0 0,2 0 0,-3 0 0,3 0 0,0 0 0,-2 0 0,-2 0 0,-1-1 0,-1 0 0,1-1 0,1 1 0,0 0 0,1 0 0,-2 1 0,0-2 0,-1 0 0,1-1 0,0 1 0,-1 1 0,1-1 0,-1-1 0,1 0 0,0-1 0,-1 1 0,1-1 0,0-1 0,-1 2 0,1-1 0,-1 1 0,0-2 0,1 0 0,-1 0 0,1 0 0,-1 1 0,0-2 0,-1 2 0,1 0 0,1 0 0,-1 0 0,-1-1 0,-2 0 0,1 0 0,1 0 0,1-1 0,-4-1 0,0-2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17:27:00.3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24575,'13'0'0,"2"0"0,-2 0 0,-1 0 0,4 0 0,-1 0 0,4 0 0,2 0 0,0 0 0,5 0 0,1 0 0,3 0 0,-1 0 0,-1 0 0,2 0 0,-3 0 0,-3 0 0,-4 0 0,-3 0 0,-1 0 0,-1 0 0,1 0 0,0 0 0,-1 0 0,-2 0 0,-3 0 0,-3 0 0,1 0 0,0 0 0,0 0 0,1 0 0,-4 0 0,-1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17:27:03.0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261 1 24575,'8'0'0,"4"0"0,4 0 0,6 0 0,4 0 0,1 0 0,0 0 0,-3 0 0,-2 0 0,-1 0 0,-1 0 0,-2 0 0,-4 0 0,-2 0 0,-4 2 0,1 0 0,-2 2 0,-1 3 0,-2 1 0,-1 5 0,-2 1 0,-1 1 0,0-1 0,0-2 0,2 0 0,0 0 0,0 4 0,0 0 0,-2 3 0,0 0 0,0 1 0,0 0 0,0-2 0,0-1 0,0-1 0,0 2 0,0-1 0,0 0 0,0 0 0,0 1 0,0 1 0,-2 1 0,-3 0 0,0 0 0,-2-1 0,-1 1 0,1-1 0,-3 1 0,2-3 0,1-1 0,1-2 0,0-1 0,-2 1 0,-1-1 0,2-1 0,-1 3 0,1-2 0,0-1 0,-2-1 0,2-3 0,-2 0 0,0 1 0,-1 0 0,-2 0 0,0 0 0,-1-2 0,1-2 0,0-1 0,-2-2 0,2 1 0,0-1 0,-1-2 0,1 0 0,0 0 0,-1 0 0,1 0 0,1 0 0,0 0 0,1 0 0,1 0 0,-1 0 0,-2 0 0,-2-2 0,-1 0 0,-1-3 0,1-1 0,1 1 0,-1-1 0,1 1 0,-1 0 0,3 1 0,1 0 0,1-1 0,1 1 0,1-2 0,1-1 0,0-1 0,3-1 0,2-2 0,0-1 0,2 1 0,-1-3 0,1 3 0,0-1 0,0 1 0,0 2 0,2-1 0,1 0 0,4 1 0,3 2 0,3 2 0,1 1 0,0 2 0,0 0 0,0-1 0,0 1 0,1 0 0,7 1 0,-5 1 0,6 0 0,-9 0 0,1 0 0,-3 0 0,1 0 0,-1 0 0,0 0 0,-1 0 0,-3 0 0,0 0 0,1 0 0,-1 0 0,0 0 0,-1 0 0,1 1 0,-1 1 0,1 2 0,1-1 0,-1 0 0,1 1 0,0 0 0,-1 0 0,-1 2 0,0-2 0,-1 1 0,0-1 0,1 0 0,-1 2 0,0-1 0,-1 1 0,1-2 0,0 1 0,1 1 0,1-2 0,1 2 0,-1 0 0,0 0 0,0 2 0,-1-1 0,1-1 0,-2 0 0,1 0 0,-1 0 0,0 2 0,2 1 0,0-1 0,0 1 0,0-1 0,0 0 0,0 0 0,0-1 0,0 0 0,-2-2 0,0 0 0,1-1 0,-3 2 0,2-1 0,0 0 0,-1-1 0,-1-3 0,0 1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17:27:08.1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748 60 24575,'-13'0'0,"-6"0"0,-9 0 0,-6 0 0,-11 0 0,-3 0 0,1 0 0,0 0 0,9 0 0,5 0 0,2 0 0,3 2 0,3 2 0,4 3 0,3 2 0,3 0 0,2 0 0,1 0 0,3-1 0,0 1 0,0-1 0,2 1 0,1-1 0,2 1 0,1-1 0,1 3 0,2 3 0,0 1 0,0 1 0,0-2 0,0 0 0,0 1 0,0-3 0,0 3 0,0-1 0,0 1 0,1-1 0,3 0 0,2-1 0,2-1 0,2-1 0,2-3 0,-1-2 0,0-3 0,-1-3 0,-2 1 0,1-1 0,0 0 0,2 0 0,0 0 0,3 0 0,0 0 0,1 0 0,-1 0 0,0 0 0,-1 0 0,1 0 0,3 0 0,0 0 0,2 0 0,0 0 0,7 0 0,1 0 0,3 0 0,2 0 0,1 0 0,4 0 0,1 0 0,-3 0 0,-7 1 0,-1 4 0,-4 2 0,-2 2 0,-3 1 0,-6-3 0,1 2 0,-1 0 0,0 1 0,1 0 0,-4 1 0,0 1 0,-2-1 0,0 2 0,-3-1 0,-1 2 0,-1 0 0,-2 0 0,0-1 0,0-1 0,0 0 0,0 0 0,0 4 0,0-2 0,0 3 0,0-3 0,-2 1 0,-2-1 0,-2 0 0,-1 0 0,0-1 0,0-2 0,0-2 0,-1 3 0,-1-1 0,0 1 0,0-1 0,0-2 0,0-2 0,-2-1 0,-1-1 0,-2-1 0,0 1 0,0-2 0,-2-1 0,1-2 0,-2 0 0,0 0 0,-1 0 0,-1 0 0,-3 0 0,-1 0 0,-3 0 0,0 0 0,-1-2 0,0-3 0,-3 0 0,-3 0 0,-5 0 0,-4 1 0,0 0 0,0 1 0,4 3 0,0-1 0,3 1 0,4 0 0,1 0 0,5 0 0,5-2 0,0-1 0,5 0 0,1-1 0,3 2 0,3-3 0,0 0 0,2-1 0,0-1 0,3-1 0,0 0 0,1 0 0,1-1 0,1 1 0,-1-1 0,1 0 0,0 1 0,2-1 0,4 2 0,5 0 0,2 2 0,4 0 0,-1-2 0,2-1 0,1-2 0,1 3 0,0-1 0,-3 1 0,-1 0 0,-2-2 0,0 2 0,0 0 0,-2 2 0,2-1 0,0-3 0,1 0 0,0 0 0,-1 1 0,-1 2 0,-1 0 0,-1 1 0,1-2 0,-1 2 0,1 2 0,-1-1 0,-2 1 0,0 1 0,0-2 0,2-1 0,0-2 0,1 0 0,-1-2 0,-2 0 0,0-1 0,0-1 0,0 2 0,1 1 0,2-1 0,-1 0 0,0 0 0,-3 2 0,-1 2 0,0-1 0,1 1 0,0-3 0,1 1 0,-1 1 0,-1-1 0,0 2 0,-1-1 0,1 1 0,-1 1 0,1-3 0,-1 1 0,-1-3 0,-1-1 0,-1-2 0,0 1 0,1 0 0,0 2 0,1 0 0,-1 0 0,0 3 0,0-1 0,0 1 0,2 1 0,-1 0 0,1-1 0,-1 1 0,-1-3 0,1 0 0,1 1 0,0 1 0,2-1 0,1 1 0,-2-3 0,-1 1 0,0 1 0,1 0 0,1 1 0,-1-1 0,-1 0 0,-1 1 0,-1 0 0,1-1 0,-1-2 0,0 0 0,-2 1 0,0-1 0,-2 1 0,0 0 0,0 0 0,0 0 0,0 1 0,0-1 0,0 0 0,0-1 0,-1 3 0,-5 1 0,-16 3 0,12 1 0,-8 1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17:27:10.6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24575,'12'0'0,"3"0"0,8 0 0,0 0 0,15 0 0,14 0 0,4 0 0,2 0 0,-12 0 0,-6 0 0,0 0 0,-3 0 0,-5 0 0,-5 0 0,-6 0 0,-4 0 0,-3 0 0,1 0 0,-1 0 0,0 0 0,0 0 0,-3 0 0,2 0 0,-2 0 0,-1 0 0,0 0 0,-3 0 0,2 0 0,-5 0 0,0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17:27:13.1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24575,'24'0'0,"0"0"0,9 0 0,5 0 0,-1 0 0,3 0 0,-1 0 0,2 0 0,9 0 0,-1 0 0,-2 0 0,-1 0 0,-2 0 0,-4 0 0,-5 0 0,-3 0 0,-6 0 0,-4 0 0,-1 0 0,-5 0 0,1 0 0,-3 0 0,-2 0 0,2 0 0,-2 0 0,0 0 0,-1 0 0,-2 0 0,-1 0 0,1 0 0,-1 0 0,1 0 0,-1 0 0,-2 2 0,-2 1 0,-3 3 0,-1 1 0,0 0 0,0 1 0,0 3 0,-4 5 0,-6 4 0,-3 3 0,-4 0 0,-1 0 0,0 1 0,-1 0 0,2-1 0,2-3 0,2-3 0,-1-1 0,2 0 0,0-1 0,1 1 0,2-2 0,0-3 0,3-1 0,1-3 0,-1 0 0,1 2 0,0-1 0,1 1 0,1 0 0,-1-1 0,0 1 0,-1-1 0,1 1 0,0 0 0,-2-1 0,-1-1 0,-1-1 0,1 0 0,1-1 0,-1 1 0,1 0 0,-1 1 0,1-1 0,2 0 0,0-2 0,-1-1 0,1 1 0,1-1 0,-1 1 0,0 0 0,0 2 0,-2 1 0,1 1 0,-1 0 0,-1 0 0,1-1 0,0-1 0,-1-2 0,3 0 0,0 2 0,-3-1 0,3 1 0,-2-2 0,1 0 0,3 2 0,-2 1 0,0 1 0,-1 1 0,-1-1 0,2 0 0,0-1 0,-1 0 0,-1 1 0,-2 0 0,0-1 0,2-2 0,1 1 0,2-1 0,-2 1 0,1 0 0,-2-1 0,1 1 0,1-2 0,-2 0 0,1 2 0,-1 0 0,0 1 0,2-2 0,-1 0 0,1-2 0,0 1 0,0-1 0,0 3 0,-2-2 0,0 2 0,-1 0 0,1-1 0,-1 1 0,0 0 0,-1-1 0,0 1 0,-1 0 0,2 1 0,0 0 0,1-1 0,1 0 0,-1 1 0,1 1 0,1-1 0,-1-1 0,1-2 0,-2 1 0,-1 1 0,-1 0 0,0 0 0,1-2 0,0-3 0,-8-1 0,9 0 0,-4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17:27:16.7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24575,'0'10'0,"0"2"0,0 4 0,0 2 0,0 1 0,0 0 0,0 4 0,0 3 0,2 4 0,3 1 0,0-1 0,3 0 0,-3-2 0,-2-1 0,2-4 0,-2-3 0,-1 0 0,1-3 0,-3 0 0,0-1 0,2 1 0,0 0 0,1-3 0,-1 0 0,0 0 0,0 2 0,1 0 0,-1-1 0,-2-2 0,1-1 0,-1-3 0,0 0 0,0 0 0,0-1 0,0 1 0,0 0 0,0-1 0,0 0 0,0-1 0,0 0 0,1 0 0,1 2 0,2-1 0,0 1 0,0 0 0,0-2 0,0 0 0,0 0 0,-1-1 0,-1 1 0,-2 1 0,1 0 0,-1 1 0,0-1 0,0 1 0,0-1 0,0 1 0,0-1 0,0 0 0,0 0 0,0 0 0,0 0 0,0-1 0,0 1 0,0-1 0,0 1 0,0 0 0,0-3 0,0-1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17:27:24.1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104 1 24575,'11'0'0,"5"0"0,7 0 0,2 0 0,2 0 0,-5 0 0,-1 0 0,-1 0 0,-2 0 0,-1 0 0,-3 1 0,-3 3 0,-2 3 0,0 1 0,-1 1 0,-1-1 0,-3 1 0,0-1 0,-2 0 0,1 3 0,-2 1 0,-1-2 0,0 0 0,0-3 0,0 1 0,0 0 0,0 0 0,0 1 0,0-1 0,0 1 0,0 2 0,0 0 0,0 0 0,-1 1 0,-1-3 0,-3 2 0,-1 0 0,-1 1 0,0-1 0,0 0 0,3 1 0,-1 0 0,-2-1 0,0-3 0,-1 3 0,-1 1 0,0-1 0,0 0 0,0-2 0,2-3 0,-1 0 0,1-3 0,-1 0 0,0-2 0,-3 0 0,-2-1 0,-1 0 0,0 0 0,3 0 0,2 0 0,0 0 0,4 0 0,3 0 0,7-1 0,4-2 0,3 1 0,3-1 0,0 3 0,1-1 0,-1 1 0,-2 0 0,0 0 0,-1 0 0,0 0 0,-1 0 0,-2 0 0,0 0 0,0 0 0,-1 0 0,1 0 0,-1 0 0,1 0 0,0 0 0,-1 0 0,1 0 0,-1 2 0,1 2 0,-1 2 0,0 3 0,0-2 0,-2 2 0,-2-2 0,0 1 0,-1 0 0,-1 0 0,0 0 0,-2 0 0,0 1 0,0 0 0,0-1 0,0 1 0,0-1 0,0 1 0,0 2 0,0 0 0,0 1 0,0-1 0,0-2 0,-1 0 0,-4-1 0,-1 1 0,-3-2 0,3-1 0,-1 0 0,1-2 0,1 2 0,-1 1 0,1-3 0,-1 2 0,-1-2 0,-1-1 0,0 1 0,-3-1 0,-1-1 0,0-2 0,-2 1 0,0-1 0,0 0 0,-1 0 0,0 0 0,3 0 0,-2 0 0,2 0 0,0 0 0,1 0 0,2 0 0,0 0 0,-2 0 0,-1 0 0,1 0 0,0 0 0,3 0 0,-1 0 0,2 0 0,-1 1 0,1 1 0,-1 0 0,0 0 0,-1-2 0,1 0 0,0 0 0,-1 0 0,0 0 0,1 0 0,-1 0 0,2 2 0,3-2 0,2 2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17:29:25.46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509 32 24575,'-17'-5'0,"-4"1"0,2 4 0,-1 0 0,0 0 0,3 0 0,-2 0 0,0 0 0,-1 0 0,1 0 0,-4 0 0,0 0 0,-3 0 0,-3 0 0,1 0 0,1 0 0,4 3 0,3-1 0,0 3 0,3 0 0,3-1 0,3 3 0,2-3 0,1 3 0,0-2 0,0 0 0,2 3 0,1-1 0,0 1 0,2 1 0,0-1 0,3 1 0,-1 0 0,1 1 0,0 4 0,0 0 0,0 2 0,1-1 0,3-3 0,2-1 0,3-2 0,-3 0 0,1 0 0,-1-1 0,1 1 0,1-1 0,1 1 0,-1-3 0,0 0 0,0-1 0,0-3 0,-1 0 0,0-2 0,2 0 0,2 0 0,1 0 0,0 0 0,-2 0 0,-1 0 0,2 0 0,1 0 0,1 0 0,1 0 0,0 0 0,3 0 0,0 0 0,0 0 0,3 0 0,-1 0 0,1 0 0,0 0 0,3 2 0,1 1 0,-1 3 0,0 1 0,-1 1 0,-1 1 0,-1 1 0,-3-1 0,-4-1 0,-1 0 0,-2-1 0,0 2 0,-1-1 0,-1 1 0,0-1 0,-3 1 0,-1-1 0,-1 1 0,0-1 0,-1 1 0,-2 0 0,0-1 0,0 1 0,0 2 0,0 0 0,0 3 0,0 0 0,-2 1 0,-3-1 0,-2 0 0,-2 0 0,0 0 0,0 0 0,0-3 0,0 0 0,1-3 0,1-1 0,-1-1 0,1-1 0,-5 0 0,0-1 0,0-2 0,1-1 0,3-1 0,-1 0 0,0 0 0,1 0 0,-1 0 0,-1 0 0,-2 0 0,1 0 0,0 0 0,-1 0 0,0 0 0,-2 0 0,0-2 0,2 0 0,1-1 0,-1-1 0,1 1 0,-1-1 0,1-3 0,3 2 0,-1-1 0,0 2 0,0 0 0,1-1 0,0 0 0,1 1 0,-2 0 0,0 1 0,1-1 0,-1-2 0,0 1 0,3-1 0,-1 2 0,1-1 0,-1-1 0,-1 0 0,-1-2 0,3-1 0,0 1 0,1-1 0,1 1 0,0-1 0,-1 0 0,1 1 0,2-1 0,0 1 0,2 1 0,0-1 0,0 1 0,0-2 0,1 1 0,3 2 0,1 0 0,3 0 0,1-2 0,0 0 0,-1-1 0,1 1 0,2-1 0,0 0 0,1-2 0,-1-1 0,-2 0 0,0 1 0,0 2 0,-1 0 0,1 1 0,0-3 0,-1-1 0,0 1 0,0 2 0,-1-1 0,1 0 0,1-1 0,0-2 0,0 1 0,0 0 0,1 0 0,2 3 0,-1-1 0,0 1 0,1 2 0,-1 0 0,1 1 0,1 1 0,-1-1 0,0-1 0,2 2 0,-3-1 0,1 0 0,-1-1 0,0 0 0,1 1 0,-1 0 0,0 1 0,-2-1 0,-1 1 0,0 2 0,-1-1 0,1 0 0,1 0 0,0 0 0,-1 1 0,0-1 0,-1 0 0,2-2 0,-1 2 0,-1-1 0,-1 1 0,-2 0 0,-1 2 0,-1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17:24:55.17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7 24575,'0'-7'0,"0"12"0,0 2 0,0 8 0,0-5 0,0 0 0,0 1 0,0-1 0,0 1 0,0-3 0,0 4 0,0 2 0,0 0 0,0 0 0,0 0 0,0-2 0,0-1 0,0 0 0,0 0 0,0 0 0,0 0 0,0-1 0,0-1 0,0 1 0,0 1 0,0 2 0,0-2 0,0 1 0,0 2 0,0-2 0,2 0 0,0-1 0,0-2 0,0 0 0,-2-1 0,0 1 0,0 0 0,0-1 0,0 1 0,0 0 0,0-1 0,2 1 0,0-1 0,1 1 0,-1 1 0,-2 2 0,2-1 0,0 0 0,0-3 0,0-1 0,-2 2 0,0 3 0,0 1 0,0 1 0,0-3 0,0 0 0,0-1 0,0 1 0,0 0 0,0 0 0,2 0 0,0-2 0,0 0 0,0-1 0,-2 1 0,0 0 0,0-1 0,0 1 0,2 0 0,0-1 0,1 0 0,-1 1 0,-2-1 0,0 0 0,0-1 0,0 0 0,0 1 0,0-4 0,0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17:29:32.85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72 1 24575,'14'4'0,"6"-1"0,13-3 0,8 0 0,9 0 0,4 0 0,-3 0 0,-2 0 0,-8 0 0,-5 0 0,4 0 0,-7 0 0,-4 0 0,-9 0 0,-5 0 0,0 0 0,-1 0 0,0 0 0,-5 0 0,-1 0 0,1 0 0,1 0 0,2 0 0,1 0 0,1 0 0,1 0 0,1 0 0,-1 0 0,-1 0 0,0 0 0,-2 0 0,-1 0 0,0 0 0,-3 0 0,1 0 0,-2 0 0,1 0 0,-1 0 0,1 0 0,-2 2 0,-2 3 0,-4 2 0,-3 5 0,-5 1 0,-4 0 0,0 1 0,-2-1 0,2 1 0,-2 0 0,0-2 0,1 2 0,1-2 0,0 1 0,0 1 0,0-2 0,-2 0 0,2 0 0,0-3 0,-2 0 0,2 0 0,0 0 0,-1 0 0,1 0 0,1-2 0,0-1 0,2-2 0,-1 0 0,-2 0 0,-1-1 0,1 1 0,-1 1 0,0-1 0,1-1 0,1 1 0,1-1 0,1 1 0,0 0 0,1 0 0,-1 2 0,0-1 0,2 1 0,1 0 0,-1 1 0,1 1 0,-3 1 0,0-1 0,1 1 0,-1-1 0,1 1 0,-1-1 0,0 1 0,1-1 0,-1 1 0,2-2 0,-1 1 0,1-1 0,-1 0 0,-2 4 0,-1 0 0,-1 0 0,1 0 0,2-2 0,0 0 0,-2 0 0,1 0 0,0 0 0,1 0 0,2 0 0,0-1 0,1 1 0,-1-1 0,2 1 0,-1-2 0,2-1 0,-1 1 0,-1-3 0,1 2 0,-1 0 0,1 1 0,1 1 0,-2-1 0,1-2 0,-1 0 0,2 1 0,1 1 0,-3 1 0,0 1 0,-2-1 0,0 1 0,1-1 0,0 1 0,1 0 0,-1-1 0,-1 1 0,-1-1 0,2 1 0,1 0 0,-1-1 0,2 1 0,-1-2 0,0-3 0,3-2 0,-1-2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17:29:36.47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73 0 24575,'17'0'0,"-1"0"0,8 0 0,1 0 0,2 0 0,8 0 0,2 0 0,4 0 0,1 0 0,-3 2 0,-1 1 0,-6 2 0,-3 1 0,-7 0 0,-3 1 0,-4-1 0,-2 1 0,-2 2 0,-2 0 0,-2-1 0,-2 1 0,-1-1 0,-2 1 0,1 0 0,-1-1 0,-2 3 0,0 0 0,0 3 0,0 3 0,0 0 0,0 0 0,0-2 0,0 0 0,0-1 0,0 5 0,0-2 0,0 1 0,-2-4 0,-1-3 0,-4 0 0,-1 0 0,-3 1 0,-1 0 0,-1-1 0,-1-1 0,-1 0 0,-1-1 0,-2-1 0,-1-1 0,-1-2 0,0-2 0,0-1 0,0 1 0,3-1 0,0 1 0,1-1 0,1-2 0,-1 0 0,3 0 0,1 0 0,2 0 0,2 0 0,0 0 0,0 0 0,0 0 0,-1 0 0,0 0 0,2-2 0,4 0 0,6 0 0,7 1 0,4-1 0,6 0 0,5-1 0,1 1 0,0 1 0,-2 1 0,-3 0 0,0 0 0,-1 0 0,-2 0 0,-1 0 0,-3 0 0,1-2 0,-1-1 0,1-2 0,-1 0 0,0 2 0,0 1 0,0 2 0,0 0 0,-3 0 0,0 0 0,-3 0 0,-1 0 0,0 0 0,1 0 0,-1 2 0,-2 1 0,-2 3 0,-3 2 0,-4 0 0,-3 3 0,-2 0 0,0 3 0,0 3 0,-3 0 0,-1 3 0,0-1 0,1 1 0,3-1 0,-3-2 0,0-2 0,-1-4 0,-3 1 0,1-1 0,-2 1 0,0-2 0,2-3 0,-2-2 0,-1-2 0,-1-3 0,-1 1 0,2-1 0,1 0 0,2 0 0,0 0 0,0 0 0,3 0 0,-2 0 0,3 0 0,-1 0 0,1 0 0,2 0 0,0 2 0,0 0 0,-2 0 0,0 0 0,-1-2 0,1 0 0,0 2 0,0 1 0,1 0 0,-2-1 0,2-2 0,-3 1 0,-1 2 0,2-1 0,0 0 0,3-1 0,0 1 0,4-2 0,1 2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17:31:15.18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0 24575,'0'11'0,"0"1"0,0 1 0,0 3 0,0-2 0,0 3 0,2-1 0,0 1 0,1 3 0,-1 2 0,0 2 0,1 3 0,-1-1 0,1 1 0,-3 3 0,0 0 0,0 0 0,0-1 0,0-3 0,0 0 0,0-1 0,0-4 0,0-1 0,0-5 0,0 3 0,0-2 0,0-3 0,0-2 0,0-3 0,0 1 0,0-1 0,0 1 0,0-1 0,0 1 0,0-1 0,0 3 0,0 1 0,0-1 0,0 0 0,0-2 0,0 0 0,0 0 0,0-1 0,0 1 0,0-1 0,0-3 0,0-2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17:31:17.88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239 9 24575,'-5'-5'0,"-1"2"0,-1 3 0,-1 0 0,-1 0 0,-1 0 0,-3 0 0,-2 0 0,0 0 0,-1 0 0,4 0 0,0 0 0,3 0 0,1 1 0,1 3 0,3 2 0,0 3 0,1-1 0,1 1 0,-2-1 0,2 3 0,-1 0 0,0-1 0,0 1 0,-2-1 0,-1 3 0,-1 1 0,2-2 0,-2-1 0,3 1 0,-1-1 0,0 3 0,3 0 0,-1 0 0,1 0 0,0 0 0,-1 3 0,1-2 0,2 2 0,0-3 0,0-2 0,0 2 0,0-3 0,0 1 0,0-1 0,0-2 0,0 2 0,0 0 0,0 1 0,1-2 0,0-3 0,2 1 0,-1 0 0,0 1 0,1 0 0,-1-2 0,0 2 0,-2-2 0,0 2 0,0-1 0,2 1 0,0-1 0,2-1 0,0-1 0,0 0 0,2 1 0,-2 1 0,2-1 0,-2-1 0,1 0 0,1-1 0,-2 1 0,2-2 0,1-2 0,-1 0 0,1-2 0,0 0 0,1 0 0,0 0 0,0 0 0,0 0 0,0-1 0,1-3 0,-1-2 0,3 0 0,1-1 0,-1 1 0,2 1 0,-1 0 0,2 3 0,0 2 0,-2-2 0,0-1 0,3-1 0,-3-3 0,4 2 0,-6-2 0,-1-1 0,0-2 0,-1-1 0,0 1 0,-1 3 0,1-4 0,1-1 0,0 0 0,0 1 0,-3 2 0,0-2 0,-1-1 0,0 1 0,-1 0 0,0-1 0,1 0 0,-1 1 0,0-1 0,1 2 0,-1 0 0,0 2 0,0 0 0,-1 0 0,-1-1 0,-2 1 0,0-1 0,0 1 0,0-1 0,0 1 0,0-1 0,0 1 0,0 1 0,0-1 0,0 1 0,0-2 0,0 1 0,-2 1 0,0 1 0,-2 2 0,-2-1 0,0-1 0,-3 1 0,1-1 0,-1 1 0,1 1 0,-1 0 0,1-1 0,-1 1 0,1 0 0,-1-1 0,0 1 0,1 0 0,1-1 0,2 1 0,-1 0 0,0-1 0,-2 1 0,0 1 0,0 0 0,1 0 0,1 1 0,-1-1 0,2 0 0,1 2 0,2-1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17:31:22.99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62 1 24575,'12'0'0,"3"0"0,2 0 0,3 0 0,2 0 0,1 0 0,3 0 0,-1 1 0,-5 3 0,0 2 0,-3 1 0,3 0 0,-1 0 0,1 1 0,0 1 0,0 1 0,0 0 0,-3-1 0,-2 1 0,0-1 0,-3 0 0,0 0 0,-1-2 0,-4 0 0,-2-1 0,-3 1 0,0 1 0,1 1 0,-1-1 0,0 1 0,-2-1 0,0 3 0,0 3 0,0 3 0,0 0 0,0-1 0,0-1 0,0-1 0,0 3 0,-2 1 0,-3 1 0,-3-2 0,-2-2 0,-3-1 0,-3-1 0,0 1 0,0-1 0,1-1 0,1 1 0,0-2 0,2-2 0,0 0 0,3 0 0,-2 0 0,-2-3 0,0-1 0,0-3 0,3-2 0,2 0 0,0 0 0,0 0 0,2-2 0,2-1 0,4-2 0,3 1 0,3 1 0,1 1 0,1-3 0,1 1 0,-1 2 0,1 0 0,2-1 0,1 0 0,-1 0 0,0 1 0,0 2 0,1-2 0,-1 0 0,0-1 0,-3 1 0,1 2 0,0 0 0,2 0 0,-1 0 0,-1 0 0,0 0 0,0 0 0,0 0 0,0 0 0,1 0 0,1 0 0,1 0 0,-1 0 0,-2 2 0,-2 2 0,-2 2 0,-1 5 0,-1 0 0,2 3 0,0 0 0,-2 0 0,1 1 0,-2-4 0,1 3 0,-1-3 0,-2 3 0,0 0 0,0-2 0,0 0 0,0 0 0,0 0 0,0 2 0,0-1 0,0-1 0,0 2 0,0-1 0,0-1 0,0 2 0,0-2 0,-2-1 0,0 3 0,-2-2 0,-2 0 0,-1-1 0,-1-2 0,-1 0 0,0-1 0,1 1 0,-1 0 0,0-1 0,1 1 0,-1-1 0,1 1 0,-1-1 0,0-1 0,-2-3 0,0-2 0,0-2 0,1 0 0,3 0 0,-1 0 0,-1 0 0,1 0 0,-1 0 0,1 0 0,-1 0 0,0 0 0,0 0 0,0 0 0,1 0 0,-1 0 0,0 0 0,0 0 0,1 0 0,-1 0 0,0 0 0,1 0 0,-3 0 0,-1 0 0,0 0 0,1 0 0,3 0 0,-1 0 0,-2 0 0,0 0 0,0 0 0,1 0 0,0 0 0,-1 0 0,-1 0 0,0 0 0,1 0 0,1 0 0,-1 0 0,0 0 0,-1 0 0,1 0 0,-1 0 0,1 0 0,2 0 0,2-5 0,3 4 0,2-3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17:31:47.93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0 24575,'0'11'0,"0"1"0,0 1 0,0 3 0,0-2 0,0 3 0,2-1 0,0 1 0,1 3 0,-1 2 0,0 2 0,1 3 0,-1-1 0,1 1 0,-3 3 0,0 0 0,0 0 0,0-1 0,0-3 0,0 0 0,0-1 0,0-4 0,0-1 0,0-5 0,0 3 0,0-2 0,0-3 0,0-2 0,0-3 0,0 1 0,0-1 0,0 1 0,0-1 0,0 1 0,0-1 0,0 3 0,0 1 0,0-1 0,0 0 0,0-2 0,0 0 0,0 0 0,0-1 0,0 1 0,0-1 0,0-3 0,0-2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17:31:47.93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239 9 24575,'-5'-5'0,"-1"2"0,-1 3 0,-1 0 0,-1 0 0,-1 0 0,-3 0 0,-2 0 0,0 0 0,-1 0 0,4 0 0,0 0 0,3 0 0,1 1 0,1 3 0,3 2 0,0 3 0,1-1 0,1 1 0,-2-1 0,2 3 0,-1 0 0,0-1 0,0 1 0,-2-1 0,-1 3 0,-1 1 0,2-2 0,-2-1 0,3 1 0,-1-1 0,0 3 0,3 0 0,-1 0 0,1 0 0,0 0 0,-1 3 0,1-2 0,2 2 0,0-3 0,0-2 0,0 2 0,0-3 0,0 1 0,0-1 0,0-2 0,0 2 0,0 0 0,0 1 0,1-2 0,0-3 0,2 1 0,-1 0 0,0 1 0,1 0 0,-1-2 0,0 2 0,-2-2 0,0 2 0,0-1 0,2 1 0,0-1 0,2-1 0,0-1 0,0 0 0,2 1 0,-2 1 0,2-1 0,-2-1 0,1 0 0,1-1 0,-2 1 0,2-2 0,1-2 0,-1 0 0,1-2 0,0 0 0,1 0 0,0 0 0,0 0 0,0 0 0,0-1 0,1-3 0,-1-2 0,3 0 0,1-1 0,-1 1 0,2 1 0,-1 0 0,2 3 0,0 2 0,-2-2 0,0-1 0,3-1 0,-3-3 0,4 2 0,-6-2 0,-1-1 0,0-2 0,-1-1 0,0 1 0,-1 3 0,1-4 0,1-1 0,0 0 0,0 1 0,-3 2 0,0-2 0,-1-1 0,0 1 0,-1 0 0,0-1 0,1 0 0,-1 1 0,0-1 0,1 2 0,-1 0 0,0 2 0,0 0 0,-1 0 0,-1-1 0,-2 1 0,0-1 0,0 1 0,0-1 0,0 1 0,0-1 0,0 1 0,0 1 0,0-1 0,0 1 0,0-2 0,0 1 0,-2 1 0,0 1 0,-2 2 0,-2-1 0,0-1 0,-3 1 0,1-1 0,-1 1 0,1 1 0,-1 0 0,1-1 0,-1 1 0,1 0 0,-1-1 0,0 1 0,1 0 0,1-1 0,2 1 0,-1 0 0,0-1 0,-2 1 0,0 1 0,0 0 0,1 0 0,1 1 0,-1-1 0,2 0 0,1 2 0,2-1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17:33:19.44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369 41 24575,'-14'0'0,"-3"0"0,-3 0 0,-3 0 0,-3 0 0,2 0 0,-1 0 0,1 0 0,0 2 0,1 4 0,0 5 0,-1 2 0,3 1 0,1 1 0,5 0 0,3 1 0,1-2 0,4-2 0,1 0 0,2 0 0,2 4 0,0 0 0,1-1 0,1-2 0,0-2 0,0 3 0,0 2 0,0 1 0,0 0 0,1-1 0,4 0 0,1-1 0,5 2 0,1 0 0,0 0 0,0 3 0,1-3 0,-1 1 0,1-1 0,-1-2 0,-3 2 0,0-3 0,0-3 0,0 3 0,0-3 0,0 1 0,-1-2 0,-1-3 0,0 2 0,1 1 0,1 1 0,0 0 0,-1-2 0,3 0 0,0 0 0,3 1 0,2-1 0,-1 1 0,1-1 0,-1-1 0,-1-1 0,2-2 0,-1-2 0,2 1 0,0-1 0,-2 0 0,2-1 0,-1-2 0,2 0 0,-1 0 0,-3 0 0,-1 0 0,-2 0 0,1 0 0,-2 0 0,-3 0 0,1-2 0,0-1 0,1-4 0,0 0 0,-1-1 0,0 1 0,-1 1 0,2 0 0,-1-1 0,1-1 0,0 1 0,0 0 0,0 1 0,-1 1 0,0-1 0,1 1 0,0 1 0,-3-3 0,1 1 0,-1-3 0,0 1 0,1-3 0,-3-1 0,-2-2 0,-1 0 0,2 2 0,-1 0 0,0 0 0,-2-1 0,0-1 0,0 0 0,0 2 0,0-2 0,0 2 0,0-2 0,0 0 0,0-1 0,0-1 0,0-2 0,0-1 0,-2-4 0,-3 0 0,-3-1 0,-2 1 0,2 3 0,1 2 0,0 1 0,0 2 0,-2 4 0,2 0 0,1 2 0,0 1 0,-1-1 0,-1 1 0,1 1 0,-2-4 0,1 0 0,-1 0 0,0 0 0,2 3 0,-2 1 0,0 0 0,1 1 0,-1 1 0,1-1 0,-1-1 0,0 2 0,-2-2 0,-1 0 0,1 3 0,0-1 0,2 3 0,0 2 0,0 0 0,1 0 0,-1 0 0,1 0 0,0 0 0,-1 0 0,1 0 0,1 0 0,-1 0 0,1 0 0,-2 1 0,1 3 0,-1 0 0,2 1 0,1 0 0,1-1 0,2 2 0,0 0 0,3 2 0,0 0 0,0 1 0,0-1 0,0 1 0,0 0 0,0-1 0,0 1 0,-1-3 0,0-2 0,0-2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17:33:21.93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24575,'0'15'0,"0"0"0,0 1 0,0 1 0,0 5 0,0 1 0,0 0 0,0-2 0,0-4 0,0-3 0,0 0 0,0 0 0,0-3 0,0 0 0,0-3 0,0 1 0,0 1 0,0 2 0,0 1 0,0 1 0,0 0 0,0 0 0,0 2 0,0-1 0,0 2 0,0-2 0,0-3 0,0 1 0,0-1 0,0 0 0,0 0 0,0-1 0,0 1 0,0-1 0,0 0 0,0-2 0,0 0 0,0-1 0,0 0 0,0 1 0,0-1 0,0 1 0,0-2 0,0 1 0,0 1 0,0 1 0,0 1 0,0-1 0,0-2 0,0 1 0,0-1 0,0 1 0,0-1 0,0 1 0,0 0 0,0-1 0,0 1 0,0-1 0,0 0 0,2-2 0,-2-3 0,2-1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17:33:25.2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24575,'0'20'0,"0"4"0,0 1 0,0 0 0,0-3 0,0-2 0,0-1 0,0-2 0,0-1 0,0-2 0,0 0 0,0-1 0,0-2 0,0-2 0,0-1 0,0 0 0,0 1 0,0-1 0,0 1 0,0-1 0,0 1 0,0-1 0,0 1 0,0 0 0,0 0 0,0-1 0,0 0 0,0 0 0,0-3 0,2-5 0,2-3 0,2-2 0,2 1 0,1-1 0,-1 1 0,1 1 0,2 1 0,3 2 0,1 0 0,2 0 0,2 0 0,1 0 0,3 0 0,-1 0 0,-1 0 0,-1 0 0,0 0 0,0 0 0,0 0 0,0 0 0,0 0 0,0 0 0,0 0 0,0 0 0,-2 0 0,-1 0 0,0 0 0,-2 0 0,-1 0 0,-3 0 0,-2 0 0,-1 0 0,1 0 0,-1 0 0,1 0 0,-1 0 0,0 0 0,0 0 0,0 0 0,0 0 0,-3 0 0,-2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17:25:00.68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22 1 24575,'18'0'0,"-3"0"0,5 0 0,-3 0 0,5 0 0,-1 0 0,2 0 0,0 0 0,-4 0 0,1 1 0,-3 3 0,0 2 0,1 5 0,-1 0 0,-2 3 0,-1 0 0,-2-1 0,-2 1 0,-2-2 0,-1 0 0,-2-1 0,-2-2 0,0 0 0,0 2 0,-1 0 0,0 3 0,-2 0 0,0 9 0,0-4 0,0 7 0,0-7 0,0 1 0,-1-3 0,-6-1 0,-3-3 0,-5 1 0,0 0 0,-2-3 0,-3 1 0,-1-3 0,-2 1 0,1-2 0,-2-2 0,0-3 0,1 0 0,2 0 0,3 0 0,1-1 0,2-2 0,2 0 0,2 0 0,2 0 0,0 0 0,0 0 0,0 0 0,1 0 0,1-1 0,3-3 0,5 0 0,7 0 0,4 1 0,5 0 0,4-1 0,1-2 0,4 3 0,1 0 0,-3 2 0,-1 1 0,-2 0 0,2 0 0,-2 0 0,0 0 0,-1-1 0,-5 1 0,0 0 0,-2 0 0,-1 2 0,0 1 0,-2 1 0,-1 0 0,-1-2 0,1 2 0,-2-1 0,2 1 0,-3 1 0,0 1 0,0 1 0,-2 1 0,2 0 0,-2 0 0,-1 1 0,-1 4 0,-1-4 0,-1 4 0,0-3 0,0 2 0,0 2 0,0-1 0,0 2 0,0-1 0,-2 0 0,-3 3 0,-2-2 0,-3-1 0,1-3 0,1-3 0,-1 1 0,1-1 0,-1 1 0,0-2 0,-3 1 0,0-1 0,-3-3 0,-1 0 0,0-2 0,0 0 0,-1 1 0,2-1 0,-2-2 0,0 1 0,0-1 0,-3 0 0,1 0 0,1 0 0,1 0 0,0 0 0,1 0 0,2 0 0,2 0 0,3 0 0,0 0 0,1 0 0,-1 0 0,1 0 0,2-2 0,2-6 0,2 4 0,2-3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17:33:26.95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24575,'0'16'0,"0"2"0,0 8 0,0 3 0,0-2 0,0 3 0,0 0 0,0-3 0,0 3 0,0-3 0,0-5 0,0 0 0,0-2 0,0-3 0,0-2 0,0-1 0,0 0 0,0 2 0,0 0 0,0 1 0,0-2 0,0 2 0,0 0 0,0-2 0,0 2 0,0-3 0,0 1 0,0 1 0,0-1 0,0 2 0,0-1 0,0 2 0,0 2 0,0 0 0,0-1 0,0 1 0,0 0 0,0-3 0,0-1 0,0-2 0,0-2 0,0-1 0,0-4 0,0 1 0,0-1 0,0 1 0,0 1 0,0 0 0,0-1 0,0 0 0,0 0 0,0-3 0,0-1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17:33:33.27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24575,'16'0'0,"5"0"0,8 0 0,5 0 0,2 0 0,2 0 0,0 0 0,-1 0 0,-6 0 0,-1 0 0,-6 0 0,-1 0 0,0 0 0,-2 0 0,-1 0 0,-3 0 0,-2 0 0,0 0 0,-1 0 0,1 0 0,-1 0 0,0 0 0,0 0 0,-1 0 0,-2 0 0,0 0 0,1 0 0,0 0 0,-1 0 0,-2 0 0,0 0 0,-1 0 0,1 0 0,0 0 0,-1 0 0,1 0 0,-1 0 0,0 0 0,-1 1 0,-3 3 0,-5 4 0,-3 3 0,-3 3 0,-2 0 0,-1 0 0,1 0 0,0 0 0,-1 0 0,-1 0 0,-1 0 0,0 0 0,1 0 0,2-3 0,-2 1 0,1-2 0,-1 2 0,1 2 0,2-2 0,1-1 0,0 1 0,0 0 0,-2-1 0,2 0 0,0-2 0,1 0 0,-1 0 0,-1-1 0,1 1 0,0 0 0,1-1 0,-1 1 0,0-1 0,1 1 0,0 0 0,-1 1 0,-2 2 0,-3 5 0,-3 3 0,-3 1 0,0 4 0,1-4 0,3-2 0,2-2 0,2-3 0,1 0 0,-1 2 0,1-3 0,1-1 0,2-3 0,2-1 0,-1-1 0,0-1 0,1 0 0,-2 1 0,1 1 0,-1-1 0,2-1 0,0-1 0,0 2 0,1 0 0,1-1 0,0-1 0,-1 1 0,1 0 0,2 1 0,-1 1 0,1 0 0,0 0 0,0 0 0,0 0 0,0 0 0,0-4 0,0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17:36:19.5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24575,'0'10'0,"0"1"0,0 0 0,0 21 0,0-13 0,0 15 0,0-13 0,0 2 0,0 5 0,0-1 0,0 1 0,0 1 0,0 2 0,0-1 0,0 0 0,2 0 0,1 1 0,0-1 0,0 0 0,-3-3 0,0 1 0,0-2 0,0 1 0,0-1 0,2-2 0,1-2 0,-1-3 0,1 1 0,-3-1 0,0-1 0,0-3 0,0-1 0,1-1 0,1-1 0,0 0 0,0-3 0,-2 1 0,1-1 0,-1-1 0,0 1 0,0-1 0,1-1 0,2-1 0,-1 0 0,0 0 0,-2-2 0,0-1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17:36:22.6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485 13 24575,'-13'0'0,"-6"0"0,-5 0 0,-2 0 0,-2 0 0,7 0 0,6 0 0,1 0 0,0 0 0,-3 0 0,-3 0 0,-2 0 0,-4-2 0,-5 1 0,3 2 0,4 4 0,4 5 0,3 1 0,-2 2 0,2 3 0,4-1 0,3 2 0,3-3 0,0 1 0,-1 1 0,2-1 0,-1 2 0,2-3 0,2 1 0,0-1 0,3 0 0,-1 3 0,1 0 0,0 0 0,0 0 0,0 0 0,0-2 0,0 1 0,0-2 0,0 0 0,0 0 0,0 0 0,0-1 0,0-1 0,0 1 0,0 0 0,0 3 0,0-1 0,0 1 0,0 0 0,0 0 0,0 1 0,0-1 0,2-1 0,2 2 0,1-2 0,1-1 0,-1-2 0,0 0 0,-1-1 0,0-2 0,3 0 0,-1-1 0,1 1 0,-1-1 0,0 1 0,1-3 0,1 1 0,1-1 0,-1-2 0,0 2 0,0-1 0,-1-2 0,1 1 0,1 0 0,2 2 0,2 0 0,3 1 0,-2 0 0,3 0 0,-3-2 0,1 2 0,-1-2 0,0-2 0,1 0 0,-3-3 0,-1 0 0,-2 0 0,0 0 0,1 0 0,1 0 0,0 0 0,0 0 0,0 0 0,0 0 0,1 0 0,-1 0 0,-4 0 0,1 0 0,-1-1 0,0-1 0,2-2 0,-1-1 0,1-2 0,-1-1 0,1-2 0,0-1 0,0-1 0,0 1 0,0 1 0,0 1 0,-1 0 0,1 0 0,-1 1 0,0-1 0,1 1 0,0-1 0,-1 0 0,1 1 0,-1-1 0,1 0 0,0 1 0,-1-1 0,0 2 0,-1 1 0,-1 0 0,-1 0 0,-1-3 0,0-1 0,-2-2 0,-1-4 0,1-3 0,1-3 0,0 1 0,-1 1 0,-1 2 0,-1 2 0,0 1 0,0 3 0,0 3 0,0 0 0,0 0 0,0 1 0,0-1 0,0 1 0,0-1 0,0 1 0,0 0 0,0-1 0,0 2 0,0 0 0,0-1 0,-1 0 0,-2 0 0,-4-1 0,1 1 0,-1-1 0,3 1 0,0 0 0,-1-1 0,1 2 0,-2 0 0,1 2 0,-1 0 0,2-1 0,-1 0 0,-1 1 0,0-1 0,-1 0 0,0-3 0,1-3 0,-1 1 0,-1 1 0,0 2 0,2 1 0,1-1 0,0 0 0,0-1 0,-1 0 0,0 2 0,-1 1 0,1-1 0,1 0 0,0 0 0,1 1 0,-1 0 0,-1-1 0,2-1 0,-2 2 0,2 0 0,0 2 0,0 0 0,1 1 0,1 1 0,0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17:36:29.23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24575,'0'14'0,"0"1"0,0-1 0,0 3 0,0 3 0,0 0 0,0 4 0,0 4 0,0 7 0,0 4 0,0 1 0,0-8 0,0-8 0,0 1 0,0-5 0,0 0 0,0 0 0,0-7 0,0-1 0,0-1 0,0 0 0,0 2 0,0 1 0,0 0 0,0 0 0,0 1 0,0 1 0,0 1 0,0 3 0,0-2 0,0-1 0,0-3 0,0 0 0,0 0 0,0 0 0,0 0 0,0-2 0,0-1 0,0-3 0,0 0 0,0-1 0,0 0 0,0 1 0,0 0 0,0 0 0,0 1 0,0 0 0,0-1 0,0 3 0,0 0 0,0 1 0,0-1 0,0 0 0,0 1 0,0 0 0,0-1 0,0-2 0,0-1 0,0 1 0,0-6 0,0 1 0,0-5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17:36:31.40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24575,'0'10'0,"0"4"0,0 1 0,0 2 0,0 5 0,0-1 0,0 4 0,0-2 0,0 3 0,0-1 0,0-1 0,0-1 0,0-6 0,2 0 0,0-1 0,1 2 0,1 1 0,-1-2 0,0 0 0,1-3 0,-2-2 0,3 2 0,-1-3 0,-1 3 0,1 0 0,-2-3 0,2 0 0,0-1 0,0 0 0,0 1 0,-1-2 0,-1 0 0,-1 0 0,1-2 0,1-2 0,3-2 0,2-4 0,0-3 0,0-3 0,0 1 0,0 0 0,1 0 0,2-1 0,0-2 0,0 1 0,0 0 0,1 0 0,2-1 0,2-1 0,0 2 0,1 1 0,2 2 0,3 1 0,7 2 0,4 1 0,5 1 0,4 0 0,0 0 0,0 0 0,0 0 0,1 0 0,-8 0 0,-3 0 0,-9 0 0,-2 0 0,-4 0 0,0 0 0,-3 0 0,-3 0 0,0 2 0,-3 0 0,0 2 0,0 0 0,0-2 0,-1 1 0,2 0 0,-6-1 0,1-1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17:36:34.8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24575,'0'11'0,"0"1"0,0-1 0,0 5 0,0 2 0,0 2 0,0 3 0,0 3 0,0 2 0,0 7 0,0 0 0,0-1 0,0 3 0,0-2 0,0 5 0,0-6 0,0 0 0,0-4 0,0-4 0,0 3 0,0-2 0,0 1 0,0-2 0,0 0 0,0 1 0,0 0 0,2-3 0,1-2 0,-1-4 0,1-1 0,-3-2 0,0-3 0,2 0 0,0-3 0,0 0 0,0-1 0,-2 1 0,0-1 0,2 1 0,0-1 0,1 1 0,-1 2 0,-1 0 0,2 0 0,-1-2 0,0-1 0,-2-1 0,0 1 0,0 1 0,0-4 0,0-2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17:36:37.399"/>
    </inkml:context>
    <inkml:brush xml:id="br0">
      <inkml:brushProperty name="width" value="0.05" units="cm"/>
      <inkml:brushProperty name="height" value="0.05" units="cm"/>
      <inkml:brushProperty name="color" value="#54BCDF"/>
    </inkml:brush>
  </inkml:definitions>
  <inkml:trace contextRef="#ctx0" brushRef="#br0">1 0 24575,'14'0'0,"5"0"0,7 0 0,6 0 0,6 0 0,-1 0 0,1 0 0,-5 0 0,-2 0 0,-5 0 0,0 0 0,-3 0 0,0 2 0,-1 3 0,-2 5 0,-4 2 0,-2 0 0,-4 1 0,-1 0 0,0 2 0,0-3 0,-2 2 0,-3-4 0,-2 3 0,0 1 0,1 0 0,-1 0 0,0-2 0,-2 2 0,0-2 0,0 2 0,0 0 0,0 0 0,0 0 0,0 1 0,0-1 0,0 0 0,0 2 0,0-1 0,-2-1 0,0-1 0,-2-3 0,-1 1 0,0 0 0,-3-1 0,0 1 0,2 0 0,-1-1 0,0-1 0,-1-1 0,0 1 0,-1-1 0,0 0 0,0-2 0,1-1 0,-1-2 0,-2-1 0,-1-2 0,1 0 0,-1 0 0,1 0 0,-1 0 0,0 0 0,-1 0 0,1 0 0,0 0 0,2 0 0,2 0 0,3 0 0,13 0 0,5 0 0,11 0 0,-4 0 0,-1 0 0,-5 0 0,0 0 0,0 0 0,0-2 0,-4 0 0,2-2 0,1-1 0,1 2 0,2-1 0,-2 1 0,-1 1 0,0 0 0,1 1 0,0 1 0,1-1 0,-1 1 0,-2 0 0,0 0 0,-3 2 0,0 1 0,-1 4 0,-1 1 0,-2 0 0,-3 3 0,-2 3 0,0 1 0,0 1 0,0 1 0,0 0 0,0 2 0,0-2 0,0-1 0,0-1 0,0-1 0,0 1 0,0 0 0,0 1 0,0-2 0,0 4 0,-1-2 0,-1-1 0,-2-1 0,0-1 0,0 1 0,-1-2 0,1-1 0,-1-1 0,1-2 0,0 1 0,-1 0 0,-1-1 0,-1 1 0,1 0 0,-1-1 0,1 1 0,1-1 0,-1 1 0,0-3 0,-1-1 0,-2-2 0,2 0 0,-1-1 0,1 0 0,-1-2 0,-2 1 0,-1 2 0,-2-1 0,-3 0 0,-1 1 0,-2-1 0,-1 3 0,-2-1 0,-2 1 0,-2 0 0,-1 0 0,0 0 0,0 0 0,3 0 0,1-2 0,5-1 0,1-2 0,2 0 0,3 0 0,1 0 0,2 0 0,1 0 0,-1 0 0,1 0 0,2-3 0,2-10 0,3-7 0,0 5 0,1 2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17:36:47.73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24575,'20'0'0,"1"0"0,15 0 0,7 0 0,4 0 0,14 0 0,-2 0 0,0 0 0,0 0 0,-2 0 0,2 0 0,1 0 0,-4 0 0,-4 0 0,-7 0 0,-6 0 0,-7 0 0,-3 0 0,-6 0 0,-4 0 0,-4 0 0,-4 0 0,-2 0 0,0 0 0,0 0 0,-1 0 0,0 0 0,1 0 0,-1 0 0,1 0 0,-1 0 0,0 0 0,0 0 0,-1 0 0,1 0 0,-2 2 0,-2 2 0,-2 2 0,-1 2 0,-1 0 0,-5 1 0,-4 2 0,-7 4 0,-3 2 0,0 2 0,1 1 0,1 2 0,-1 1 0,2-2 0,-2 2 0,2-3 0,0 3 0,-2 2 0,-1-1 0,1 0 0,2-4 0,3 1 0,2-3 0,1-1 0,1-2 0,-1 0 0,2-1 0,1 0 0,2 1 0,0-3 0,-2-1 0,3-2 0,-3 2 0,0 0 0,2 1 0,-1-1 0,1-3 0,1 1 0,0-1 0,1 1 0,0-2 0,1 1 0,-1-1 0,-2 1 0,1 1 0,-2 0 0,-1 2 0,-2 2 0,1 0 0,-2 3 0,2-1 0,-2 0 0,3 2 0,0-3 0,0 1 0,0-1 0,0-2 0,0-1 0,2-2 0,1 0 0,-3-1 0,3 1 0,-1 0 0,1-1 0,0 0 0,0 1 0,-2-3 0,3-1 0,-1 1 0,0-1 0,0 3 0,-1 0 0,1 0 0,0 0 0,1 0 0,0-1 0,0-1 0,0 0 0,1 1 0,2 1 0,0 0 0,0 1 0,0-5 0,0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17:36:50.785"/>
    </inkml:context>
    <inkml:brush xml:id="br0">
      <inkml:brushProperty name="width" value="0.05" units="cm"/>
      <inkml:brushProperty name="height" value="0.05" units="cm"/>
      <inkml:brushProperty name="color" value="#84C350"/>
    </inkml:brush>
  </inkml:definitions>
  <inkml:trace contextRef="#ctx0" brushRef="#br0">268 0 24575,'12'0'0,"6"0"0,-1 0 0,5 0 0,7 0 0,3 0 0,7 0 0,-3 0 0,-3 0 0,0 0 0,-3 0 0,-1 0 0,-3 0 0,-3 0 0,-2 0 0,-5 0 0,-3 2 0,-1 1 0,-2 3 0,-1 2 0,-2 0 0,0 2 0,-2 2 0,-2 2 0,1 2 0,-1-1 0,0 1 0,1 1 0,-1 0 0,0 1 0,-1-2 0,-2 1 0,0-2 0,0 1 0,0-2 0,0 0 0,0 2 0,0 1 0,0 2 0,0-1 0,0-1 0,-1-2 0,-4 2 0,-1-2 0,-2 0 0,-1-1 0,0 0 0,-1 0 0,1-2 0,-2 0 0,1-4 0,-4 1 0,0 0 0,-1-1 0,-1-3 0,-2-1 0,-1-1 0,-1 0 0,0-1 0,0-2 0,2 2 0,4 0 0,1 1 0,1-2 0,0-1 0,2 0 0,3 0 0,-2 0 0,-1 0 0,-2 0 0,-1 0 0,1 0 0,0 0 0,1 0 0,2 0 0,2 0 0,8 0 0,11 0 0,8 0 0,6 0 0,3 0 0,1 0 0,0 0 0,-3 0 0,-2 0 0,-4 0 0,2 0 0,-2 0 0,-4 0 0,2 0 0,0 0 0,1 0 0,3 0 0,-1 0 0,2 0 0,3 2 0,-1 3 0,4 2 0,-3 3 0,0 2 0,-3 1 0,-4-1 0,-2 0 0,-3-2 0,-4-1 0,-2 0 0,0-1 0,-2 1 0,-3-1 0,-2 0 0,-2 0 0,0 1 0,0-2 0,0 1 0,0-1 0,0 2 0,0 2 0,0 0 0,0 1 0,0-3 0,-2 0 0,-1 0 0,-3-1 0,-4 1 0,-1 0 0,-1 0 0,1 0 0,-1 0 0,0-1 0,-1-1 0,-1-1 0,0-1 0,-1-3 0,1 3 0,-3-3 0,0 1 0,0-1 0,0-2 0,3 0 0,2 0 0,-2 0 0,0 0 0,-1 0 0,0 0 0,1 0 0,-6 0 0,-9 2 0,-11 1 0,-14 3 0,-5 3 0,-1 1 0,1 2 0,4 1 0,2-1 0,1 1 0,8-1 0,8-3 0,4-3 0,10-3 0,2-3 0,5 0 0,3 0 0,1 0 0,2 0 0,0 0 0,1 0 0,4 0 0,0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17:25:49.795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60 416 8027,'-8'-87'0,"8"11"0,13 49 0,5-2 0,8 1 0,3-3 0,11 0 0,7-1 0,7 6 0,3 3 0,2 9 0,3 6 0,-5 4 0,0 4 0,-5 11 0,-5 6 0,-5 14 0,-10 8 0,-7 8 0,-10 5 0,-7 11 0,-6 14 0,-16 1 0,-14 16 0,7-47 0,-4-1 0,-6 3 0,-2-2 0,0-1 0,-1-2 0,1-4 0,-1-1 0,-3 2 0,0-1 0,-33 27 0,10-11 0,3-7 0,8-11 0,-3-1 0,10-9 0,7-11 0,9-6 0,4-3 0,11-11 0,4-11 0,4-6 0,3-12 0,0-1 0,0 4 0,4-2 0,1 6 0,5 4 0,6 4 0,6 1 0,6 8 0,7 3 0,8 3 0,4 2 0,4 3 0,4 2 0,1 12 0,3 5 0,-8 0 0,-1 3 0,-5 0 0,2 5 0,-5-3 0,-3 0 0,-1 7 0,-1 4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17:36:56.946"/>
    </inkml:context>
    <inkml:brush xml:id="br0">
      <inkml:brushProperty name="width" value="0.05" units="cm"/>
      <inkml:brushProperty name="height" value="0.05" units="cm"/>
      <inkml:brushProperty name="color" value="#84C350"/>
    </inkml:brush>
  </inkml:definitions>
  <inkml:trace contextRef="#ctx0" brushRef="#br0">1 0 24575,'0'11'0,"0"1"0,0 6 0,0 5 0,0 7 0,0 6 0,0 2 0,0 4 0,0-1 0,0 5 0,0 5 0,0-6 0,0 1 0,0-9 0,0-5 0,0 1 0,0-7 0,0-5 0,0-1 0,0-5 0,0 0 0,0-1 0,0-1 0,0-2 0,0-1 0,0-1 0,0-1 0,0 1 0,0 0 0,0 0 0,0-1 0,0 1 0,0-1 0,0-4 0,0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17:36:59.468"/>
    </inkml:context>
    <inkml:brush xml:id="br0">
      <inkml:brushProperty name="width" value="0.05" units="cm"/>
      <inkml:brushProperty name="height" value="0.05" units="cm"/>
      <inkml:brushProperty name="color" value="#84C350"/>
    </inkml:brush>
  </inkml:definitions>
  <inkml:trace contextRef="#ctx0" brushRef="#br0">165 11 24575,'-5'-4'0,"-4"3"0,0 5 0,0 4 0,-1 2 0,-1 0 0,-1 2 0,-1 0 0,1 0 0,2 2 0,1-2 0,1 1 0,1 1 0,2 0 0,2 1 0,0-1 0,3 0 0,-1 1 0,1-1 0,0-2 0,0 2 0,0-2 0,0 2 0,0 2 0,-2 2 0,-1-1 0,-2-1 0,0 1 0,2 0 0,-1 0 0,2-1 0,-1-2 0,1-4 0,2 2 0,0-2 0,0 1 0,0 2 0,0-1 0,0-1 0,0 0 0,0-2 0,0 0 0,0 0 0,0-1 0,2-1 0,2-2 0,2-3 0,2-2 0,0 1 0,1-1 0,-1 0 0,1 0 0,-1 0 0,0 0 0,1 0 0,2 0 0,3 0 0,1-2 0,2 0 0,-1-2 0,2-2 0,1 0 0,1-1 0,2 2 0,1-1 0,0 1 0,0 0 0,-2-2 0,-1 2 0,-2-2 0,-1 0 0,0 2 0,0-2 0,1 2 0,-2-1 0,-1 1 0,0 3 0,-1-3 0,-2 3 0,1-3 0,-1 0 0,2 0 0,-1-1 0,-1 1 0,-1-2 0,-3 3 0,1 0 0,1-2 0,0 0 0,0 0 0,0-1 0,-3 1 0,-2-1 0,0-4 0,-1-1 0,-1 0 0,-1 1 0,-2 0 0,0 0 0,0-1 0,0 1 0,0 0 0,0 0 0,0-1 0,0 1 0,0 2 0,-2-3 0,-3 3 0,-2-1 0,-1 2 0,-1 1 0,0 0 0,1 1 0,-1 0 0,-1 2 0,-2-2 0,-1 0 0,-1 0 0,0 0 0,0 1 0,0 1 0,1-1 0,-1 2 0,0 1 0,0 1 0,0-1 0,3 0 0,2-1 0,0 1 0,-2 2 0,-1-2 0,1 0 0,-3-1 0,2 0 0,0 0 0,1 1 0,3-2 0,0 1 0,-1 1 0,2-2 0,-1 3 0,2-3 0,1 0 0,-1 0 0,0 0 0,-1 0 0,1-1 0,-1 2 0,2 0 0,0-2 0,3-1 0,2-2 0,-1 0 0,1 3 0,0 1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17:37:01.1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24575,'21'0'0,"3"0"0,5 0 0,5 0 0,0 0 0,3 0 0,-1 0 0,1 0 0,-3 0 0,-3 0 0,-4 0 0,-3 0 0,-5 0 0,-2 0 0,-2 0 0,-4 0 0,0 0 0,-3 0 0,-3 0 0,-1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17:37:03.2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 24575,'11'-4'0,"13"0"0,9 4 0,10 0 0,11 0 0,-6 0 0,6 0 0,1 0 0,-5 0 0,0 0 0,-5 0 0,-4 0 0,-7 0 0,-4 0 0,-4 0 0,-3 0 0,1 0 0,0 0 0,-3 0 0,-1 0 0,-2 0 0,-1 0 0,-2 0 0,-2 0 0,-2 0 0,-2 0 0,0 0 0,0 0 0,0 0 0,-1 0 0,1 0 0,-1 0 0,-2 2 0,-2 1 0,-2 3 0,-2 1 0,-3 3 0,-2 3 0,-4 3 0,-5 3 0,0 0 0,-2 1 0,2 0 0,-1 0 0,0-2 0,0 2 0,0 0 0,0 0 0,0 0 0,0 0 0,0 0 0,2-1 0,-1 1 0,2-3 0,-1 0 0,2-1 0,2-2 0,0 0 0,3-3 0,0-1 0,1 0 0,-2 3 0,0-1 0,1-1 0,1 1 0,0-3 0,-1 0 0,-1 0 0,0 0 0,3-1 0,0-2 0,2 1 0,-2-1 0,-1 1 0,1-1 0,-1 1 0,3-1 0,-2 1 0,0 1 0,-1 0 0,-1-2 0,2 0 0,2 0 0,-2 1 0,1 1 0,-1 0 0,-2 0 0,2 0 0,-2 0 0,1 0 0,2-1 0,-1 1 0,-1 1 0,-1-1 0,1 1 0,0 0 0,1-1 0,2 1 0,-3-1 0,1 1 0,2 0 0,-2-1 0,1 1 0,1-1 0,-2 1 0,1-1 0,-1 0 0,0 1 0,0-1 0,1-1 0,-1 0 0,-1 1 0,0 0 0,-1 0 0,1 1 0,0-1 0,-1 1 0,1 0 0,-1-1 0,2 1 0,-1-1 0,1 1 0,-1 0 0,1-1 0,-1-1 0,1-1 0,-1-1 0,1-1 0,0 0 0,-2-1 0,-2-2 0,-21 3 0,16-4 0,-11 4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17:38:01.9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1063 24575,'15'0'0,"12"0"0,13-3 0,8-7 0,9-12 0,-1-10-6784,0-3 6784,2-2-4537,-1 1 4537,-3 4 0,2-1 0,7 0 0,-2 2 0,5-3 0,-6 4 0,-4-3 0,1 1 4537,-4 1-4537,-5 3 6784,-8 6-6784,-2-1 0,-3 2 0,-2 1 0,-5 3 0,-2 3 0,-2-1 0,-1 3 0,3-4 0,0-2 0,5-2 0,2-2 0,1 0 0,-1-1 0,0 1 0,0 3 0,-3 0 0,-6 5 0,-2 0 0,-2 1 0,1 1 0,1-2 0,1 1 0,0-2 0,1 0 0,-1 1 0,-2 0 0,-1 0 0,-2 3 0,-1 1 0,-2 3 0,-3 1 0,0-1 0,-3 3 0,0-1 0,-1 1 0,1-1 0,0 1 0,-1 1 0,1-1 0,-1 2 0,1 0 0,-1 0 0,1 2 0,-3-2 0,0-1 0,-2-1 0,-2-1 0,1 2 0,0 2 0,2 5 0,3 3 0,1 1 0,4 0 0,5 2 0,7 0 0,7 1 0,2 0 0,6 1 0,2 2 0,0 3 0,6 2 0,-5 1 0,3 1 0,-4-2 0,-3 1 0,2 1 0,-2-1 0,3 1 0,-1-1 0,-4-3 0,0 0 0,-4-1 0,-3-2 0,-6-1 0,-1-2 0,-4 0 0,4 1 0,-1 0 0,-4-2 0,-1-1 0,-1 0 0,0 0 0,1 1 0,0-1 0,1 1 0,0 0 0,-1 0 0,-3-1 0,-3-1 0,2 1 0,-1 0 0,0 0 0,2 0 0,-2-1 0,2-1 0,2 0 0,1 0 0,0 3 0,3 2 0,-2 0 0,-1 1 0,1-2 0,-6-3 0,3 0 0,-3 0 0,0 1 0,0-2 0,-3 0 0,0-2 0,0-1 0,0 0 0,-1 1 0,1-1 0,0-1 0,-1 1 0,1-2 0,-1 2 0,1 0 0,-1 0 0,1 1 0,-1-1 0,1-1 0,-1 0 0,-2 0 0,0 0 0,0-1 0,0 1 0,2-1 0,0 2 0,0 2 0,-1-2 0,0 2 0,-2-1 0,1 0 0,1 1 0,1 2 0,0 0 0,1 1 0,-1-1 0,1-2 0,0 1 0,0 2 0,-1-1 0,-1 1 0,-1-1 0,0 1 0,1-1 0,1 1 0,-1-1 0,-1-1 0,0-1 0,-1-1 0,0-1 0,0 1 0,-1 1 0,2 0 0,0 2 0,-1 1 0,1-3 0,-2 1 0,0-3 0,1 1 0,-1-1 0,0 0 0,1 2 0,0-1 0,0 1 0,1-1 0,-1-1 0,-1 2 0,1 0 0,0 2 0,0-2 0,-1-4 0,-1-17 0,-5-11 0,1 4 0,-2 1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17:38:05.5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1078 24575,'14'0'0,"13"0"0,14 0 0,14 0 0,3 0 0,6-3 0,1-4 0,-10-4 0,1-8 0,-6-1 0,13-7 0,3 2 0,-2 3 0,-4-1 0,-6 2 0,3-1 0,-1-1 0,-1 1 0,-1-2 0,-2 1 0,-1 1 0,-1 0 0,-4 3 0,-3 1 0,-5 1 0,-4 2 0,-4-1 0,-1-2 0,-2 1 0,-1-1 0,0 0 0,-2 0 0,1-3 0,-4 3 0,2 1 0,0 2 0,0-1 0,5-2 0,-1-1 0,0 1 0,-1 1 0,-1 3 0,-1-1 0,-1 2 0,-2 0 0,-3 1 0,-1 1 0,0 2 0,0-1 0,1 0 0,-1 0 0,-1 1 0,2-1 0,-1 0 0,-3 1 0,0 1 0,-2 2 0,-1 0 0,2 1 0,-1-1 0,-1 0 0,1 1 0,-2-1 0,3 0 0,2 1 0,0-1 0,1-1 0,-3 3 0,-1-2 0,-1 1 0,-1 0 0,-1 1 0,-1-1 0,1 1 0,0 0 0,0-1 0,-1 2 0,1-1 0,0 2 0,-1-2 0,1-1 0,-3 1 0,1 0 0,-1-1 0,0 1 0,0 0 0,0-1 0,-2 1 0,1 0 0,0 0 0,1 0 0,0 0 0,-2-1 0,-1 0 0,0 0 0,-1-2 0,1 2 0,0-1 0,-1 0 0,2-1 0,-2-1 0,2 1 0,2 3 0,-1 0 0,0 1 0,0 1 0,1 0 0,1 4 0,1 1 0,0 3 0,2 3 0,3 0 0,7 0 0,9 2 0,6 0 0,6 1 0,5 0 0,4 1 0,5-1 0,3 1 0,0 0 0,1 0 0,-5 0 0,-3 1 0,0 3 0,-2 0 0,4 2 0,-2-1 0,-1 1 0,1 2 0,-1 1 0,1 2 0,-4-2 0,-1 0 0,-3-1 0,0 1 0,2 2 0,-1-3 0,1 1 0,-3-2 0,1 2 0,-1 1 0,0 1 0,0 0 0,-4-1 0,-1 0 0,-7-2 0,-1 0 0,-3-2 0,-3-2 0,-2-1 0,-6-3 0,-1 1 0,-1-1 0,1-1 0,1 2 0,-3-2 0,1 1 0,-2-1 0,1-2 0,0 1 0,-1 0 0,-2 1 0,3-1 0,-1 0 0,1 1 0,0 0 0,-3 0 0,0-3 0,0-1 0,-1 1 0,1-1 0,-1-1 0,-2-1 0,0-2 0,-1 0 0,-2 0 0,1 0 0,-1 0 0,1 0 0,0-1 0,0 2 0,0-2 0,1 1 0,-1 0 0,0 0 0,0 2 0,0 1 0,0 1 0,0 0 0,0 1 0,0-1 0,-1 1 0,1-3 0,-2 0 0,0 0 0,2 0 0,-3 1 0,1 0 0,2 1 0,-2 0 0,0 0 0,2 1 0,-2-1 0,2-1 0,1 0 0,-3-6 0,0-6 0,-1 2 0,-1-5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17:38:08.1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1 819 24575,'35'0'0,"7"0"0,12 0 0,9 0 0,11 0 0,-5 0 0,3 0 0,-2 0 0,-11 0 0,8 0 0,-13 0 0,3 0-6784,-2 0 6784,-8 0 0,2 0 0,-8 0 0,8 0 0,2 0 0,-1 0 0,2-3 0,2-3 0,6-2 0,-1-1 0,-3 3 6784,-4 0-6784,-1-3 0,-3 2 0,-2-2 0,-4 0 0,0 0 0,-1-3 0,1 0 0,-1 3 0,0 0 0,3-2 0,6-3 0,0-1 0,-2 1 0,-1 1 0,-3 0 0,4-3 0,2-1 0,-1 1 0,1-1 0,1 2 0,0 1 0,0 1 0,-1 0 0,1 1 0,-1-1 0,1 0 0,-4 1 0,-1-1 0,-3 1 0,-4 1 0,-5-1 0,-4 1 0,-3 3 0,-4 0 0,0 1 0,-3 1 0,2-1 0,1 0 0,3 1 0,0-2 0,-2 2 0,1 1 0,-2-2 0,4 0 0,2 1 0,-2-1 0,2 0 0,-1 0 0,-1-1 0,0 2 0,1 0 0,1 1 0,-1-1 0,2 1 0,-4 0 0,-1-1 0,-1 3 0,-4-1 0,0 1 0,-3-2 0,-2 1 0,-2 1 0,-1-1 0,2 2 0,0-2 0,-3-1 0,2 3 0,-2-1 0,1 1 0,2-2 0,-1 0 0,3-1 0,-2 0 0,1 0 0,-1 0 0,0 2 0,0-2 0,1 3 0,-1-1 0,-2-1 0,2 2 0,-3-1 0,1-1 0,-1 2 0,-2-1 0,0-1 0,0 2 0,-1-1 0,1 0 0,-1 0 0,1 1 0,-1 0 0,1 2 0,-1 0 0,-1-2 0,-2-1 0,0 1 0,1 0 0,0 1 0,0-2 0,0 1 0,1 0 0,1 0 0,0-1 0,0 1 0,0-2 0,1 2 0,-1 0 0,0 0 0,-1 0 0,-1-1 0,0 1 0,1 0 0,1 0 0,0 0 0,-1 0 0,-2-1 0,1 1 0,-1-1 0,1 0 0,3 0 0,-1 0 0,-2 0 0,0 0 0,0 1 0,0-1 0,1 1 0,-2 0 0,1-2 0,0 0 0,0 0 0,-2-2 0,-11 2 0,5 1 0,-6 1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17:38:12.1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3871 807 24575,'-10'0'0,"-14"0"0,-9 0 0,-12 0 0,-9 0 0,-2 0 0,-7 0 0,0 0 0,-2 0 0,1-3 0,-8 0 0,1-6 0,4-4 0,3 0 0,11-3 0,2 4 0,2-1 0,-6-3 0,-9-1 0,-11-2 0,-13-2 0,2 3 0,-8-4-753,3 2 753,4-1 0,-7-4 0,1 2 0,-4-1 0,5 4 0,4 3 0,5 2 0,5 0 0,2 0 0,-3 1 0,1 0 0,-3-1 0,1-2 0,7-1 0,-2 0 0,9-1 0,5 2 0,4 0 0,10 2 0,1 1 0,-3 0 0,3 2 753,0 1-753,2 1 0,10 2 0,-3-2 0,1 0 0,0-1 0,-4 0 0,1 1 0,4 1 0,3 1 0,3 1 0,6 0 0,1-1 0,6 2 0,0 1 0,2 1 0,3 2 0,0-2 0,2 0 0,0-1 0,-2 1 0,1-1 0,1 1 0,0 0 0,2-1 0,-2 3 0,1-2 0,-1 1 0,1-1 0,-1 0 0,2 2 0,1-1 0,0 1 0,1 0 0,-2 0 0,-1 1 0,0 1 0,-1-1 0,0 1 0,1 0 0,0 0 0,0 0 0,0 0 0,-1 0 0,1 0 0,-1 0 0,1 0 0,-1 0 0,2 0 0,1-1 0,2-3 0,2 2 0,2-2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17:38:16.6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1133 24575,'25'0'0,"8"-2"0,6-4 0,0-4 0,-2-3 0,-6 0 0,0 1 0,-2 0 0,-8 0 0,-3 2 0,-1 1 0,3-4 0,9-6 0,9-8 0,6-4 0,4-2 0,0 0 0,0 4 0,3-3 0,-2 1 0,-5 3 0,-5 3 0,-6 6 0,-2 3 0,-2-1 0,1 1 0,0 2 0,3-2 0,0 2 0,-3 1 0,-4-1 0,0 3 0,-3-1 0,1-2 0,-1 1 0,1-1 0,-1 0 0,1 1 0,-1-2 0,0-1 0,1 3 0,0 0 0,-1 2 0,-5 3 0,0 0 0,-4 1 0,1 2 0,1-2 0,-1 2 0,8-4 0,13-6 0,6-2 0,8-4 0,-1-1 0,-7 4 0,-1 0 0,-4 4 0,-9 4 0,-4 1 0,-7 0 0,-4 2 0,0 2 0,-3 0 0,0 2 0,-1-1 0,-1 0 0,-1-1 0,-2 1 0,2 0 0,-1 0 0,0-1 0,0 1 0,-2 0 0,0-1 0,0 1 0,0 0 0,-1 0 0,1-1 0,0 2 0,-1-1 0,3 2 0,-2-2 0,2 2 0,-2-2 0,0 0 0,0-1 0,0 1 0,2 1 0,-2-1 0,2 2 0,0-3 0,0 1 0,0 1 0,-1-2 0,0 0 0,1 1 0,1 2 0,1 1 0,-2 0 0,-1-2 0,1 1 0,1-2 0,1 0 0,0-2 0,-1-2 0,0 1 0,1 1 0,-3 1 0,1 1 0,0 1 0,-2-1 0,2 1 0,0 1 0,-1-2 0,1 1 0,0 1 0,-2-2 0,2 1 0,-1 1 0,1 0 0,2 2 0,-1 0 0,-1 0 0,1 0 0,0 0 0,3 0 0,1 0 0,5 2 0,5 0 0,13 4 0,6 2 0,4 1 0,8 3 0,3-2 0,0 0 0,0-1 0,-8 0 0,-7 3 0,-1-1 0,-8 0 0,-4 0 0,-3-1 0,-4 0 0,2 0 0,1 0 0,4 0 0,-1 3 0,-3 0 0,-1 0 0,-2 0 0,3 1 0,0 0 0,1 0 0,-1 1 0,-2-2 0,0 0 0,-1-1 0,-2-2 0,-3 0 0,-3-1 0,-1 0 0,2 2 0,-1 1 0,1 0 0,0 2 0,1-1 0,3 1 0,-2 1 0,2-3 0,0 2 0,0-1 0,2 1 0,1 1 0,-1-1 0,0 1 0,1-3 0,-3 0 0,0-1 0,0 0 0,0 1 0,3 1 0,-3-1 0,1 2 0,-2-1 0,0-1 0,0 0 0,-1-2 0,-3-1 0,0 0 0,-3 0 0,0 0 0,0-1 0,0-1 0,-1-1 0,0-1 0,1-1 0,0 2 0,-1-1 0,1 1 0,0-2 0,-1 0 0,-2 3 0,1-3 0,-1 2 0,-1 0 0,3-1 0,-1 2 0,1 1 0,0-1 0,0-1 0,0-1 0,-1-1 0,0 2 0,-1-1 0,-1 1 0,1 0 0,1-1 0,-1-1 0,1 0 0,-1 1 0,0-1 0,-1 2 0,1-1 0,1-1 0,-1 0 0,1 1 0,-1 1 0,0-2 0,-1 2 0,1-1 0,0-1 0,0 1 0,1 0 0,0 0 0,-2-1 0,1 1 0,0-1 0,0-1 0,0 1 0,-1 0 0,-1 0 0,2 0 0,0 1 0,0-1 0,0 0 0,-3 0 0,1 2 0,1-2 0,-1 2 0,1-3 0,1-1 0,-2 2 0,2-2 0,0 2 0,0-1 0,0 1 0,0 0 0,0 0 0,0 2 0,2 0 0,0 0 0,-2 0 0,0-2 0,-1 0 0,1 0 0,1-2 0,-1 1 0,0 0 0,0 1 0,0 0 0,0 0 0,1-1 0,-1 0 0,-4-7 0,2 3 0,-4-4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17:59:50.437"/>
    </inkml:context>
    <inkml:brush xml:id="br0">
      <inkml:brushProperty name="width" value="0.05" units="cm"/>
      <inkml:brushProperty name="height" value="0.05" units="cm"/>
      <inkml:brushProperty name="color" value="#FFC000"/>
    </inkml:brush>
  </inkml:definitions>
  <inkml:trace contextRef="#ctx0" brushRef="#br0">266 108 24575,'-14'0'0,"-3"0"0,-5 0 0,-1 0 0,1 1 0,-4 9 0,3 5 0,-2 5 0,2 3 0,7-3 0,0 1 0,3 0 0,4 0 0,2-3 0,2-1 0,3 1 0,-1 3 0,3 3 0,0 0 0,0 0 0,0-6 0,0 3 0,0 0 0,0 0 0,0 3 0,0-2 0,0-3 0,2-1 0,2-2 0,1 0 0,2-1 0,-3-2 0,1-1 0,1-3 0,1 1 0,2-1 0,0 0 0,0 0 0,0 0 0,0 0 0,0 0 0,0-2 0,3 0 0,2-2 0,4-2 0,2-1 0,1-2 0,2 0 0,0 0 0,1 0 0,-1 0 0,-1 0 0,2 0 0,-3 0 0,1 0 0,-1 0 0,0 0 0,0 0 0,0 0 0,-2 0 0,-1 0 0,0 0 0,-2 0 0,-1-2 0,0-3 0,-2 0 0,2-2 0,-1 2 0,-1 0 0,-1 0 0,-3 2 0,-1-1 0,1-1 0,0-2 0,0-2 0,-2 0 0,-3-2 0,0-1 0,-2-1 0,1-2 0,-1-2 0,-1-1 0,-1-2 0,0-3 0,0-1 0,0-7 0,0-4 0,0-1 0,0-6 0,-2 1 0,-6 1 0,-4 0 0,-2 7 0,0 0 0,3 4 0,0 6 0,0 2 0,1 6 0,1 0 0,1 0 0,1 3 0,0 0 0,0 5 0,-2 0 0,2 1 0,1 1 0,1-1 0,-1 2 0,-2 1 0,-1 1 0,0 2 0,0-1 0,0 1 0,0 0 0,-2 0 0,-1 0 0,-1 0 0,1 0 0,1 0 0,-2 0 0,1 0 0,0 0 0,0 0 0,-1 0 0,1 0 0,0 2 0,0 2 0,0 4 0,0 1 0,0 0 0,1 0 0,0 0 0,0-1 0,0 0 0,3-1 0,1 2 0,0-1 0,0-2 0,0-1 0,0 0 0,0 0 0,0 0 0,0 1 0,2-3 0,1 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17:26:00.395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82 1 8027,'-25'60'0,"4"0"0,19-3 0,0 5 0,-3 10 0,0 2 0,-2 5 0,3-13 0,1-6 0,0-11 0,0 1 0,1-12 0,2-8 0,0-7 0,0-8 0,2-5 0,3-2 0,21-4 0,19-4 0,10-7 0,14-3 0,4-3 0,9-2 0,-1 4 0,-2 1 0,-13 4 0,-7 1 0,-8 4 0,-1-2 0,-10 0 0,-10 0 0,-9 1 0,-7 2 0,-3 0 0,-1 0 0,-12-7 0,-3-1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17:59:52.696"/>
    </inkml:context>
    <inkml:brush xml:id="br0">
      <inkml:brushProperty name="width" value="0.05" units="cm"/>
      <inkml:brushProperty name="height" value="0.05" units="cm"/>
      <inkml:brushProperty name="color" value="#FFC000"/>
    </inkml:brush>
  </inkml:definitions>
  <inkml:trace contextRef="#ctx0" brushRef="#br0">1 0 24575,'0'11'0,"0"5"0,0 2 0,0 4 0,0 0 0,0 1 0,0 0 0,0 0 0,0 0 0,0-1 0,0 3 0,0 0 0,0-1 0,0-3 0,0 1 0,0-1 0,0 0 0,0 0 0,0 0 0,0 0 0,0 0 0,0 0 0,0 0 0,0 0 0,0 0 0,0 0 0,0-3 0,0-1 0,0-2 0,0-1 0,0 1 0,0 0 0,0-1 0,0-1 0,0 0 0,0-3 0,0 3 0,0 0 0,0 1 0,0 1 0,0-2 0,0-1 0,0-3 0,0 1 0,0-1 0,0-4 0,0-1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17:59:56.387"/>
    </inkml:context>
    <inkml:brush xml:id="br0">
      <inkml:brushProperty name="width" value="0.05" units="cm"/>
      <inkml:brushProperty name="height" value="0.05" units="cm"/>
      <inkml:brushProperty name="color" value="#FFC000"/>
    </inkml:brush>
  </inkml:definitions>
  <inkml:trace contextRef="#ctx0" brushRef="#br0">160 0 24575,'9'0'0,"0"0"0,1 0 0,1 0 0,3 0 0,3 0 0,-1 0 0,4 0 0,1 0 0,0 0 0,1 0 0,-2 2 0,1 0 0,0 1 0,0 1 0,-2-1 0,-1 3 0,0-1 0,-2 0 0,1 1 0,-2 2 0,-3-1 0,0 0 0,-3-1 0,0 1 0,-2 2 0,-3-1 0,-2 0 0,-2-1 0,0 3 0,0 2 0,0-1 0,0 3 0,0 1 0,0 2 0,-4 3 0,-3 0 0,-5 4 0,-4 0 0,0 4 0,-3 0 0,-4 1 0,-3 0 0,0-3 0,0 3 0,0-3 0,0 0 0,0-1 0,2-4 0,6-2 0,1-2 0,-1-2 0,3-3 0,-2 0 0,3-2 0,-1 3 0,0-1 0,4-1 0,-1-1 0,2-2 0,-1 1 0,-2 0 0,2 1 0,1-3 0,0-2 0,0-2 0,1-2 0,0-1 0,0 0 0,0 0 0,0 0 0,0-1 0,2-4 0,3-4 0,2-3 0,2-3 0,0-2 0,0 2 0,0-3 0,0 3 0,0-1 0,0-2 0,0 2 0,2-2 0,2 3 0,3-1 0,1 1 0,1 2 0,3 0 0,0 3 0,2 0 0,1 2 0,0 0 0,2 2 0,1 1 0,0-1 0,0 3 0,-3 1 0,0 1 0,3 1 0,-3 0 0,3 0 0,-4 0 0,-2 0 0,2 0 0,-2 0 0,-1 0 0,0 0 0,-4 0 0,3 0 0,2 0 0,0 0 0,-1 2 0,-1 1 0,-1 4 0,3-1 0,0 0 0,0 1 0,0 0 0,-3 0 0,0-1 0,0-1 0,1 0 0,-1-1 0,0 1 0,0-1 0,0 1 0,0-1 0,0 1 0,0-1 0,0-1 0,0 1 0,-1-2 0,0 2 0,0 0 0,0 0 0,0 0 0,-2 0 0,1 0 0,-1 1 0,1 1 0,2 1 0,-1 1 0,1 1 0,0-2 0,-2-1 0,0-1 0,-5-3 0,0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17:59:59.004"/>
    </inkml:context>
    <inkml:brush xml:id="br0">
      <inkml:brushProperty name="width" value="0.05" units="cm"/>
      <inkml:brushProperty name="height" value="0.05" units="cm"/>
      <inkml:brushProperty name="color" value="#FFC000"/>
    </inkml:brush>
  </inkml:definitions>
  <inkml:trace contextRef="#ctx0" brushRef="#br0">149 0 24575,'12'0'0,"0"0"0,-3 0 0,1 0 0,2 0 0,-1 0 0,3 0 0,2 0 0,2 2 0,2 4 0,-2 3 0,-2 3 0,-3-1 0,-2 1 0,-1 3 0,0 0 0,-2 3 0,-3-1 0,-3 4 0,-1 4 0,-1 3 0,0 0 0,0 0 0,0 0 0,0-4 0,-3 0 0,-2-4 0,-5 1 0,-2-4 0,-1-2 0,-2-2 0,-1-1 0,-3 0 0,-1 0 0,-1 2 0,0-1 0,0 0 0,0-2 0,2-1 0,1 0 0,0 0 0,2-1 0,-2-4 0,3-2 0,-1-2 0,1-1 0,2 0 0,1 0 0,3 0 0,2-2 0,4-1 0,6-3 0,9-3 0,5 0 0,2 0 0,1 2 0,2 2 0,2-1 0,3 1 0,1 2 0,-3-2 0,3 2 0,-3 0 0,0 0 0,-1 3 0,1 0 0,0 0 0,0 0 0,-2 0 0,-2 0 0,0 0 0,2 0 0,1 0 0,1 0 0,-4 1 0,-3 3 0,-2 2 0,0 3 0,-1 0 0,-2 1 0,-1-1 0,-2 0 0,0 2 0,0 1 0,-3 0 0,-1 0 0,-3-2 0,-3-1 0,1 0 0,-1 0 0,0 3 0,0 0 0,-5 0 0,-5 3 0,-6-2 0,-4 3 0,-1-1 0,-3-2 0,0 3 0,-1-3 0,2 2 0,2 1 0,1-4 0,-1-1 0,-1-3 0,-2-3 0,-1-1 0,0-3 0,0-1 0,4 0 0,-1 0 0,1 0 0,-1 0 0,3 0 0,4 0 0,0 0 0,2 0 0,0 0 0,1 0 0,3 0 0,-1 0 0,1 0 0,1 0 0,-1 0 0,3-3 0,2-3 0,2 2 0,2-1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18:00:01.686"/>
    </inkml:context>
    <inkml:brush xml:id="br0">
      <inkml:brushProperty name="width" value="0.05" units="cm"/>
      <inkml:brushProperty name="height" value="0.05" units="cm"/>
      <inkml:brushProperty name="color" value="#FFC000"/>
    </inkml:brush>
  </inkml:definitions>
  <inkml:trace contextRef="#ctx0" brushRef="#br0">5 4 24575,'-3'-2'0,"2"0"0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18:00:02.195"/>
    </inkml:context>
    <inkml:brush xml:id="br0">
      <inkml:brushProperty name="width" value="0.05" units="cm"/>
      <inkml:brushProperty name="height" value="0.05" units="cm"/>
      <inkml:brushProperty name="color" value="#FFC000"/>
    </inkml:brush>
  </inkml:definitions>
  <inkml:trace contextRef="#ctx0" brushRef="#br0">1 0 24575,'0'0'0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18:00:02.795"/>
    </inkml:context>
    <inkml:brush xml:id="br0">
      <inkml:brushProperty name="width" value="0.05" units="cm"/>
      <inkml:brushProperty name="height" value="0.05" units="cm"/>
      <inkml:brushProperty name="color" value="#FFC000"/>
    </inkml:brush>
  </inkml:definitions>
  <inkml:trace contextRef="#ctx0" brushRef="#br0">1 0 24575,'0'0'0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18:01:01.8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 24575,'8'-3'0,"6"1"0,7 2 0,18 0 0,2 0 0,0 0 0,5 0 0,-14 0 0,-1 0 0,-6 0 0,-9 0 0,-3 0 0,0 2 0,-4 4 0,-1 4 0,0 3 0,-2 2 0,-2 0 0,-2 2 0,-1 1 0,-1 2 0,0 2 0,0-1 0,0 2 0,0 0 0,0 0 0,0 0 0,0 0 0,0-3 0,-2 0 0,-2 0 0,-2-3 0,-2 0 0,2-4 0,-1-1 0,-1-2 0,-1-1 0,0 0 0,-1-3 0,1 1 0,-1-2 0,0-1 0,-1-2 0,0-2 0,1 0 0,-1 0 0,0 0 0,0 0 0,1 0 0,2 0 0,1 0 0,0 0 0,0 0 0,1 0 0,-1 0 0,4 0 0,2-1 0,6-1 0,4-1 0,9 0 0,3-1 0,1 0 0,-1 2 0,-6 0 0,0 2 0,1 0 0,-1 0 0,0 0 0,0-1 0,0 1 0,-1 0 0,-1 0 0,0 2 0,-3 1 0,-2 3 0,-1 1 0,0 2 0,-1 2 0,0-2 0,-2 1 0,-2-1 0,-1 2 0,-1 1 0,0 1 0,0 1 0,0 0 0,0-1 0,-1-1 0,-2 2 0,-4 1 0,-3 0 0,1 0 0,-2 0 0,0-1 0,-1-3 0,-1-2 0,1-2 0,-4-1 0,0-3 0,1-1 0,0-2 0,4 0 0,-2 0 0,3 0 0,2 0 0,0 0 0,2 0 0,0 0 0,0 0 0,-1 0 0,1 0 0,-1 1 0,0 1 0,1-1 0,-1 1 0,0-2 0,1 0 0,-1 0 0,1 0 0,-1 0 0,0 0 0,1 0 0,-1 2 0,0-1 0,1 1 0,2-1 0,2-1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18:01:25.55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16 1 24575,'0'10'0,"0"1"0,0 5 0,0 3 0,0 6 0,0 6 0,0 2 0,0 3 0,0-2 0,0-1 0,0-4 0,0-1 0,0-5 0,0-1 0,0-2 0,0-2 0,0-1 0,0-4 0,0-1 0,0-1 0,0-2 0,0 2 0,0 1 0,0-1 0,0 0 0,0 0 0,0-2 0,0 2 0,0 0 0,0-2 0,0 1 0,0-1 0,0 0 0,0 0 0,-3-2 0,-1 0 0,0 0 0,0 0 0,4-1 0,0 1 0,0-1 0,0 1 0,0-1 0,0-3 0,0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18:01:28.33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99 16 24575,'-3'-4'0,"-2"2"0,1 3 0,0 2 0,-1 1 0,2 4 0,-2 0 0,2 3 0,0-1 0,2 1 0,-1 0 0,0-2 0,0 2 0,1-2 0,1-1 0,0 1 0,0-3 0,0 3 0,0-1 0,0 3 0,0 0 0,0-2 0,0 0 0,0 0 0,0 1 0,0 0 0,0 1 0,0 0 0,0 0 0,0 0 0,0 0 0,0-2 0,0 1 0,0-1 0,0 2 0,0 0 0,0-2 0,0 1 0,0-1 0,0 0 0,0 2 0,0-2 0,0 0 0,0-1 0,0-2 0,0 1 0,0-1 0,0 1 0,0-1 0,1 0 0,0-1 0,0 1 0,2 0 0,-1 0 0,1 1 0,1-1 0,0 1 0,1-1 0,-1 1 0,1-1 0,0 1 0,0-2 0,0 0 0,0-2 0,1 0 0,1-2 0,-1-1 0,1 0 0,1 0 0,1 0 0,2 0 0,1 0 0,-1 0 0,2 0 0,-3 0 0,1 0 0,-1 0 0,0-1 0,-1-1 0,0-3 0,1-1 0,0-1 0,1 0 0,0 0 0,0 1 0,-2 0 0,1 1 0,0 0 0,-1-1 0,-1 1 0,-1 0 0,0 0 0,-1-1 0,1-1 0,0-1 0,0 0 0,-1 1 0,1 0 0,0 2 0,-1-2 0,1 1 0,-1-1 0,1 1 0,-1-1 0,0 1 0,-1 0 0,-1-1 0,-3-1 0,-1-1 0,0-3 0,0 1 0,0-2 0,0 1 0,0-2 0,0 1 0,0 2 0,0 0 0,0 2 0,0-1 0,0 0 0,0 1 0,0 0 0,0 0 0,-1 2 0,-1-1 0,-3-1 0,-2-1 0,-1 2 0,0 1 0,1 0 0,1 1 0,-2-1 0,-1 0 0,0 0 0,-1-1 0,1 0 0,1-1 0,-1 2 0,1-1 0,-1-1 0,1 0 0,-1 2 0,0 2 0,0 1 0,0 0 0,2 1 0,-1 0 0,-1 2 0,-2 0 0,1 1 0,-1 0 0,0 0 0,0 0 0,0 0 0,0 0 0,0 0 0,2 0 0,1 0 0,1 0 0,1 0 0,0 0 0,0 0 0,1 0 0,-1 0 0,0 0 0,-1 0 0,1 0 0,0 0 0,-1 0 0,0 0 0,1 0 0,-1 0 0,1 0 0,-1 0 0,0 0 0,1 0 0,0 0 0,-1 0 0,2 1 0,1 1 0,-1 0 0,0-1 0,0 1 0,0 0 0,1-1 0,0 1 0,1-2 0,0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18:01:44.63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305 1 24575,'-9'0'0,"-16"0"0,2 0 0,-17 0 0,9 0 0,4 0 0,2 0 0,5 0 0,1 0 0,1 0 0,3 0 0,5 1 0,0 1 0,3 5 0,2 1 0,0 3 0,1 1 0,0-1 0,0 2 0,2 0 0,1-2 0,1 2 0,0-1 0,0 1 0,0 2 0,0 0 0,0-2 0,0-1 0,0 1 0,0-3 0,0 0 0,0-1 0,0-2 0,0 2 0,0-1 0,1-1 0,1 0 0,3 0 0,1-1 0,0 1 0,0 0 0,1-1 0,1 1 0,1 0 0,1-2 0,1 0 0,0-1 0,2-1 0,-2 1 0,2-2 0,-1 0 0,2-1 0,0 1 0,1 2 0,0 1 0,0-1 0,-2 1 0,-1 0 0,0 0 0,-2 2 0,0-1 0,0 1 0,-1 0 0,0 0 0,0-1 0,-3 2 0,0 0 0,1 1 0,-2-1 0,0 0 0,-1 1 0,-2 0 0,0 1 0,-2-1 0,0 2 0,0 2 0,0-2 0,0 2 0,0-2 0,0-1 0,-3 1 0,-4 0 0,-5 0 0,-1 0 0,2 1 0,1-1 0,0 0 0,0 1 0,0 0 0,0 0 0,0 0 0,0-3 0,0-1 0,1-1 0,-2-1 0,-1-2 0,-1-2 0,-2-1 0,0-1 0,-1 0 0,3 0 0,0 0 0,2 0 0,0 0 0,0 0 0,2-2 0,0-1 0,4-2 0,0 0 0,2 1 0,0 0 0,0 1 0,1-1 0,-1-2 0,1-1 0,0-4 0,-1-2 0,0 1 0,1-1 0,0 2 0,2-1 0,0 0 0,0-1 0,0 1 0,0 3 0,0-2 0,0 2 0,0-2 0,3-1 0,4-1 0,4-2 0,4 1 0,0 1 0,2-1 0,1 2 0,0-1 0,-3 1 0,-2 3 0,-1 0 0,-1 3 0,0-1 0,-1 1 0,1 0 0,3-1 0,-1-1 0,0 1 0,0 0 0,-1-1 0,-1 1 0,-1 0 0,0 0 0,-1 0 0,-1 0 0,-1 1 0,0 0 0,0 1 0,-1 0 0,-1 0 0,-1-1 0,-2-1 0,-1 0 0,1-1 0,0-1 0,-1-2 0,-1 1 0,2 1 0,-1-1 0,1 1 0,1 0 0,-2 1 0,1 2 0,-1 0 0,1 2 0,-1-1 0,1 1 0,-1-1 0,-1-2 0,0 1 0,0 0 0,0-1 0,0 1 0,0-1 0,0 1 0,0 0 0,0 2 0,0 2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17:26:03.218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201 0 8027,'-41'62'0,"8"-1"0,33-13 0,0 9 0,-1 13 0,-1 12 0,-3 11 0,2-42 0,-1 1 0,-1-1 0,0-1 0,-4 44 0,0 0 0,-2-1 0,6-42 0,0 0 0,-5 43 0,3-15 0,0 0 0,2-19 0,-1-5 0,4-8 0,-2-10 0,2-10 0,1-4 0,-1-9 0,1-2 0,1-2 0,0-2 0,0 0 0,-7-4 0,-1-1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18:01:50.70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4 24575,'7'0'0,"4"0"0,3 0 0,2 0 0,1 0 0,-2-1 0,2-1 0,3 1 0,-1 3 0,1 3 0,-1 2 0,3 1 0,5 0 0,1-1 0,0 0 0,-4-1 0,0 0 0,-3 1 0,0-1 0,-2 0 0,-2-2 0,-2 2 0,-3-3 0,1 0 0,0-1 0,-2-1 0,2 1 0,-2 0 0,-2-1 0,0-1 0,-3 0 0,1 0 0,-1 0 0,0 0 0,-1 1 0,-1 2 0,-4 1 0,-3 2 0,-1 0 0,-4 0 0,-1 2 0,-2 3 0,-1 2 0,-4 4 0,-3 2 0,0 2 0,-3 2 0,2-1 0,-2 3 0,0-4 0,3 0 0,0 0 0,4-3 0,1 1 0,1-1 0,2-2 0,2 1 0,1-2 0,1 1 0,0 1 0,-1-1 0,1-3 0,-1 1 0,1-2 0,0 0 0,-1 1 0,2-2 0,1-1 0,0 0 0,-1-1 0,-1 0 0,2 1 0,0-1 0,0 1 0,1-2 0,0-1 0,0-1 0,2 1 0,-1-1 0,1 1 0,-1-1 0,0 1 0,1-1 0,-1-1 0,2 1 0,-1 0 0,1 0 0,1 0 0,-1-3 0,1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18:02:26.49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1688 24575,'3'-9'0,"0"-3"0,-3-6 0,0-4 0,0-1 0,0-5 0,0-3 0,0 1 0,0 0 0,0 2 0,0 3 0,0-3 0,0 2 0,0-1 0,0 3 0,0 3 0,0 0 0,0 1 0,0-4 0,0-1 0,0 0 0,0-3 0,0-2 0,0 1 0,0 0 0,0 3 0,0 3 0,0 0 0,0 0 0,0-1 0,0-1 0,0 0 0,0 0 0,0-1 0,0 4 0,0-3 0,0 1 0,0-2 0,0-4 0,0 4 0,0 4 0,0 3 0,0 4 0,0 0 0,0 0 0,0 2 0,0-1 0,0-2 0,0 0 0,0-3 0,0-1 0,0-4 0,0-11 0,0-5 0,0 2 0,0 6 0,0 13 0,0 6 0,0 3 0,0 1 0,0 3 0,0 0 0,0 1 0,0-1 0,0-1 0,0 1 0,0 0 0,0 0 0,0 0 0,0 0 0,0 0 0,0-1 0,0-1 0,0-1 0,0 0 0,0 1 0,0-1 0,0 1 0,0 0 0,0 0 0,0 2 0,0 0 0,0-1 0,0 1 0,0-1 0,0 1 0,0-1 0,0 1 0,0-1 0,0 2 0,0-2 0,0 1 0,0 0 0,0-1 0,0 1 0,0 0 0,0 1 0,0-1 0,0 0 0,0 0 0,0-1 0,0 0 0,0 1 0,0-1 0,0 4 0,0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18:02:27.59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379 1 24575,'-7'0'0,"0"0"0,1 1 0,-1 2 0,1 1 0,0 2 0,-1 1 0,0-1 0,1 1 0,-1-1 0,-1 1 0,-1 0 0,0-1 0,-2 1 0,2 2 0,-2 1 0,-2-1 0,0 2 0,0-2 0,0 0 0,1 1 0,0-1 0,-1 1 0,0 0 0,0-2 0,-1 2 0,1 0 0,1 0 0,1-1 0,0-2 0,1 0 0,2 0 0,0 0 0,2-1 0,-1 1 0,1 0 0,1-2 0,1 0 0,-2-2 0,1 1 0,1-1 0,-1-1 0,3-1 0,-1-1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18:02:29.53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0 24575,'7'4'0,"0"1"0,-1 1 0,0 0 0,0 1 0,0-1 0,0-3 0,1 2 0,0-1 0,0-1 0,-1 2 0,1 0 0,1-1 0,0 1 0,3 0 0,-1 1 0,1-1 0,2 0 0,-2 0 0,0-1 0,0 1 0,-2 0 0,-1-1 0,3 1 0,-3-1 0,3-1 0,-1 2 0,1-1 0,-1 0 0,-2-1 0,-1-1 0,-1-1 0,1 0 0,0 0 0,-1 1 0,1-1 0,-1 1 0,1-2 0,-1 0 0,1 0 0,-1 2 0,0-1 0,0 1 0,-1 1 0,0-1 0,-2 0 0,-1 1 0,2-1 0,-1 0 0,0-1 0,-1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18:02:40.24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1688 24575,'3'-9'0,"0"-3"0,-3-6 0,0-4 0,0-1 0,0-5 0,0-3 0,0 1 0,0 0 0,0 2 0,0 3 0,0-3 0,0 2 0,0-1 0,0 3 0,0 3 0,0 0 0,0 1 0,0-4 0,0-1 0,0 0 0,0-3 0,0-2 0,0 1 0,0 0 0,0 3 0,0 3 0,0 0 0,0 0 0,0-1 0,0-1 0,0 0 0,0 0 0,0-1 0,0 4 0,0-3 0,0 1 0,0-2 0,0-4 0,0 4 0,0 4 0,0 3 0,0 4 0,0 0 0,0 0 0,0 2 0,0-1 0,0-2 0,0 0 0,0-3 0,0-1 0,0-4 0,0-11 0,0-5 0,0 2 0,0 6 0,0 13 0,0 6 0,0 3 0,0 1 0,0 3 0,0 0 0,0 1 0,0-1 0,0-1 0,0 1 0,0 0 0,0 0 0,0 0 0,0 0 0,0 0 0,0-1 0,0-1 0,0-1 0,0 0 0,0 1 0,0-1 0,0 1 0,0 0 0,0 0 0,0 2 0,0 0 0,0-1 0,0 1 0,0-1 0,0 1 0,0-1 0,0 1 0,0-1 0,0 2 0,0-2 0,0 1 0,0 0 0,0-1 0,0 1 0,0 0 0,0 1 0,0-1 0,0 0 0,0 0 0,0-1 0,0 0 0,0 1 0,0-1 0,0 4 0,0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18:02:40.24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379 1 24575,'-7'0'0,"0"0"0,1 1 0,-1 2 0,1 1 0,0 2 0,-1 1 0,0-1 0,1 1 0,-1-1 0,-1 1 0,-1 0 0,0-1 0,-2 1 0,2 2 0,-2 1 0,-2-1 0,0 2 0,0-2 0,0 0 0,1 1 0,0-1 0,-1 1 0,0 0 0,0-2 0,-1 2 0,1 0 0,1 0 0,1-1 0,0-2 0,1 0 0,2 0 0,0 0 0,2-1 0,-1 1 0,1 0 0,1-2 0,1 0 0,-2-2 0,1 1 0,1-1 0,-1-1 0,3-1 0,-1-1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18:02:40.24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0 24575,'7'4'0,"0"1"0,-1 1 0,0 0 0,0 1 0,0-1 0,0-3 0,1 2 0,0-1 0,0-1 0,-1 2 0,1 0 0,1-1 0,0 1 0,3 0 0,-1 1 0,1-1 0,2 0 0,-2 0 0,0-1 0,0 1 0,-2 0 0,-1-1 0,3 1 0,-3-1 0,3-1 0,-1 2 0,1-1 0,-1 0 0,-2-1 0,-1-1 0,-1-1 0,1 0 0,0 0 0,-1 1 0,1-1 0,-1 1 0,1-2 0,-1 0 0,1 0 0,-1 2 0,0-1 0,0 1 0,-1 1 0,0-1 0,-2 0 0,-1 1 0,2-1 0,-1 0 0,0-1 0,-1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18:02:44.52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1688 24575,'3'-9'0,"0"-3"0,-3-6 0,0-4 0,0-1 0,0-5 0,0-3 0,0 1 0,0 0 0,0 2 0,0 3 0,0-3 0,0 2 0,0-1 0,0 3 0,0 3 0,0 0 0,0 1 0,0-4 0,0-1 0,0 0 0,0-3 0,0-2 0,0 1 0,0 0 0,0 3 0,0 3 0,0 0 0,0 0 0,0-1 0,0-1 0,0 0 0,0 0 0,0-1 0,0 4 0,0-3 0,0 1 0,0-2 0,0-4 0,0 4 0,0 4 0,0 3 0,0 4 0,0 0 0,0 0 0,0 2 0,0-1 0,0-2 0,0 0 0,0-3 0,0-1 0,0-4 0,0-11 0,0-5 0,0 2 0,0 6 0,0 13 0,0 6 0,0 3 0,0 1 0,0 3 0,0 0 0,0 1 0,0-1 0,0-1 0,0 1 0,0 0 0,0 0 0,0 0 0,0 0 0,0 0 0,0-1 0,0-1 0,0-1 0,0 0 0,0 1 0,0-1 0,0 1 0,0 0 0,0 0 0,0 2 0,0 0 0,0-1 0,0 1 0,0-1 0,0 1 0,0-1 0,0 1 0,0-1 0,0 2 0,0-2 0,0 1 0,0 0 0,0-1 0,0 1 0,0 0 0,0 1 0,0-1 0,0 0 0,0 0 0,0-1 0,0 0 0,0 1 0,0-1 0,0 4 0,0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18:02:44.52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379 1 24575,'-7'0'0,"0"0"0,1 1 0,-1 2 0,1 1 0,0 2 0,-1 1 0,0-1 0,1 1 0,-1-1 0,-1 1 0,-1 0 0,0-1 0,-2 1 0,2 2 0,-2 1 0,-2-1 0,0 2 0,0-2 0,0 0 0,1 1 0,0-1 0,-1 1 0,0 0 0,0-2 0,-1 2 0,1 0 0,1 0 0,1-1 0,0-2 0,1 0 0,2 0 0,0 0 0,2-1 0,-1 1 0,1 0 0,1-2 0,1 0 0,-2-2 0,1 1 0,1-1 0,-1-1 0,3-1 0,-1-1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18:02:44.52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0 24575,'7'4'0,"0"1"0,-1 1 0,0 0 0,0 1 0,0-1 0,0-3 0,1 2 0,0-1 0,0-1 0,-1 2 0,1 0 0,1-1 0,0 1 0,3 0 0,-1 1 0,1-1 0,2 0 0,-2 0 0,0-1 0,0 1 0,-2 0 0,-1-1 0,3 1 0,-3-1 0,3-1 0,-1 2 0,1-1 0,-1 0 0,-2-1 0,-1-1 0,-1-1 0,1 0 0,0 0 0,-1 1 0,1-1 0,-1 1 0,1-2 0,-1 0 0,1 0 0,-1 2 0,0-1 0,0 1 0,-1 1 0,0-1 0,-2 0 0,-1 1 0,2-1 0,-1 0 0,0-1 0,-1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17:26:31.3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24575,'4'8'0,"-1"1"0,-3 5 0,0 1 0,0 4 0,0 0 0,0 4 0,0 6 0,0 5 0,0 4 0,0 2 0,0-2 0,0 4 0,0 0 0,0-3 0,0-2 0,0-3 0,0-4 0,0-3 0,0-5 0,0-3 0,0 1 0,0-3 0,0 0 0,0 0 0,0-2 0,0 2 0,0 0 0,0 0 0,0 0 0,0 0 0,0 0 0,0-2 0,0 2 0,0-3 0,0-2 0,0 2 0,0-2 0,0 0 0,0-1 0,0-6 0,0-1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18:02:48.31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1688 24575,'3'-9'0,"0"-3"0,-3-6 0,0-4 0,0-1 0,0-5 0,0-3 0,0 1 0,0 0 0,0 2 0,0 3 0,0-3 0,0 2 0,0-1 0,0 3 0,0 3 0,0 0 0,0 1 0,0-4 0,0-1 0,0 0 0,0-3 0,0-2 0,0 1 0,0 0 0,0 3 0,0 3 0,0 0 0,0 0 0,0-1 0,0-1 0,0 0 0,0 0 0,0-1 0,0 4 0,0-3 0,0 1 0,0-2 0,0-4 0,0 4 0,0 4 0,0 3 0,0 4 0,0 0 0,0 0 0,0 2 0,0-1 0,0-2 0,0 0 0,0-3 0,0-1 0,0-4 0,0-11 0,0-5 0,0 2 0,0 6 0,0 13 0,0 6 0,0 3 0,0 1 0,0 3 0,0 0 0,0 1 0,0-1 0,0-1 0,0 1 0,0 0 0,0 0 0,0 0 0,0 0 0,0 0 0,0-1 0,0-1 0,0-1 0,0 0 0,0 1 0,0-1 0,0 1 0,0 0 0,0 0 0,0 2 0,0 0 0,0-1 0,0 1 0,0-1 0,0 1 0,0-1 0,0 1 0,0-1 0,0 2 0,0-2 0,0 1 0,0 0 0,0-1 0,0 1 0,0 0 0,0 1 0,0-1 0,0 0 0,0 0 0,0-1 0,0 0 0,0 1 0,0-1 0,0 4 0,0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18:02:48.31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379 1 24575,'-7'0'0,"0"0"0,1 1 0,-1 2 0,1 1 0,0 2 0,-1 1 0,0-1 0,1 1 0,-1-1 0,-1 1 0,-1 0 0,0-1 0,-2 1 0,2 2 0,-2 1 0,-2-1 0,0 2 0,0-2 0,0 0 0,1 1 0,0-1 0,-1 1 0,0 0 0,0-2 0,-1 2 0,1 0 0,1 0 0,1-1 0,0-2 0,1 0 0,2 0 0,0 0 0,2-1 0,-1 1 0,1 0 0,1-2 0,1 0 0,-2-2 0,1 1 0,1-1 0,-1-1 0,3-1 0,-1-1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18:02:48.31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0 24575,'7'4'0,"0"1"0,-1 1 0,0 0 0,0 1 0,0-1 0,0-3 0,1 2 0,0-1 0,0-1 0,-1 2 0,1 0 0,1-1 0,0 1 0,3 0 0,-1 1 0,1-1 0,2 0 0,-2 0 0,0-1 0,0 1 0,-2 0 0,-1-1 0,3 1 0,-3-1 0,3-1 0,-1 2 0,1-1 0,-1 0 0,-2-1 0,-1-1 0,-1-1 0,1 0 0,0 0 0,-1 1 0,1-1 0,-1 1 0,1-2 0,-1 0 0,1 0 0,-1 2 0,0-1 0,0 1 0,-1 1 0,0-1 0,-2 0 0,-1 1 0,2-1 0,-1 0 0,0-1 0,-1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17:26:34.5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9 24575,'-3'-4'0,"5"2"0,5 0 0,5 2 0,2 0 0,5 0 0,1 0 0,5 0 0,1 0 0,-2 0 0,0 0 0,-3 0 0,-2 1 0,-2 3 0,-2 2 0,-3 3 0,2-1 0,-3 1 0,1 2 0,2 1 0,-1 3 0,0 0 0,-2-3 0,-2 1 0,3-1 0,0 3 0,0-1 0,0-2 0,-3 1 0,0 1 0,0 1 0,-2-1 0,-1-2 0,-2 0 0,-2 2 0,0 1 0,-2 1 0,0-1 0,0-1 0,0 1 0,-3-1 0,-4 0 0,-2 1 0,-4-1 0,1-1 0,0 1 0,-2-2 0,2 0 0,-3 0 0,1-3 0,-1 1 0,-1-1 0,-2 1 0,-2-2 0,1-3 0,2-3 0,0 0 0,3 1 0,0-1 0,1 0 0,2-2 0,2 0 0,1 0 0,-1 0 0,0 0 0,0 0 0,0 0 0,1 0 0,0 0 0,1-1 0,4-3 0,5-2 0,7 0 0,2 0 0,3 1 0,2 1 0,0-1 0,0 2 0,-1 1 0,0 2 0,0-2 0,-1 0 0,0 0 0,-2-1 0,2 0 0,-2 0 0,0 1 0,1 2 0,-1 0 0,0-1 0,2 1 0,-3 0 0,4 0 0,-1 0 0,0 0 0,0 0 0,-2 2 0,-1 2 0,-2 3 0,-1-1 0,1 0 0,-1 0 0,1 1 0,-1 1 0,0 1 0,0-2 0,-1 1 0,0 0 0,-2 0 0,0 2 0,-2 1 0,-1-1 0,-2 3 0,1 1 0,-1 1 0,0 1 0,0 0 0,0-1 0,0 2 0,-2-2 0,-2-1 0,-3 0 0,-2-2 0,-2 2 0,-1-2 0,0-1 0,1 0 0,3-2 0,-3 0 0,-1 0 0,0-1 0,1-1 0,3-1 0,-1-1 0,-1-2 0,0 1 0,-1-2 0,0 0 0,-1-2 0,1 1 0,-3-1 0,2 0 0,-2 0 0,0 0 0,2 0 0,-2 0 0,2 0 0,0 0 0,1 0 0,2 0 0,0 0 0,0 0 0,1 0 0,-1 0 0,0 0 0,0 0 0,1 0 0,-1 0 0,1 0 0,-1 0 0,1 0 0,0 0 0,0 0 0,1 0 0,-1 0 0,-1 0 0,0-2 0,1 0 0,0 0 0,-1 0 0,1 1 0,-1 1 0,2-2 0,1 0 0,1-2 0,2-2 0,1 0 0,2 1 0,0 1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17:26:52.2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0 24575,'-5'5'0,"2"1"0,3 4 0,0 0 0,0 2 0,0-2 0,0 1 0,0 0 0,0 1 0,0-1 0,0 0 0,0 0 0,0 0 0,0-1 0,0-3 0,0 1 0,0 0 0,0 1 0,0-1 0,0 0 0,1 0 0,2 0 0,-1 1 0,0-1 0,-2 0 0,0 1 0,2-3 0,0 0 0,1 0 0,0-2 0,0 2 0,-1 0 0,0-1 0,-1 1 0,1 0 0,0 0 0,0 0 0,0 0 0,0 0 0,2-1 0,2-3 0,0 0 0,1-2 0,0 0 0,0 0 0,1 0 0,-1 0 0,1 0 0,1 0 0,-1 0 0,0 0 0,1 0 0,-1 0 0,1 0 0,-1 0 0,1-2 0,-1-2 0,3 0 0,1-2 0,-1-1 0,1 1 0,-4-1 0,1 2 0,0 1 0,-1 2 0,3-1 0,1 1 0,-1 2 0,0 0 0,-3 0 0,0 0 0,-1 0 0,1 0 0,-1 0 0,0-1 0,0-1 0,0-1 0,-2 0 0,1 0 0,-1 1 0,0-2 0,1 2 0,0-1 0,1-1 0,1 2 0,1-1 0,-1 1 0,1 2 0,-1 0 0,0 0 0,1 0 0,-1 0 0,0 0 0,1 0 0,-1 0 0,0 0 0,-2-4 0,-2-3 0,-10-12 0,-8-7 0,4 8 0,-2 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B45307-6ED4-B142-BD64-10F739779302}" type="datetimeFigureOut">
              <a:rPr lang="en-US" smtClean="0"/>
              <a:t>4/23/25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BDE956-AECE-4A49-8BC2-51A8C013B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978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BDE956-AECE-4A49-8BC2-51A8C013B72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457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EC4347D3-4C9A-C240-8F14-750059DFEEB0}" type="datetimeFigureOut">
              <a:rPr lang="en-US" smtClean="0"/>
              <a:t>4/23/25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44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4/23/25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379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4/23/25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1801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4/23/25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133876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4/23/25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959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4/23/25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9669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4/23/25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7445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4/23/25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7678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4/23/25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53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4/23/25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400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4/23/25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79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4/23/25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3075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4/23/25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207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4/23/25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116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4/23/25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301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4/23/25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5031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4/23/25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755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4347D3-4C9A-C240-8F14-750059DFEEB0}" type="datetimeFigureOut">
              <a:rPr lang="en-US" smtClean="0"/>
              <a:t>4/23/25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2601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07" r:id="rId1"/>
    <p:sldLayoutId id="2147484008" r:id="rId2"/>
    <p:sldLayoutId id="2147484009" r:id="rId3"/>
    <p:sldLayoutId id="2147484010" r:id="rId4"/>
    <p:sldLayoutId id="2147484011" r:id="rId5"/>
    <p:sldLayoutId id="2147484012" r:id="rId6"/>
    <p:sldLayoutId id="2147484013" r:id="rId7"/>
    <p:sldLayoutId id="2147484014" r:id="rId8"/>
    <p:sldLayoutId id="2147484015" r:id="rId9"/>
    <p:sldLayoutId id="2147484016" r:id="rId10"/>
    <p:sldLayoutId id="2147484017" r:id="rId11"/>
    <p:sldLayoutId id="2147484018" r:id="rId12"/>
    <p:sldLayoutId id="2147484019" r:id="rId13"/>
    <p:sldLayoutId id="2147484020" r:id="rId14"/>
    <p:sldLayoutId id="2147484021" r:id="rId15"/>
    <p:sldLayoutId id="2147484022" r:id="rId16"/>
    <p:sldLayoutId id="214748402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9" Type="http://schemas.openxmlformats.org/officeDocument/2006/relationships/image" Target="../media/image25.png"/><Relationship Id="rId21" Type="http://schemas.openxmlformats.org/officeDocument/2006/relationships/image" Target="../media/image16.png"/><Relationship Id="rId34" Type="http://schemas.openxmlformats.org/officeDocument/2006/relationships/customXml" Target="../ink/ink17.xml"/><Relationship Id="rId42" Type="http://schemas.openxmlformats.org/officeDocument/2006/relationships/customXml" Target="../ink/ink21.xml"/><Relationship Id="rId47" Type="http://schemas.openxmlformats.org/officeDocument/2006/relationships/image" Target="../media/image29.png"/><Relationship Id="rId50" Type="http://schemas.openxmlformats.org/officeDocument/2006/relationships/customXml" Target="../ink/ink25.xml"/><Relationship Id="rId55" Type="http://schemas.openxmlformats.org/officeDocument/2006/relationships/image" Target="../media/image32.png"/><Relationship Id="rId7" Type="http://schemas.openxmlformats.org/officeDocument/2006/relationships/image" Target="../media/image9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9" Type="http://schemas.openxmlformats.org/officeDocument/2006/relationships/image" Target="../media/image20.png"/><Relationship Id="rId11" Type="http://schemas.openxmlformats.org/officeDocument/2006/relationships/image" Target="../media/image11.png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37" Type="http://schemas.openxmlformats.org/officeDocument/2006/relationships/image" Target="../media/image24.png"/><Relationship Id="rId40" Type="http://schemas.openxmlformats.org/officeDocument/2006/relationships/customXml" Target="../ink/ink20.xml"/><Relationship Id="rId45" Type="http://schemas.openxmlformats.org/officeDocument/2006/relationships/image" Target="../media/image28.png"/><Relationship Id="rId53" Type="http://schemas.openxmlformats.org/officeDocument/2006/relationships/image" Target="../media/image31.png"/><Relationship Id="rId58" Type="http://schemas.openxmlformats.org/officeDocument/2006/relationships/customXml" Target="../ink/ink30.xml"/><Relationship Id="rId5" Type="http://schemas.openxmlformats.org/officeDocument/2006/relationships/image" Target="../media/image8.png"/><Relationship Id="rId61" Type="http://schemas.openxmlformats.org/officeDocument/2006/relationships/image" Target="../media/image35.png"/><Relationship Id="rId19" Type="http://schemas.openxmlformats.org/officeDocument/2006/relationships/image" Target="../media/image15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9.png"/><Relationship Id="rId30" Type="http://schemas.openxmlformats.org/officeDocument/2006/relationships/customXml" Target="../ink/ink15.xml"/><Relationship Id="rId35" Type="http://schemas.openxmlformats.org/officeDocument/2006/relationships/image" Target="../media/image23.png"/><Relationship Id="rId43" Type="http://schemas.openxmlformats.org/officeDocument/2006/relationships/image" Target="../media/image27.png"/><Relationship Id="rId48" Type="http://schemas.openxmlformats.org/officeDocument/2006/relationships/customXml" Target="../ink/ink24.xml"/><Relationship Id="rId56" Type="http://schemas.openxmlformats.org/officeDocument/2006/relationships/customXml" Target="../ink/ink29.xml"/><Relationship Id="rId8" Type="http://schemas.openxmlformats.org/officeDocument/2006/relationships/customXml" Target="../ink/ink4.xml"/><Relationship Id="rId51" Type="http://schemas.openxmlformats.org/officeDocument/2006/relationships/customXml" Target="../ink/ink26.xml"/><Relationship Id="rId3" Type="http://schemas.openxmlformats.org/officeDocument/2006/relationships/image" Target="../media/image7.png"/><Relationship Id="rId12" Type="http://schemas.openxmlformats.org/officeDocument/2006/relationships/customXml" Target="../ink/ink6.xml"/><Relationship Id="rId17" Type="http://schemas.openxmlformats.org/officeDocument/2006/relationships/image" Target="../media/image14.png"/><Relationship Id="rId25" Type="http://schemas.openxmlformats.org/officeDocument/2006/relationships/image" Target="../media/image18.png"/><Relationship Id="rId33" Type="http://schemas.openxmlformats.org/officeDocument/2006/relationships/image" Target="../media/image22.png"/><Relationship Id="rId38" Type="http://schemas.openxmlformats.org/officeDocument/2006/relationships/customXml" Target="../ink/ink19.xml"/><Relationship Id="rId46" Type="http://schemas.openxmlformats.org/officeDocument/2006/relationships/customXml" Target="../ink/ink23.xml"/><Relationship Id="rId59" Type="http://schemas.openxmlformats.org/officeDocument/2006/relationships/image" Target="../media/image34.png"/><Relationship Id="rId20" Type="http://schemas.openxmlformats.org/officeDocument/2006/relationships/customXml" Target="../ink/ink10.xml"/><Relationship Id="rId41" Type="http://schemas.openxmlformats.org/officeDocument/2006/relationships/image" Target="../media/image26.png"/><Relationship Id="rId54" Type="http://schemas.openxmlformats.org/officeDocument/2006/relationships/customXml" Target="../ink/ink2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5" Type="http://schemas.openxmlformats.org/officeDocument/2006/relationships/image" Target="../media/image13.png"/><Relationship Id="rId23" Type="http://schemas.openxmlformats.org/officeDocument/2006/relationships/image" Target="../media/image17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49" Type="http://schemas.openxmlformats.org/officeDocument/2006/relationships/image" Target="../media/image30.png"/><Relationship Id="rId57" Type="http://schemas.openxmlformats.org/officeDocument/2006/relationships/image" Target="../media/image33.png"/><Relationship Id="rId10" Type="http://schemas.openxmlformats.org/officeDocument/2006/relationships/customXml" Target="../ink/ink5.xml"/><Relationship Id="rId31" Type="http://schemas.openxmlformats.org/officeDocument/2006/relationships/image" Target="../media/image21.png"/><Relationship Id="rId44" Type="http://schemas.openxmlformats.org/officeDocument/2006/relationships/customXml" Target="../ink/ink22.xml"/><Relationship Id="rId52" Type="http://schemas.openxmlformats.org/officeDocument/2006/relationships/customXml" Target="../ink/ink27.xml"/><Relationship Id="rId60" Type="http://schemas.openxmlformats.org/officeDocument/2006/relationships/customXml" Target="../ink/ink31.xml"/><Relationship Id="rId4" Type="http://schemas.openxmlformats.org/officeDocument/2006/relationships/customXml" Target="../ink/ink2.xml"/><Relationship Id="rId9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6" Type="http://schemas.openxmlformats.org/officeDocument/2006/relationships/customXml" Target="../ink/ink44.xml"/><Relationship Id="rId21" Type="http://schemas.openxmlformats.org/officeDocument/2006/relationships/image" Target="../media/image45.png"/><Relationship Id="rId42" Type="http://schemas.openxmlformats.org/officeDocument/2006/relationships/customXml" Target="../ink/ink52.xml"/><Relationship Id="rId47" Type="http://schemas.openxmlformats.org/officeDocument/2006/relationships/image" Target="../media/image58.png"/><Relationship Id="rId63" Type="http://schemas.openxmlformats.org/officeDocument/2006/relationships/customXml" Target="../ink/ink63.xml"/><Relationship Id="rId68" Type="http://schemas.openxmlformats.org/officeDocument/2006/relationships/customXml" Target="../ink/ink67.xml"/><Relationship Id="rId2" Type="http://schemas.openxmlformats.org/officeDocument/2006/relationships/customXml" Target="../ink/ink32.xml"/><Relationship Id="rId16" Type="http://schemas.openxmlformats.org/officeDocument/2006/relationships/customXml" Target="../ink/ink39.xml"/><Relationship Id="rId29" Type="http://schemas.openxmlformats.org/officeDocument/2006/relationships/image" Target="../media/image49.png"/><Relationship Id="rId11" Type="http://schemas.openxmlformats.org/officeDocument/2006/relationships/image" Target="../media/image40.png"/><Relationship Id="rId24" Type="http://schemas.openxmlformats.org/officeDocument/2006/relationships/customXml" Target="../ink/ink43.xml"/><Relationship Id="rId32" Type="http://schemas.openxmlformats.org/officeDocument/2006/relationships/customXml" Target="../ink/ink47.xml"/><Relationship Id="rId37" Type="http://schemas.openxmlformats.org/officeDocument/2006/relationships/image" Target="../media/image53.png"/><Relationship Id="rId40" Type="http://schemas.openxmlformats.org/officeDocument/2006/relationships/customXml" Target="../ink/ink51.xml"/><Relationship Id="rId45" Type="http://schemas.openxmlformats.org/officeDocument/2006/relationships/image" Target="../media/image57.png"/><Relationship Id="rId53" Type="http://schemas.openxmlformats.org/officeDocument/2006/relationships/customXml" Target="../ink/ink58.xml"/><Relationship Id="rId58" Type="http://schemas.openxmlformats.org/officeDocument/2006/relationships/image" Target="../media/image63.png"/><Relationship Id="rId66" Type="http://schemas.openxmlformats.org/officeDocument/2006/relationships/customXml" Target="../ink/ink65.xml"/><Relationship Id="rId5" Type="http://schemas.openxmlformats.org/officeDocument/2006/relationships/image" Target="../media/image37.png"/><Relationship Id="rId61" Type="http://schemas.openxmlformats.org/officeDocument/2006/relationships/customXml" Target="../ink/ink62.xml"/><Relationship Id="rId19" Type="http://schemas.openxmlformats.org/officeDocument/2006/relationships/image" Target="../media/image44.png"/><Relationship Id="rId14" Type="http://schemas.openxmlformats.org/officeDocument/2006/relationships/customXml" Target="../ink/ink38.xml"/><Relationship Id="rId22" Type="http://schemas.openxmlformats.org/officeDocument/2006/relationships/customXml" Target="../ink/ink42.xml"/><Relationship Id="rId27" Type="http://schemas.openxmlformats.org/officeDocument/2006/relationships/image" Target="../media/image48.png"/><Relationship Id="rId30" Type="http://schemas.openxmlformats.org/officeDocument/2006/relationships/customXml" Target="../ink/ink46.xml"/><Relationship Id="rId35" Type="http://schemas.openxmlformats.org/officeDocument/2006/relationships/image" Target="../media/image52.png"/><Relationship Id="rId43" Type="http://schemas.openxmlformats.org/officeDocument/2006/relationships/image" Target="../media/image56.png"/><Relationship Id="rId48" Type="http://schemas.openxmlformats.org/officeDocument/2006/relationships/customXml" Target="../ink/ink55.xml"/><Relationship Id="rId56" Type="http://schemas.openxmlformats.org/officeDocument/2006/relationships/image" Target="../media/image62.png"/><Relationship Id="rId64" Type="http://schemas.openxmlformats.org/officeDocument/2006/relationships/image" Target="../media/image66.png"/><Relationship Id="rId69" Type="http://schemas.openxmlformats.org/officeDocument/2006/relationships/customXml" Target="../ink/ink68.xml"/><Relationship Id="rId8" Type="http://schemas.openxmlformats.org/officeDocument/2006/relationships/customXml" Target="../ink/ink35.xml"/><Relationship Id="rId51" Type="http://schemas.openxmlformats.org/officeDocument/2006/relationships/customXml" Target="../ink/ink57.xml"/><Relationship Id="rId72" Type="http://schemas.openxmlformats.org/officeDocument/2006/relationships/customXml" Target="../ink/ink71.xml"/><Relationship Id="rId3" Type="http://schemas.openxmlformats.org/officeDocument/2006/relationships/image" Target="../media/image36.png"/><Relationship Id="rId12" Type="http://schemas.openxmlformats.org/officeDocument/2006/relationships/customXml" Target="../ink/ink37.xml"/><Relationship Id="rId17" Type="http://schemas.openxmlformats.org/officeDocument/2006/relationships/image" Target="../media/image43.png"/><Relationship Id="rId25" Type="http://schemas.openxmlformats.org/officeDocument/2006/relationships/image" Target="../media/image47.png"/><Relationship Id="rId33" Type="http://schemas.openxmlformats.org/officeDocument/2006/relationships/image" Target="../media/image51.png"/><Relationship Id="rId38" Type="http://schemas.openxmlformats.org/officeDocument/2006/relationships/customXml" Target="../ink/ink50.xml"/><Relationship Id="rId46" Type="http://schemas.openxmlformats.org/officeDocument/2006/relationships/customXml" Target="../ink/ink54.xml"/><Relationship Id="rId59" Type="http://schemas.openxmlformats.org/officeDocument/2006/relationships/customXml" Target="../ink/ink61.xml"/><Relationship Id="rId67" Type="http://schemas.openxmlformats.org/officeDocument/2006/relationships/customXml" Target="../ink/ink66.xml"/><Relationship Id="rId20" Type="http://schemas.openxmlformats.org/officeDocument/2006/relationships/customXml" Target="../ink/ink41.xml"/><Relationship Id="rId41" Type="http://schemas.openxmlformats.org/officeDocument/2006/relationships/image" Target="../media/image55.png"/><Relationship Id="rId54" Type="http://schemas.openxmlformats.org/officeDocument/2006/relationships/image" Target="../media/image61.png"/><Relationship Id="rId62" Type="http://schemas.openxmlformats.org/officeDocument/2006/relationships/image" Target="../media/image65.png"/><Relationship Id="rId70" Type="http://schemas.openxmlformats.org/officeDocument/2006/relationships/customXml" Target="../ink/ink69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4.xml"/><Relationship Id="rId15" Type="http://schemas.openxmlformats.org/officeDocument/2006/relationships/image" Target="../media/image42.png"/><Relationship Id="rId23" Type="http://schemas.openxmlformats.org/officeDocument/2006/relationships/image" Target="../media/image46.png"/><Relationship Id="rId28" Type="http://schemas.openxmlformats.org/officeDocument/2006/relationships/customXml" Target="../ink/ink45.xml"/><Relationship Id="rId36" Type="http://schemas.openxmlformats.org/officeDocument/2006/relationships/customXml" Target="../ink/ink49.xml"/><Relationship Id="rId49" Type="http://schemas.openxmlformats.org/officeDocument/2006/relationships/customXml" Target="../ink/ink56.xml"/><Relationship Id="rId57" Type="http://schemas.openxmlformats.org/officeDocument/2006/relationships/customXml" Target="../ink/ink60.xml"/><Relationship Id="rId10" Type="http://schemas.openxmlformats.org/officeDocument/2006/relationships/customXml" Target="../ink/ink36.xml"/><Relationship Id="rId31" Type="http://schemas.openxmlformats.org/officeDocument/2006/relationships/image" Target="../media/image50.png"/><Relationship Id="rId44" Type="http://schemas.openxmlformats.org/officeDocument/2006/relationships/customXml" Target="../ink/ink53.xml"/><Relationship Id="rId52" Type="http://schemas.openxmlformats.org/officeDocument/2006/relationships/image" Target="../media/image60.png"/><Relationship Id="rId60" Type="http://schemas.openxmlformats.org/officeDocument/2006/relationships/image" Target="../media/image64.png"/><Relationship Id="rId65" Type="http://schemas.openxmlformats.org/officeDocument/2006/relationships/customXml" Target="../ink/ink64.xml"/><Relationship Id="rId73" Type="http://schemas.openxmlformats.org/officeDocument/2006/relationships/customXml" Target="../ink/ink72.xml"/><Relationship Id="rId4" Type="http://schemas.openxmlformats.org/officeDocument/2006/relationships/customXml" Target="../ink/ink33.xml"/><Relationship Id="rId9" Type="http://schemas.openxmlformats.org/officeDocument/2006/relationships/image" Target="../media/image39.png"/><Relationship Id="rId13" Type="http://schemas.openxmlformats.org/officeDocument/2006/relationships/image" Target="../media/image41.png"/><Relationship Id="rId18" Type="http://schemas.openxmlformats.org/officeDocument/2006/relationships/customXml" Target="../ink/ink40.xml"/><Relationship Id="rId39" Type="http://schemas.openxmlformats.org/officeDocument/2006/relationships/image" Target="../media/image54.png"/><Relationship Id="rId34" Type="http://schemas.openxmlformats.org/officeDocument/2006/relationships/customXml" Target="../ink/ink48.xml"/><Relationship Id="rId50" Type="http://schemas.openxmlformats.org/officeDocument/2006/relationships/image" Target="../media/image59.png"/><Relationship Id="rId55" Type="http://schemas.openxmlformats.org/officeDocument/2006/relationships/customXml" Target="../ink/ink59.xml"/><Relationship Id="rId7" Type="http://schemas.openxmlformats.org/officeDocument/2006/relationships/image" Target="../media/image38.png"/><Relationship Id="rId71" Type="http://schemas.openxmlformats.org/officeDocument/2006/relationships/customXml" Target="../ink/ink7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F7A2C-CECB-EA45-9A8F-28914F6ACB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/>
              <a:t>Persistent Segment Trees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C3BA16-EE93-B74E-A27C-2B68B596BB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/>
              <a:t>Riley Immel, Windsor </a:t>
            </a:r>
            <a:r>
              <a:rPr lang="en-US" err="1"/>
              <a:t>antal</a:t>
            </a:r>
            <a:r>
              <a:rPr lang="en-US"/>
              <a:t>, Brandon Yang</a:t>
            </a:r>
            <a:br>
              <a:rPr lang="en-US"/>
            </a:br>
            <a:br>
              <a:rPr lang="en-US"/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730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0589CC-BDD7-EB52-2AAA-F90C8CE0EF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computer screen shot of a code&#10;&#10;Description automatically generated">
            <a:extLst>
              <a:ext uri="{FF2B5EF4-FFF2-40B4-BE49-F238E27FC236}">
                <a16:creationId xmlns:a16="http://schemas.microsoft.com/office/drawing/2014/main" id="{181F4644-450E-98E2-9D30-9CBC48A752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597" y="2669180"/>
            <a:ext cx="7772400" cy="297773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F289E9A-F4F6-E285-ADEB-DB1653F2ADB1}"/>
              </a:ext>
            </a:extLst>
          </p:cNvPr>
          <p:cNvSpPr txBox="1"/>
          <p:nvPr/>
        </p:nvSpPr>
        <p:spPr>
          <a:xfrm>
            <a:off x="2978276" y="307590"/>
            <a:ext cx="2286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Public Query method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8AC3C3D-FBD2-B472-7E98-74D02EC4CBB0}"/>
              </a:ext>
            </a:extLst>
          </p:cNvPr>
          <p:cNvSpPr txBox="1"/>
          <p:nvPr/>
        </p:nvSpPr>
        <p:spPr>
          <a:xfrm>
            <a:off x="1716810" y="2205571"/>
            <a:ext cx="4809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Private Query method- actually does the work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EC20486-8015-2C67-562E-00AD3B291305}"/>
              </a:ext>
            </a:extLst>
          </p:cNvPr>
          <p:cNvSpPr txBox="1"/>
          <p:nvPr/>
        </p:nvSpPr>
        <p:spPr>
          <a:xfrm>
            <a:off x="8506764" y="676922"/>
            <a:ext cx="22864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Takes version # as an arg., then calls private method passing the root node from versions array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F06EEC6-E4F8-3A7C-C062-57526573D142}"/>
              </a:ext>
            </a:extLst>
          </p:cNvPr>
          <p:cNvSpPr txBox="1"/>
          <p:nvPr/>
        </p:nvSpPr>
        <p:spPr>
          <a:xfrm>
            <a:off x="8832159" y="3280886"/>
            <a:ext cx="2286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Same as regular segment tree method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6469CCD-ACBB-53BE-D8AC-F4F04A3DB2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58457" y="1036486"/>
            <a:ext cx="6858000" cy="825500"/>
          </a:xfr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BF2B9D41-5114-1C7F-EBE5-428A61AC0461}"/>
              </a:ext>
            </a:extLst>
          </p:cNvPr>
          <p:cNvSpPr/>
          <p:nvPr/>
        </p:nvSpPr>
        <p:spPr>
          <a:xfrm>
            <a:off x="2434281" y="1286015"/>
            <a:ext cx="4757351" cy="366384"/>
          </a:xfrm>
          <a:prstGeom prst="rect">
            <a:avLst/>
          </a:prstGeom>
          <a:solidFill>
            <a:srgbClr val="E71224">
              <a:alpha val="5000"/>
            </a:srgbClr>
          </a:solidFill>
          <a:ln w="18000">
            <a:solidFill>
              <a:srgbClr val="E7122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>
              <a:solidFill>
                <a:srgbClr val="E71224"/>
              </a:solidFill>
            </a:endParaRPr>
          </a:p>
        </p:txBody>
      </p:sp>
      <p:sp>
        <p:nvSpPr>
          <p:cNvPr id="7" name="Straight Connector 6">
            <a:extLst>
              <a:ext uri="{FF2B5EF4-FFF2-40B4-BE49-F238E27FC236}">
                <a16:creationId xmlns:a16="http://schemas.microsoft.com/office/drawing/2014/main" id="{3EE98DEF-219C-5529-D075-554DC6B0BC73}"/>
              </a:ext>
            </a:extLst>
          </p:cNvPr>
          <p:cNvSpPr/>
          <p:nvPr/>
        </p:nvSpPr>
        <p:spPr>
          <a:xfrm flipV="1">
            <a:off x="7191633" y="1396313"/>
            <a:ext cx="1173892" cy="86497"/>
          </a:xfrm>
          <a:prstGeom prst="line">
            <a:avLst/>
          </a:prstGeom>
          <a:solidFill>
            <a:srgbClr val="E71224">
              <a:alpha val="5000"/>
            </a:srgbClr>
          </a:solidFill>
          <a:ln w="18000">
            <a:solidFill>
              <a:srgbClr val="E712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 anchorCtr="1"/>
          <a:lstStyle/>
          <a:p>
            <a:endParaRPr lang="en-US">
              <a:solidFill>
                <a:srgbClr val="E7122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42336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879E3-CE8D-8665-669F-C8094B069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Recap Time Complexities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A0879C-BF68-D815-9085-F68D7E9A0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Recall that regular seg trees took:</a:t>
            </a:r>
          </a:p>
          <a:p>
            <a:pPr lvl="1"/>
            <a:r>
              <a:rPr lang="en-US"/>
              <a:t>O(n) to build</a:t>
            </a:r>
          </a:p>
          <a:p>
            <a:pPr lvl="1"/>
            <a:r>
              <a:rPr lang="en-US"/>
              <a:t>O(log n) for queries</a:t>
            </a:r>
          </a:p>
          <a:p>
            <a:pPr lvl="1"/>
            <a:r>
              <a:rPr lang="en-US"/>
              <a:t>O(log n) for updates</a:t>
            </a:r>
          </a:p>
          <a:p>
            <a:r>
              <a:rPr lang="en-US"/>
              <a:t>And had O(n) space complexity</a:t>
            </a:r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1457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03E444-BB61-004B-7668-ADEF159609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5D3CE-0185-5614-6E6A-7269D5C7C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PST Time Complexities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DA0B38-C1D2-2C30-1DCC-8EA4ED3F75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PSTs still have:</a:t>
            </a:r>
          </a:p>
          <a:p>
            <a:pPr lvl="1"/>
            <a:r>
              <a:rPr lang="en-US"/>
              <a:t>O(n) to build</a:t>
            </a:r>
          </a:p>
          <a:p>
            <a:pPr lvl="1"/>
            <a:r>
              <a:rPr lang="en-US"/>
              <a:t>O(log n) for queries</a:t>
            </a:r>
          </a:p>
          <a:p>
            <a:pPr lvl="1"/>
            <a:r>
              <a:rPr lang="en-US"/>
              <a:t>O(log n) for updates</a:t>
            </a:r>
          </a:p>
          <a:p>
            <a:r>
              <a:rPr lang="en-US"/>
              <a:t>However, their space complexity is more complicated</a:t>
            </a:r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5654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9C73F-3B70-DC36-E420-1319E3F4F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PST Space complexity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C33F4C-8BC1-6A6F-1C28-9C79884DF6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PSTs have a variable to control how many versions area allowed</a:t>
            </a:r>
          </a:p>
          <a:p>
            <a:pPr lvl="1"/>
            <a:r>
              <a:rPr lang="en-US"/>
              <a:t>Remember this array? It holds the root node for each version and has length MAX where MAX is total # of allowed versions</a:t>
            </a:r>
          </a:p>
          <a:p>
            <a:r>
              <a:rPr lang="en-US"/>
              <a:t>Each new version requires copying/creating O(log n) new nodes</a:t>
            </a:r>
          </a:p>
          <a:p>
            <a:r>
              <a:rPr lang="en-US"/>
              <a:t>So overall, the space complexity is O(n + MAX*log n) so the exact complexity depends on MAX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BF4EC5-736F-9D3F-19A4-5CEE759B23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6494" y="3160807"/>
            <a:ext cx="2741578" cy="432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1372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AB2EA-B8E8-0ECF-26E8-55B7AF440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6FCE4F-53E2-3C3F-6D6A-8CD659E400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Version Control / Backups</a:t>
            </a:r>
          </a:p>
          <a:p>
            <a:pPr lvl="1"/>
            <a:r>
              <a:rPr lang="en-US"/>
              <a:t>Provide a structure that allows history to be preserved and revisited without massive duplication</a:t>
            </a:r>
          </a:p>
          <a:p>
            <a:pPr lvl="2"/>
            <a:r>
              <a:rPr lang="en-US"/>
              <a:t>Git(hub) is an example of this type of persistence– each commit is a new “version” but only affects the new changes; unchanged items aren’t duplicated</a:t>
            </a:r>
          </a:p>
          <a:p>
            <a:r>
              <a:rPr lang="en-US"/>
              <a:t>“Time-travel” or historical analysis</a:t>
            </a:r>
          </a:p>
          <a:p>
            <a:pPr lvl="1"/>
            <a:r>
              <a:rPr lang="en-US"/>
              <a:t>Can analyze previous versions / iterations and look at changes </a:t>
            </a:r>
          </a:p>
          <a:p>
            <a:r>
              <a:rPr lang="en-US"/>
              <a:t>Etc.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649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1860330"/>
            <a:ext cx="9906000" cy="2175149"/>
          </a:xfrm>
        </p:spPr>
        <p:txBody>
          <a:bodyPr/>
          <a:lstStyle/>
          <a:p>
            <a:pPr algn="ctr"/>
            <a:r>
              <a:rPr lang="en-US"/>
              <a:t>Motivation: Segment Trees, but with history</a:t>
            </a:r>
          </a:p>
        </p:txBody>
      </p:sp>
    </p:spTree>
    <p:extLst>
      <p:ext uri="{BB962C8B-B14F-4D97-AF65-F5344CB8AC3E}">
        <p14:creationId xmlns:p14="http://schemas.microsoft.com/office/powerpoint/2010/main" val="3558387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/>
              <a:t>Motivation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ontent Placeholder 2">
                <a:extLst>
                  <a:ext uri="{FF2B5EF4-FFF2-40B4-BE49-F238E27FC236}">
                    <a16:creationId xmlns:a16="http://schemas.microsoft.com/office/drawing/2014/main" id="{767E0EDE-F53A-8341-AC3F-C90A9D29D27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81559" y="1137590"/>
                <a:ext cx="9664860" cy="540461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85000"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2000" b="1" i="1" u="sng"/>
                  <a:t>Goal</a:t>
                </a:r>
                <a:r>
                  <a:rPr lang="en-US" sz="2000" b="1" u="sng"/>
                  <a:t>:</a:t>
                </a:r>
                <a:r>
                  <a:rPr lang="en-US" sz="2000"/>
                  <a:t> Given a list of integers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000"/>
                  <a:t> and a function that operates on continuous ranges in A, called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/>
                  <a:t> where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endParaRPr lang="en-US" sz="200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sz="2000"/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2000" b="1" i="1" u="sng"/>
                  <a:t>Support the following operations</a:t>
                </a:r>
                <a:r>
                  <a:rPr lang="en-US" sz="2000"/>
                  <a:t>: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2000"/>
                  <a:t>1. Calculate (for any </a:t>
                </a:r>
                <a:r>
                  <a:rPr lang="en-US" sz="2000" err="1"/>
                  <a:t>l,r</a:t>
                </a:r>
                <a:r>
                  <a:rPr lang="en-US" sz="2000"/>
                  <a:t>) the value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/>
                  <a:t> in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z="2000"/>
                  <a:t> time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2000"/>
                  <a:t>2. Update the value of an element of A in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z="2000"/>
                  <a:t> time. 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2000"/>
                  <a:t>3. Use no more than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/>
                  <a:t> memory (so no more than list A itself times a constant)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2000" u="sng">
                    <a:solidFill>
                      <a:srgbClr val="FF0000"/>
                    </a:solidFill>
                  </a:rPr>
                  <a:t>But what about Persistent Seg Trees?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2000">
                    <a:solidFill>
                      <a:srgbClr val="FF0000"/>
                    </a:solidFill>
                  </a:rPr>
                  <a:t>Goals: </a:t>
                </a:r>
              </a:p>
              <a:p>
                <a:pPr marL="457200" indent="-457200">
                  <a:buFont typeface="Arial" panose="020B0604020202020204" pitchFamily="34" charset="0"/>
                  <a:buAutoNum type="arabicPeriod"/>
                </a:pPr>
                <a:r>
                  <a:rPr lang="en-US" sz="2000">
                    <a:solidFill>
                      <a:srgbClr val="FF0000"/>
                    </a:solidFill>
                  </a:rPr>
                  <a:t>Be able to access any version of the tree and perform operations on it</a:t>
                </a:r>
              </a:p>
              <a:p>
                <a:pPr marL="457200" indent="-457200">
                  <a:buFont typeface="Arial" panose="020B0604020202020204" pitchFamily="34" charset="0"/>
                  <a:buAutoNum type="arabicPeriod"/>
                </a:pPr>
                <a:r>
                  <a:rPr lang="en-US" sz="2000">
                    <a:solidFill>
                      <a:srgbClr val="FF0000"/>
                    </a:solidFill>
                  </a:rPr>
                  <a:t>Do so without copying the entire tree for each modification </a:t>
                </a:r>
                <a:r>
                  <a:rPr lang="en-US" sz="2000" i="1">
                    <a:solidFill>
                      <a:srgbClr val="FF0000"/>
                    </a:solidFill>
                  </a:rPr>
                  <a:t>and</a:t>
                </a:r>
                <a:r>
                  <a:rPr lang="en-US" sz="2000">
                    <a:solidFill>
                      <a:srgbClr val="FF0000"/>
                    </a:solidFill>
                  </a:rPr>
                  <a:t> without losing </a:t>
                </a:r>
                <a:r>
                  <a:rPr lang="en-US" sz="2000" i="1">
                    <a:solidFill>
                      <a:srgbClr val="FF0000"/>
                    </a:solidFill>
                  </a:rPr>
                  <a:t>O(</a:t>
                </a:r>
                <a:r>
                  <a:rPr lang="en-US" sz="2000">
                    <a:solidFill>
                      <a:srgbClr val="FF0000"/>
                    </a:solidFill>
                  </a:rPr>
                  <a:t>log </a:t>
                </a:r>
                <a:r>
                  <a:rPr lang="en-US" sz="2000" i="1">
                    <a:solidFill>
                      <a:srgbClr val="FF0000"/>
                    </a:solidFill>
                  </a:rPr>
                  <a:t>n)</a:t>
                </a:r>
                <a:r>
                  <a:rPr lang="en-US" sz="2000">
                    <a:solidFill>
                      <a:srgbClr val="FF0000"/>
                    </a:solidFill>
                  </a:rPr>
                  <a:t> for range queries 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2000" i="1"/>
                  <a:t>*Slide taken from “Trees-</a:t>
                </a:r>
                <a:r>
                  <a:rPr lang="en-US" sz="2000" i="1" err="1"/>
                  <a:t>SegmentTrees</a:t>
                </a:r>
                <a:r>
                  <a:rPr lang="en-US" sz="2000" i="1"/>
                  <a:t>” by Mark </a:t>
                </a:r>
                <a:r>
                  <a:rPr lang="en-US" sz="2000" i="1" err="1"/>
                  <a:t>Floryan</a:t>
                </a:r>
                <a:br>
                  <a:rPr lang="en-US" sz="2000" i="1"/>
                </a:br>
                <a:r>
                  <a:rPr lang="en-US" sz="2000" i="1"/>
                  <a:t>https://</a:t>
                </a:r>
                <a:r>
                  <a:rPr lang="en-US" sz="2000" i="1" err="1"/>
                  <a:t>markfloryan.github.io</a:t>
                </a:r>
                <a:r>
                  <a:rPr lang="en-US" sz="2000" i="1"/>
                  <a:t>/</a:t>
                </a:r>
                <a:r>
                  <a:rPr lang="en-US" sz="2000" i="1" err="1"/>
                  <a:t>advAlgo</a:t>
                </a:r>
                <a:r>
                  <a:rPr lang="en-US" sz="2000" i="1"/>
                  <a:t>/slides/Trees-</a:t>
                </a:r>
                <a:r>
                  <a:rPr lang="en-US" sz="2000" i="1" err="1"/>
                  <a:t>SegmentTrees.pptx</a:t>
                </a:r>
                <a:endParaRPr lang="en-US" sz="2000" i="1"/>
              </a:p>
            </p:txBody>
          </p:sp>
        </mc:Choice>
        <mc:Fallback xmlns="">
          <p:sp>
            <p:nvSpPr>
              <p:cNvPr id="21" name="Content Placeholder 2">
                <a:extLst>
                  <a:ext uri="{FF2B5EF4-FFF2-40B4-BE49-F238E27FC236}">
                    <a16:creationId xmlns:a16="http://schemas.microsoft.com/office/drawing/2014/main" id="{767E0EDE-F53A-8341-AC3F-C90A9D29D2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1559" y="1137590"/>
                <a:ext cx="9664860" cy="5404612"/>
              </a:xfrm>
              <a:prstGeom prst="rect">
                <a:avLst/>
              </a:prstGeom>
              <a:blipFill>
                <a:blip r:embed="rId2"/>
                <a:stretch>
                  <a:fillRect l="-757" t="-226" b="-3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8910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/>
              <a:t>Recap on Segment tree updates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204F47C-D958-9249-B0EF-968F1241B332}"/>
              </a:ext>
            </a:extLst>
          </p:cNvPr>
          <p:cNvSpPr txBox="1">
            <a:spLocks/>
          </p:cNvSpPr>
          <p:nvPr/>
        </p:nvSpPr>
        <p:spPr>
          <a:xfrm>
            <a:off x="961694" y="999420"/>
            <a:ext cx="2203430" cy="49005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/>
              <a:t>Original Segment Tree which stores: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B8DBA4F-455F-0110-29DE-FE018F1543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209" y="1726810"/>
            <a:ext cx="3432133" cy="247919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01F1AB9-2F32-F604-B711-4A9AD4AE18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4493" y="1693935"/>
            <a:ext cx="3432133" cy="2481772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CD4095E4-AF3C-9CDB-145A-8280DD7C7C87}"/>
              </a:ext>
            </a:extLst>
          </p:cNvPr>
          <p:cNvSpPr txBox="1">
            <a:spLocks/>
          </p:cNvSpPr>
          <p:nvPr/>
        </p:nvSpPr>
        <p:spPr>
          <a:xfrm>
            <a:off x="1499808" y="1251552"/>
            <a:ext cx="2084934" cy="469049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sz="1800" i="1">
                <a:solidFill>
                  <a:sysClr val="windowText" lastClr="000000"/>
                </a:solidFill>
              </a:rPr>
              <a:t>A = {1, 3, -2, 8, -7}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8581B181-3CA0-0D4C-AA97-CAE14F2B0391}"/>
              </a:ext>
            </a:extLst>
          </p:cNvPr>
          <p:cNvSpPr txBox="1">
            <a:spLocks/>
          </p:cNvSpPr>
          <p:nvPr/>
        </p:nvSpPr>
        <p:spPr>
          <a:xfrm>
            <a:off x="8427664" y="1224886"/>
            <a:ext cx="2084934" cy="469049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sz="1800" i="1">
                <a:solidFill>
                  <a:sysClr val="windowText" lastClr="000000"/>
                </a:solidFill>
              </a:rPr>
              <a:t>A = {1, 3, 3, 8, -7}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09BE8F9-6E73-17DC-0343-D3E001635F0C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 flipV="1">
            <a:off x="3584742" y="1459411"/>
            <a:ext cx="4842922" cy="266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3A4C723-8DBA-FB16-0E16-84784FA03C2B}"/>
              </a:ext>
            </a:extLst>
          </p:cNvPr>
          <p:cNvSpPr txBox="1">
            <a:spLocks/>
          </p:cNvSpPr>
          <p:nvPr/>
        </p:nvSpPr>
        <p:spPr>
          <a:xfrm>
            <a:off x="5323188" y="1129475"/>
            <a:ext cx="1188719" cy="3887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 i="1"/>
              <a:t>update(2, 3)</a:t>
            </a:r>
            <a:endParaRPr lang="en-US" sz="1400" b="1" i="1"/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7477F90A-A6B7-D772-8014-AD80C3FC3B59}"/>
              </a:ext>
            </a:extLst>
          </p:cNvPr>
          <p:cNvSpPr txBox="1">
            <a:spLocks/>
          </p:cNvSpPr>
          <p:nvPr/>
        </p:nvSpPr>
        <p:spPr>
          <a:xfrm>
            <a:off x="4827864" y="1603140"/>
            <a:ext cx="2203430" cy="13786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/>
              <a:t>Call update on index 2 with value 3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FBDF1F60-56E0-C2A7-491E-83B402362CA5}"/>
              </a:ext>
            </a:extLst>
          </p:cNvPr>
          <p:cNvSpPr txBox="1">
            <a:spLocks/>
          </p:cNvSpPr>
          <p:nvPr/>
        </p:nvSpPr>
        <p:spPr>
          <a:xfrm>
            <a:off x="8250353" y="897571"/>
            <a:ext cx="2203430" cy="4900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/>
              <a:t>New Tree storing: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1AE9FD23-79C8-A362-CA4E-ED38CBD8B9DB}"/>
              </a:ext>
            </a:extLst>
          </p:cNvPr>
          <p:cNvSpPr txBox="1">
            <a:spLocks/>
          </p:cNvSpPr>
          <p:nvPr/>
        </p:nvSpPr>
        <p:spPr>
          <a:xfrm>
            <a:off x="1141412" y="4383565"/>
            <a:ext cx="9754270" cy="13786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800"/>
              <a:t>But now we’ve lost the fact that index 2 was once -2, </a:t>
            </a:r>
            <a:r>
              <a:rPr lang="en-US" sz="2800">
                <a:solidFill>
                  <a:srgbClr val="FF0000"/>
                </a:solidFill>
              </a:rPr>
              <a:t>how can we can fix this? With persistent seg trees; let’s see how they work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610185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/>
      <p:bldP spid="24" grpId="0"/>
      <p:bldP spid="25" grpId="0"/>
      <p:bldP spid="2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E8B370-77D4-923C-5BFF-2322443F7C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E0188-B7D1-B260-9068-E2BF5F111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/>
              <a:t>Persistent Segment tree updates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40A8A3D-6BF9-C0E2-EFD9-715DCBD1D960}"/>
              </a:ext>
            </a:extLst>
          </p:cNvPr>
          <p:cNvSpPr txBox="1">
            <a:spLocks/>
          </p:cNvSpPr>
          <p:nvPr/>
        </p:nvSpPr>
        <p:spPr>
          <a:xfrm>
            <a:off x="961694" y="999420"/>
            <a:ext cx="2203430" cy="49005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/>
              <a:t>Original Segment Tree which stores: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92B0DD5-C639-43A9-7391-7ED643549A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209" y="1726810"/>
            <a:ext cx="3432133" cy="2479193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B65B06C-2DF1-7DCB-70A1-5FAB1C4AAEA2}"/>
              </a:ext>
            </a:extLst>
          </p:cNvPr>
          <p:cNvSpPr txBox="1">
            <a:spLocks/>
          </p:cNvSpPr>
          <p:nvPr/>
        </p:nvSpPr>
        <p:spPr>
          <a:xfrm>
            <a:off x="1499808" y="1251552"/>
            <a:ext cx="2084934" cy="469049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sz="1800" i="1">
                <a:solidFill>
                  <a:sysClr val="windowText" lastClr="000000"/>
                </a:solidFill>
              </a:rPr>
              <a:t>A = {1, 3, -2, 8, -7}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FEF0390C-97DB-F33F-89CD-B50CB4884043}"/>
              </a:ext>
            </a:extLst>
          </p:cNvPr>
          <p:cNvSpPr txBox="1">
            <a:spLocks/>
          </p:cNvSpPr>
          <p:nvPr/>
        </p:nvSpPr>
        <p:spPr>
          <a:xfrm>
            <a:off x="3703238" y="921021"/>
            <a:ext cx="1188719" cy="3887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 i="1"/>
              <a:t>update(2, 3)</a:t>
            </a:r>
            <a:endParaRPr lang="en-US" sz="1400" b="1" i="1"/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955A27D8-7CB5-AA51-5011-72A2032B71FA}"/>
              </a:ext>
            </a:extLst>
          </p:cNvPr>
          <p:cNvSpPr txBox="1">
            <a:spLocks/>
          </p:cNvSpPr>
          <p:nvPr/>
        </p:nvSpPr>
        <p:spPr>
          <a:xfrm>
            <a:off x="1141412" y="4383565"/>
            <a:ext cx="9754270" cy="137861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800"/>
              <a:t>New version means new root node, then make pointers either to previous versions node if that child is unaffected, or make a new node with the update, and make pointer to that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04C3ADF-6448-6284-AFCB-11D4FADB43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4954" y="1602071"/>
            <a:ext cx="3429000" cy="24892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093B56D-C51A-8AB2-596D-3C06E125ED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9644" y="1726810"/>
            <a:ext cx="3432133" cy="2479193"/>
          </a:xfrm>
          <a:prstGeom prst="rect">
            <a:avLst/>
          </a:prstGeom>
        </p:spPr>
      </p:pic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3EF6A26F-2947-2A56-6C77-42CD11294BE1}"/>
              </a:ext>
            </a:extLst>
          </p:cNvPr>
          <p:cNvSpPr txBox="1">
            <a:spLocks/>
          </p:cNvSpPr>
          <p:nvPr/>
        </p:nvSpPr>
        <p:spPr>
          <a:xfrm>
            <a:off x="6430434" y="1203218"/>
            <a:ext cx="1188719" cy="3887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 b="1" i="1"/>
              <a:t>Version 0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20BCF98-AE9D-FC9B-E3FD-DCDBE146D4CE}"/>
              </a:ext>
            </a:extLst>
          </p:cNvPr>
          <p:cNvSpPr txBox="1">
            <a:spLocks/>
          </p:cNvSpPr>
          <p:nvPr/>
        </p:nvSpPr>
        <p:spPr>
          <a:xfrm>
            <a:off x="9706963" y="1187244"/>
            <a:ext cx="1188719" cy="3887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 b="1" i="1"/>
              <a:t>Version 1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D112439-E431-3D1A-EAC2-B82D6D577AD0}"/>
              </a:ext>
            </a:extLst>
          </p:cNvPr>
          <p:cNvCxnSpPr/>
          <p:nvPr/>
        </p:nvCxnSpPr>
        <p:spPr>
          <a:xfrm flipH="1">
            <a:off x="9441455" y="2093205"/>
            <a:ext cx="771181" cy="253388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B96238A-0ADE-2E48-5DE7-67F7B88A2D88}"/>
              </a:ext>
            </a:extLst>
          </p:cNvPr>
          <p:cNvCxnSpPr/>
          <p:nvPr/>
        </p:nvCxnSpPr>
        <p:spPr>
          <a:xfrm>
            <a:off x="9595692" y="2710149"/>
            <a:ext cx="231353" cy="340035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791D8CE-BA48-BF74-F185-60369770AAD3}"/>
              </a:ext>
            </a:extLst>
          </p:cNvPr>
          <p:cNvCxnSpPr>
            <a:cxnSpLocks/>
          </p:cNvCxnSpPr>
          <p:nvPr/>
        </p:nvCxnSpPr>
        <p:spPr>
          <a:xfrm flipH="1">
            <a:off x="5875020" y="2710149"/>
            <a:ext cx="3566435" cy="338765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5A6C8D6-8FE4-595D-7D92-657DD70C1493}"/>
              </a:ext>
            </a:extLst>
          </p:cNvPr>
          <p:cNvCxnSpPr/>
          <p:nvPr/>
        </p:nvCxnSpPr>
        <p:spPr>
          <a:xfrm flipH="1">
            <a:off x="7658783" y="2104717"/>
            <a:ext cx="2642539" cy="366615"/>
          </a:xfrm>
          <a:prstGeom prst="straightConnector1">
            <a:avLst/>
          </a:prstGeom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2FFC891E-C04F-4A18-7745-9F377AC0B19F}"/>
              </a:ext>
            </a:extLst>
          </p:cNvPr>
          <p:cNvSpPr txBox="1">
            <a:spLocks/>
          </p:cNvSpPr>
          <p:nvPr/>
        </p:nvSpPr>
        <p:spPr>
          <a:xfrm>
            <a:off x="10049454" y="3565503"/>
            <a:ext cx="1188719" cy="3887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1400" b="1" i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9659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16" grpId="0"/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DE4364-C163-09D5-2A14-5A599E5AE6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E97F6-624A-779D-ED32-4D5457323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/>
              <a:t>Persistent Segment tree updates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3C304F88-D915-481F-9FEF-056A9D089D2C}"/>
              </a:ext>
            </a:extLst>
          </p:cNvPr>
          <p:cNvSpPr/>
          <p:nvPr/>
        </p:nvSpPr>
        <p:spPr>
          <a:xfrm>
            <a:off x="227012" y="5703249"/>
            <a:ext cx="914400" cy="548640"/>
          </a:xfrm>
          <a:prstGeom prst="parallelogram">
            <a:avLst>
              <a:gd name="adj" fmla="val 42281"/>
            </a:avLst>
          </a:prstGeom>
          <a:solidFill>
            <a:srgbClr val="E71225">
              <a:alpha val="5000"/>
            </a:srgbClr>
          </a:solidFill>
          <a:ln w="30856">
            <a:solidFill>
              <a:srgbClr val="E7122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>
              <a:solidFill>
                <a:srgbClr val="E71225"/>
              </a:solidFill>
            </a:endParaRPr>
          </a:p>
        </p:txBody>
      </p:sp>
      <p:sp>
        <p:nvSpPr>
          <p:cNvPr id="37" name="Parallelogram 36">
            <a:extLst>
              <a:ext uri="{FF2B5EF4-FFF2-40B4-BE49-F238E27FC236}">
                <a16:creationId xmlns:a16="http://schemas.microsoft.com/office/drawing/2014/main" id="{B0D701D6-11F8-2097-80E6-B92AB590B5D0}"/>
              </a:ext>
            </a:extLst>
          </p:cNvPr>
          <p:cNvSpPr/>
          <p:nvPr/>
        </p:nvSpPr>
        <p:spPr>
          <a:xfrm>
            <a:off x="2278646" y="5668638"/>
            <a:ext cx="914400" cy="548640"/>
          </a:xfrm>
          <a:prstGeom prst="parallelogram">
            <a:avLst>
              <a:gd name="adj" fmla="val 42281"/>
            </a:avLst>
          </a:prstGeom>
          <a:solidFill>
            <a:srgbClr val="E71225">
              <a:alpha val="5000"/>
            </a:srgbClr>
          </a:solidFill>
          <a:ln w="30856">
            <a:solidFill>
              <a:srgbClr val="E7122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>
              <a:solidFill>
                <a:srgbClr val="E71225"/>
              </a:solidFill>
            </a:endParaRPr>
          </a:p>
        </p:txBody>
      </p:sp>
      <p:sp>
        <p:nvSpPr>
          <p:cNvPr id="38" name="Parallelogram 37">
            <a:extLst>
              <a:ext uri="{FF2B5EF4-FFF2-40B4-BE49-F238E27FC236}">
                <a16:creationId xmlns:a16="http://schemas.microsoft.com/office/drawing/2014/main" id="{0A91B313-2F00-EBB3-5633-72DB35E6C46D}"/>
              </a:ext>
            </a:extLst>
          </p:cNvPr>
          <p:cNvSpPr/>
          <p:nvPr/>
        </p:nvSpPr>
        <p:spPr>
          <a:xfrm>
            <a:off x="1444102" y="4345790"/>
            <a:ext cx="914400" cy="548640"/>
          </a:xfrm>
          <a:prstGeom prst="parallelogram">
            <a:avLst>
              <a:gd name="adj" fmla="val 42281"/>
            </a:avLst>
          </a:prstGeom>
          <a:solidFill>
            <a:srgbClr val="E71225">
              <a:alpha val="5000"/>
            </a:srgbClr>
          </a:solidFill>
          <a:ln w="30856">
            <a:solidFill>
              <a:srgbClr val="E7122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>
              <a:solidFill>
                <a:srgbClr val="E71225"/>
              </a:solidFill>
            </a:endParaRPr>
          </a:p>
        </p:txBody>
      </p:sp>
      <p:sp>
        <p:nvSpPr>
          <p:cNvPr id="39" name="Parallelogram 38">
            <a:extLst>
              <a:ext uri="{FF2B5EF4-FFF2-40B4-BE49-F238E27FC236}">
                <a16:creationId xmlns:a16="http://schemas.microsoft.com/office/drawing/2014/main" id="{85801BBF-A04B-C70A-2D75-06FBC33E707A}"/>
              </a:ext>
            </a:extLst>
          </p:cNvPr>
          <p:cNvSpPr/>
          <p:nvPr/>
        </p:nvSpPr>
        <p:spPr>
          <a:xfrm>
            <a:off x="4176351" y="4197200"/>
            <a:ext cx="914400" cy="548640"/>
          </a:xfrm>
          <a:prstGeom prst="parallelogram">
            <a:avLst>
              <a:gd name="adj" fmla="val 42281"/>
            </a:avLst>
          </a:prstGeom>
          <a:solidFill>
            <a:srgbClr val="E71225">
              <a:alpha val="5000"/>
            </a:srgbClr>
          </a:solidFill>
          <a:ln w="30856">
            <a:solidFill>
              <a:srgbClr val="E7122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>
              <a:solidFill>
                <a:srgbClr val="E71225"/>
              </a:solidFill>
            </a:endParaRPr>
          </a:p>
        </p:txBody>
      </p:sp>
      <p:sp>
        <p:nvSpPr>
          <p:cNvPr id="40" name="Parallelogram 39">
            <a:extLst>
              <a:ext uri="{FF2B5EF4-FFF2-40B4-BE49-F238E27FC236}">
                <a16:creationId xmlns:a16="http://schemas.microsoft.com/office/drawing/2014/main" id="{E02C0960-AA31-9052-F552-61E48502838E}"/>
              </a:ext>
            </a:extLst>
          </p:cNvPr>
          <p:cNvSpPr/>
          <p:nvPr/>
        </p:nvSpPr>
        <p:spPr>
          <a:xfrm>
            <a:off x="6908600" y="4197200"/>
            <a:ext cx="914400" cy="548640"/>
          </a:xfrm>
          <a:prstGeom prst="parallelogram">
            <a:avLst>
              <a:gd name="adj" fmla="val 42281"/>
            </a:avLst>
          </a:prstGeom>
          <a:solidFill>
            <a:srgbClr val="E71225">
              <a:alpha val="5000"/>
            </a:srgbClr>
          </a:solidFill>
          <a:ln w="30856">
            <a:solidFill>
              <a:srgbClr val="E7122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>
              <a:solidFill>
                <a:srgbClr val="E71225"/>
              </a:solidFill>
            </a:endParaRPr>
          </a:p>
        </p:txBody>
      </p:sp>
      <p:sp>
        <p:nvSpPr>
          <p:cNvPr id="41" name="Parallelogram 40">
            <a:extLst>
              <a:ext uri="{FF2B5EF4-FFF2-40B4-BE49-F238E27FC236}">
                <a16:creationId xmlns:a16="http://schemas.microsoft.com/office/drawing/2014/main" id="{FB0852C4-8EE7-9273-55A1-3ED573F250CA}"/>
              </a:ext>
            </a:extLst>
          </p:cNvPr>
          <p:cNvSpPr/>
          <p:nvPr/>
        </p:nvSpPr>
        <p:spPr>
          <a:xfrm>
            <a:off x="10323773" y="4197200"/>
            <a:ext cx="914400" cy="548640"/>
          </a:xfrm>
          <a:prstGeom prst="parallelogram">
            <a:avLst>
              <a:gd name="adj" fmla="val 42281"/>
            </a:avLst>
          </a:prstGeom>
          <a:solidFill>
            <a:srgbClr val="E71225">
              <a:alpha val="5000"/>
            </a:srgbClr>
          </a:solidFill>
          <a:ln w="30856">
            <a:solidFill>
              <a:srgbClr val="E7122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>
              <a:solidFill>
                <a:srgbClr val="E71225"/>
              </a:solidFill>
            </a:endParaRPr>
          </a:p>
        </p:txBody>
      </p:sp>
      <p:sp>
        <p:nvSpPr>
          <p:cNvPr id="42" name="Parallelogram 41">
            <a:extLst>
              <a:ext uri="{FF2B5EF4-FFF2-40B4-BE49-F238E27FC236}">
                <a16:creationId xmlns:a16="http://schemas.microsoft.com/office/drawing/2014/main" id="{D0BF3A62-5198-EB80-7074-007825AE31AD}"/>
              </a:ext>
            </a:extLst>
          </p:cNvPr>
          <p:cNvSpPr/>
          <p:nvPr/>
        </p:nvSpPr>
        <p:spPr>
          <a:xfrm>
            <a:off x="2763105" y="3154680"/>
            <a:ext cx="914400" cy="548640"/>
          </a:xfrm>
          <a:prstGeom prst="parallelogram">
            <a:avLst>
              <a:gd name="adj" fmla="val 42281"/>
            </a:avLst>
          </a:prstGeom>
          <a:solidFill>
            <a:srgbClr val="E71225">
              <a:alpha val="5000"/>
            </a:srgbClr>
          </a:solidFill>
          <a:ln w="30856">
            <a:solidFill>
              <a:srgbClr val="E7122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>
              <a:solidFill>
                <a:srgbClr val="E71225"/>
              </a:solidFill>
            </a:endParaRPr>
          </a:p>
        </p:txBody>
      </p:sp>
      <p:sp>
        <p:nvSpPr>
          <p:cNvPr id="43" name="Parallelogram 42">
            <a:extLst>
              <a:ext uri="{FF2B5EF4-FFF2-40B4-BE49-F238E27FC236}">
                <a16:creationId xmlns:a16="http://schemas.microsoft.com/office/drawing/2014/main" id="{BD00390B-FB84-B4F9-79AD-C54C1E0C080B}"/>
              </a:ext>
            </a:extLst>
          </p:cNvPr>
          <p:cNvSpPr/>
          <p:nvPr/>
        </p:nvSpPr>
        <p:spPr>
          <a:xfrm>
            <a:off x="8632543" y="3016863"/>
            <a:ext cx="914400" cy="548640"/>
          </a:xfrm>
          <a:prstGeom prst="parallelogram">
            <a:avLst>
              <a:gd name="adj" fmla="val 42281"/>
            </a:avLst>
          </a:prstGeom>
          <a:solidFill>
            <a:srgbClr val="E71225">
              <a:alpha val="5000"/>
            </a:srgbClr>
          </a:solidFill>
          <a:ln w="30856">
            <a:solidFill>
              <a:srgbClr val="E7122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>
              <a:solidFill>
                <a:srgbClr val="E71225"/>
              </a:solidFill>
            </a:endParaRPr>
          </a:p>
        </p:txBody>
      </p:sp>
      <p:sp>
        <p:nvSpPr>
          <p:cNvPr id="44" name="Parallelogram 43">
            <a:extLst>
              <a:ext uri="{FF2B5EF4-FFF2-40B4-BE49-F238E27FC236}">
                <a16:creationId xmlns:a16="http://schemas.microsoft.com/office/drawing/2014/main" id="{E6B0A182-E148-C61D-7860-3DFC5C452015}"/>
              </a:ext>
            </a:extLst>
          </p:cNvPr>
          <p:cNvSpPr/>
          <p:nvPr/>
        </p:nvSpPr>
        <p:spPr>
          <a:xfrm>
            <a:off x="5547951" y="1963570"/>
            <a:ext cx="914400" cy="548640"/>
          </a:xfrm>
          <a:prstGeom prst="parallelogram">
            <a:avLst>
              <a:gd name="adj" fmla="val 42281"/>
            </a:avLst>
          </a:prstGeom>
          <a:solidFill>
            <a:srgbClr val="E71225">
              <a:alpha val="5000"/>
            </a:srgbClr>
          </a:solidFill>
          <a:ln w="30856">
            <a:solidFill>
              <a:srgbClr val="E7122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>
              <a:solidFill>
                <a:srgbClr val="E71225"/>
              </a:solidFill>
            </a:endParaRPr>
          </a:p>
        </p:txBody>
      </p:sp>
      <p:sp>
        <p:nvSpPr>
          <p:cNvPr id="8" name="Straight Connector 7">
            <a:extLst>
              <a:ext uri="{FF2B5EF4-FFF2-40B4-BE49-F238E27FC236}">
                <a16:creationId xmlns:a16="http://schemas.microsoft.com/office/drawing/2014/main" id="{2FA4AAD0-52A7-4EF6-999D-75F4728067BB}"/>
              </a:ext>
            </a:extLst>
          </p:cNvPr>
          <p:cNvSpPr/>
          <p:nvPr/>
        </p:nvSpPr>
        <p:spPr>
          <a:xfrm rot="-1823698">
            <a:off x="2000832" y="4022460"/>
            <a:ext cx="1280160" cy="0"/>
          </a:xfrm>
          <a:prstGeom prst="line">
            <a:avLst/>
          </a:prstGeom>
          <a:solidFill>
            <a:srgbClr val="E71225">
              <a:alpha val="5000"/>
            </a:srgbClr>
          </a:solidFill>
          <a:ln w="18000">
            <a:solidFill>
              <a:srgbClr val="E712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 anchorCtr="1"/>
          <a:lstStyle/>
          <a:p>
            <a:endParaRPr lang="en-US">
              <a:solidFill>
                <a:srgbClr val="E71225"/>
              </a:solidFill>
            </a:endParaRPr>
          </a:p>
        </p:txBody>
      </p:sp>
      <p:sp>
        <p:nvSpPr>
          <p:cNvPr id="10" name="Conector recto 9">
            <a:extLst>
              <a:ext uri="{FF2B5EF4-FFF2-40B4-BE49-F238E27FC236}">
                <a16:creationId xmlns:a16="http://schemas.microsoft.com/office/drawing/2014/main" id="{20F635B7-6BF9-4164-99FA-ADCB42A1C107}"/>
              </a:ext>
            </a:extLst>
          </p:cNvPr>
          <p:cNvSpPr/>
          <p:nvPr/>
        </p:nvSpPr>
        <p:spPr>
          <a:xfrm rot="2018279">
            <a:off x="1732449" y="5218897"/>
            <a:ext cx="1179854" cy="103424"/>
          </a:xfrm>
          <a:prstGeom prst="line">
            <a:avLst/>
          </a:prstGeom>
          <a:solidFill>
            <a:srgbClr val="E71225">
              <a:alpha val="5000"/>
            </a:srgbClr>
          </a:solidFill>
          <a:ln w="18000">
            <a:solidFill>
              <a:srgbClr val="E712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 anchorCtr="1"/>
          <a:lstStyle/>
          <a:p>
            <a:endParaRPr lang="en-US">
              <a:solidFill>
                <a:srgbClr val="E71225"/>
              </a:solidFill>
            </a:endParaRPr>
          </a:p>
        </p:txBody>
      </p:sp>
      <p:sp>
        <p:nvSpPr>
          <p:cNvPr id="11" name="Straight Connector 10">
            <a:extLst>
              <a:ext uri="{FF2B5EF4-FFF2-40B4-BE49-F238E27FC236}">
                <a16:creationId xmlns:a16="http://schemas.microsoft.com/office/drawing/2014/main" id="{8046C51F-B4E4-4DE0-A72C-E3A745C99D9A}"/>
              </a:ext>
            </a:extLst>
          </p:cNvPr>
          <p:cNvSpPr/>
          <p:nvPr/>
        </p:nvSpPr>
        <p:spPr>
          <a:xfrm rot="-2397159">
            <a:off x="682973" y="5311800"/>
            <a:ext cx="1280160" cy="0"/>
          </a:xfrm>
          <a:prstGeom prst="line">
            <a:avLst/>
          </a:prstGeom>
          <a:solidFill>
            <a:srgbClr val="E71225">
              <a:alpha val="5000"/>
            </a:srgbClr>
          </a:solidFill>
          <a:ln w="18000">
            <a:solidFill>
              <a:srgbClr val="E712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 anchorCtr="1"/>
          <a:lstStyle/>
          <a:p>
            <a:endParaRPr lang="en-US">
              <a:solidFill>
                <a:srgbClr val="E71225"/>
              </a:solidFill>
            </a:endParaRPr>
          </a:p>
        </p:txBody>
      </p:sp>
      <p:sp>
        <p:nvSpPr>
          <p:cNvPr id="84" name="Conector recto 9">
            <a:extLst>
              <a:ext uri="{FF2B5EF4-FFF2-40B4-BE49-F238E27FC236}">
                <a16:creationId xmlns:a16="http://schemas.microsoft.com/office/drawing/2014/main" id="{39C71E90-0295-47DB-25E9-FD32F4B8560C}"/>
              </a:ext>
            </a:extLst>
          </p:cNvPr>
          <p:cNvSpPr/>
          <p:nvPr/>
        </p:nvSpPr>
        <p:spPr>
          <a:xfrm rot="2018279" flipV="1">
            <a:off x="3190799" y="3736918"/>
            <a:ext cx="1500939" cy="445688"/>
          </a:xfrm>
          <a:prstGeom prst="line">
            <a:avLst/>
          </a:prstGeom>
          <a:solidFill>
            <a:srgbClr val="E71225">
              <a:alpha val="5000"/>
            </a:srgbClr>
          </a:solidFill>
          <a:ln w="18000">
            <a:solidFill>
              <a:srgbClr val="E712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 anchorCtr="1"/>
          <a:lstStyle/>
          <a:p>
            <a:endParaRPr lang="en-US">
              <a:solidFill>
                <a:srgbClr val="E71225"/>
              </a:solidFill>
            </a:endParaRPr>
          </a:p>
        </p:txBody>
      </p:sp>
      <p:sp>
        <p:nvSpPr>
          <p:cNvPr id="7" name="Conector recto 6">
            <a:extLst>
              <a:ext uri="{FF2B5EF4-FFF2-40B4-BE49-F238E27FC236}">
                <a16:creationId xmlns:a16="http://schemas.microsoft.com/office/drawing/2014/main" id="{C7A9573E-5D7A-4939-AAF7-8A7136924047}"/>
              </a:ext>
            </a:extLst>
          </p:cNvPr>
          <p:cNvSpPr/>
          <p:nvPr/>
        </p:nvSpPr>
        <p:spPr>
          <a:xfrm rot="-9689111">
            <a:off x="8986714" y="3883140"/>
            <a:ext cx="2011680" cy="0"/>
          </a:xfrm>
          <a:prstGeom prst="line">
            <a:avLst/>
          </a:prstGeom>
          <a:solidFill>
            <a:srgbClr val="E71225">
              <a:alpha val="5000"/>
            </a:srgbClr>
          </a:solidFill>
          <a:ln w="18000">
            <a:solidFill>
              <a:srgbClr val="E712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 anchorCtr="1"/>
          <a:lstStyle/>
          <a:p>
            <a:endParaRPr lang="en-US">
              <a:solidFill>
                <a:srgbClr val="E71225"/>
              </a:solidFill>
            </a:endParaRPr>
          </a:p>
        </p:txBody>
      </p:sp>
      <p:sp>
        <p:nvSpPr>
          <p:cNvPr id="9" name="Straight Connector 8">
            <a:extLst>
              <a:ext uri="{FF2B5EF4-FFF2-40B4-BE49-F238E27FC236}">
                <a16:creationId xmlns:a16="http://schemas.microsoft.com/office/drawing/2014/main" id="{73ABCC52-0F1C-499E-8558-4CAAF96E9B29}"/>
              </a:ext>
            </a:extLst>
          </p:cNvPr>
          <p:cNvSpPr/>
          <p:nvPr/>
        </p:nvSpPr>
        <p:spPr>
          <a:xfrm rot="-1268187">
            <a:off x="7401015" y="3887460"/>
            <a:ext cx="1645920" cy="0"/>
          </a:xfrm>
          <a:prstGeom prst="line">
            <a:avLst/>
          </a:prstGeom>
          <a:solidFill>
            <a:srgbClr val="E71225">
              <a:alpha val="5000"/>
            </a:srgbClr>
          </a:solidFill>
          <a:ln w="18000">
            <a:solidFill>
              <a:srgbClr val="E712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 anchorCtr="1"/>
          <a:lstStyle/>
          <a:p>
            <a:endParaRPr lang="en-US">
              <a:solidFill>
                <a:srgbClr val="E71225"/>
              </a:solidFill>
            </a:endParaRPr>
          </a:p>
        </p:txBody>
      </p:sp>
      <p:sp>
        <p:nvSpPr>
          <p:cNvPr id="85" name="Straight Connector 84">
            <a:extLst>
              <a:ext uri="{FF2B5EF4-FFF2-40B4-BE49-F238E27FC236}">
                <a16:creationId xmlns:a16="http://schemas.microsoft.com/office/drawing/2014/main" id="{CEE4A403-1204-43EB-2D27-C8BFA6184AFF}"/>
              </a:ext>
            </a:extLst>
          </p:cNvPr>
          <p:cNvSpPr/>
          <p:nvPr/>
        </p:nvSpPr>
        <p:spPr>
          <a:xfrm rot="-1268187">
            <a:off x="3192906" y="2658540"/>
            <a:ext cx="2686653" cy="349285"/>
          </a:xfrm>
          <a:prstGeom prst="line">
            <a:avLst/>
          </a:prstGeom>
          <a:solidFill>
            <a:srgbClr val="E71225">
              <a:alpha val="5000"/>
            </a:srgbClr>
          </a:solidFill>
          <a:ln w="18000">
            <a:solidFill>
              <a:srgbClr val="E712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 anchorCtr="1"/>
          <a:lstStyle/>
          <a:p>
            <a:endParaRPr lang="en-US">
              <a:solidFill>
                <a:srgbClr val="E71225"/>
              </a:solidFill>
            </a:endParaRPr>
          </a:p>
        </p:txBody>
      </p:sp>
      <p:sp>
        <p:nvSpPr>
          <p:cNvPr id="86" name="Conector recto 6">
            <a:extLst>
              <a:ext uri="{FF2B5EF4-FFF2-40B4-BE49-F238E27FC236}">
                <a16:creationId xmlns:a16="http://schemas.microsoft.com/office/drawing/2014/main" id="{11AEA75B-A268-CF13-2DC3-4B2D07177559}"/>
              </a:ext>
            </a:extLst>
          </p:cNvPr>
          <p:cNvSpPr/>
          <p:nvPr/>
        </p:nvSpPr>
        <p:spPr>
          <a:xfrm rot="-9689111" flipV="1">
            <a:off x="5860362" y="2465559"/>
            <a:ext cx="3374170" cy="601615"/>
          </a:xfrm>
          <a:prstGeom prst="line">
            <a:avLst/>
          </a:prstGeom>
          <a:solidFill>
            <a:srgbClr val="E71225">
              <a:alpha val="5000"/>
            </a:srgbClr>
          </a:solidFill>
          <a:ln w="18000">
            <a:solidFill>
              <a:srgbClr val="E712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 anchorCtr="1"/>
          <a:lstStyle/>
          <a:p>
            <a:endParaRPr lang="en-US">
              <a:solidFill>
                <a:srgbClr val="E71225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14BF19F0-E14B-25A5-8DE2-040830F1F0B6}"/>
                  </a:ext>
                </a:extLst>
              </p14:cNvPr>
              <p14:cNvContentPartPr/>
              <p14:nvPr/>
            </p14:nvContentPartPr>
            <p14:xfrm>
              <a:off x="498600" y="6363270"/>
              <a:ext cx="233640" cy="314640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14BF19F0-E14B-25A5-8DE2-040830F1F0B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9600" y="6354270"/>
                <a:ext cx="251280" cy="33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B4CE2CEE-3B04-A5A9-1E67-5152FA730234}"/>
                  </a:ext>
                </a:extLst>
              </p14:cNvPr>
              <p14:cNvContentPartPr/>
              <p14:nvPr/>
            </p14:nvContentPartPr>
            <p14:xfrm>
              <a:off x="2707200" y="6363630"/>
              <a:ext cx="15120" cy="279000"/>
            </p14:xfrm>
          </p:contentPart>
        </mc:Choice>
        <mc:Fallback xmlns=""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B4CE2CEE-3B04-A5A9-1E67-5152FA73023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698409" y="6354642"/>
                <a:ext cx="32350" cy="29661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ECCB03EC-876A-5474-1508-A2F50DF26971}"/>
                  </a:ext>
                </a:extLst>
              </p14:cNvPr>
              <p14:cNvContentPartPr/>
              <p14:nvPr/>
            </p14:nvContentPartPr>
            <p14:xfrm>
              <a:off x="7243920" y="4860630"/>
              <a:ext cx="160200" cy="26676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ECCB03EC-876A-5474-1508-A2F50DF2697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234920" y="4851630"/>
                <a:ext cx="177840" cy="28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7FA6A729-3CCC-7B6C-B88D-4ABC509050FB}"/>
                  </a:ext>
                </a:extLst>
              </p14:cNvPr>
              <p14:cNvContentPartPr/>
              <p14:nvPr/>
            </p14:nvContentPartPr>
            <p14:xfrm>
              <a:off x="4431398" y="4860630"/>
              <a:ext cx="286200" cy="460440"/>
            </p14:xfrm>
          </p:contentPart>
        </mc:Choice>
        <mc:Fallback xmlns=""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7FA6A729-3CCC-7B6C-B88D-4ABC509050F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415918" y="4845150"/>
                <a:ext cx="316800" cy="491040"/>
              </a:xfrm>
              <a:prstGeom prst="rect">
                <a:avLst/>
              </a:prstGeom>
            </p:spPr>
          </p:pic>
        </mc:Fallback>
      </mc:AlternateContent>
      <p:grpSp>
        <p:nvGrpSpPr>
          <p:cNvPr id="114" name="Group 113">
            <a:extLst>
              <a:ext uri="{FF2B5EF4-FFF2-40B4-BE49-F238E27FC236}">
                <a16:creationId xmlns:a16="http://schemas.microsoft.com/office/drawing/2014/main" id="{7E908D92-EC0D-53DE-DA1E-294BE229FDA4}"/>
              </a:ext>
            </a:extLst>
          </p:cNvPr>
          <p:cNvGrpSpPr/>
          <p:nvPr/>
        </p:nvGrpSpPr>
        <p:grpSpPr>
          <a:xfrm>
            <a:off x="10459853" y="4799070"/>
            <a:ext cx="321120" cy="583560"/>
            <a:chOff x="11058840" y="4238190"/>
            <a:chExt cx="321120" cy="583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8B7C0763-F58C-E744-9A46-324B5BDFC29A}"/>
                    </a:ext>
                  </a:extLst>
                </p14:cNvPr>
                <p14:cNvContentPartPr/>
                <p14:nvPr/>
              </p14:nvContentPartPr>
              <p14:xfrm>
                <a:off x="11058840" y="4264830"/>
                <a:ext cx="313200" cy="29448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8B7C0763-F58C-E744-9A46-324B5BDFC29A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1043360" y="4249350"/>
                  <a:ext cx="343800" cy="32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FBFDF820-4C5E-44E5-DC70-F3F578B9200E}"/>
                    </a:ext>
                  </a:extLst>
                </p14:cNvPr>
                <p14:cNvContentPartPr/>
                <p14:nvPr/>
              </p14:nvContentPartPr>
              <p14:xfrm>
                <a:off x="11307240" y="4238190"/>
                <a:ext cx="72720" cy="58356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FBFDF820-4C5E-44E5-DC70-F3F578B9200E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1291683" y="4222710"/>
                  <a:ext cx="103472" cy="614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983A592D-6EBC-0885-A751-D22F526CEA26}"/>
                  </a:ext>
                </a:extLst>
              </p14:cNvPr>
              <p14:cNvContentPartPr/>
              <p14:nvPr/>
            </p14:nvContentPartPr>
            <p14:xfrm>
              <a:off x="656280" y="5834070"/>
              <a:ext cx="2880" cy="317880"/>
            </p14:xfrm>
          </p:contentPart>
        </mc:Choice>
        <mc:Fallback xmlns=""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983A592D-6EBC-0885-A751-D22F526CEA26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47280" y="5825070"/>
                <a:ext cx="20520" cy="33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652FC79B-1ECA-BBFB-327C-904E385BB60C}"/>
                  </a:ext>
                </a:extLst>
              </p14:cNvPr>
              <p14:cNvContentPartPr/>
              <p14:nvPr/>
            </p14:nvContentPartPr>
            <p14:xfrm>
              <a:off x="2638080" y="5816070"/>
              <a:ext cx="193680" cy="306360"/>
            </p14:xfrm>
          </p:contentPart>
        </mc:Choice>
        <mc:Fallback xmlns=""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652FC79B-1ECA-BBFB-327C-904E385BB60C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629080" y="5807070"/>
                <a:ext cx="211320" cy="324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22" name="Group 121">
            <a:extLst>
              <a:ext uri="{FF2B5EF4-FFF2-40B4-BE49-F238E27FC236}">
                <a16:creationId xmlns:a16="http://schemas.microsoft.com/office/drawing/2014/main" id="{15232AB9-644C-EBDC-375C-ADCE4A644FE7}"/>
              </a:ext>
            </a:extLst>
          </p:cNvPr>
          <p:cNvGrpSpPr/>
          <p:nvPr/>
        </p:nvGrpSpPr>
        <p:grpSpPr>
          <a:xfrm>
            <a:off x="1794960" y="4478310"/>
            <a:ext cx="207000" cy="298440"/>
            <a:chOff x="1794960" y="4478310"/>
            <a:chExt cx="207000" cy="298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ED5EED7C-7F7B-42C5-A3BD-F79458332BDE}"/>
                    </a:ext>
                  </a:extLst>
                </p14:cNvPr>
                <p14:cNvContentPartPr/>
                <p14:nvPr/>
              </p14:nvContentPartPr>
              <p14:xfrm>
                <a:off x="1794960" y="4489830"/>
                <a:ext cx="182520" cy="11664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ED5EED7C-7F7B-42C5-A3BD-F79458332BDE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785960" y="4480830"/>
                  <a:ext cx="20016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16165D23-38E5-4636-21C4-E848488E898E}"/>
                    </a:ext>
                  </a:extLst>
                </p14:cNvPr>
                <p14:cNvContentPartPr/>
                <p14:nvPr/>
              </p14:nvContentPartPr>
              <p14:xfrm>
                <a:off x="1985400" y="4478310"/>
                <a:ext cx="16560" cy="29844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16165D23-38E5-4636-21C4-E848488E898E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976400" y="4469310"/>
                  <a:ext cx="34200" cy="316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FAC27BE9-B99D-5491-1C19-45CB5601CA78}"/>
                  </a:ext>
                </a:extLst>
              </p14:cNvPr>
              <p14:cNvContentPartPr/>
              <p14:nvPr/>
            </p14:nvContentPartPr>
            <p14:xfrm>
              <a:off x="3039840" y="3312990"/>
              <a:ext cx="293040" cy="307080"/>
            </p14:xfrm>
          </p:contentPart>
        </mc:Choice>
        <mc:Fallback xmlns=""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FAC27BE9-B99D-5491-1C19-45CB5601CA78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030840" y="3303990"/>
                <a:ext cx="310680" cy="324720"/>
              </a:xfrm>
              <a:prstGeom prst="rect">
                <a:avLst/>
              </a:prstGeom>
            </p:spPr>
          </p:pic>
        </mc:Fallback>
      </mc:AlternateContent>
      <p:grpSp>
        <p:nvGrpSpPr>
          <p:cNvPr id="127" name="Group 126">
            <a:extLst>
              <a:ext uri="{FF2B5EF4-FFF2-40B4-BE49-F238E27FC236}">
                <a16:creationId xmlns:a16="http://schemas.microsoft.com/office/drawing/2014/main" id="{031A1893-5462-BBDA-F4DB-D67CFC6A42E6}"/>
              </a:ext>
            </a:extLst>
          </p:cNvPr>
          <p:cNvGrpSpPr/>
          <p:nvPr/>
        </p:nvGrpSpPr>
        <p:grpSpPr>
          <a:xfrm>
            <a:off x="4433400" y="4316310"/>
            <a:ext cx="424080" cy="275400"/>
            <a:chOff x="4433400" y="4316310"/>
            <a:chExt cx="424080" cy="275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85A25DCC-F304-AB11-4F66-6E878218DD1C}"/>
                    </a:ext>
                  </a:extLst>
                </p14:cNvPr>
                <p14:cNvContentPartPr/>
                <p14:nvPr/>
              </p14:nvContentPartPr>
              <p14:xfrm>
                <a:off x="4433400" y="4382550"/>
                <a:ext cx="199800" cy="36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85A25DCC-F304-AB11-4F66-6E878218DD1C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424384" y="4373550"/>
                  <a:ext cx="217472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F741D5CA-F5A5-9383-BA64-B1EF6971647F}"/>
                    </a:ext>
                  </a:extLst>
                </p14:cNvPr>
                <p14:cNvContentPartPr/>
                <p14:nvPr/>
              </p14:nvContentPartPr>
              <p14:xfrm>
                <a:off x="4624560" y="4316310"/>
                <a:ext cx="232920" cy="27540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F741D5CA-F5A5-9383-BA64-B1EF6971647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615574" y="4307310"/>
                  <a:ext cx="250533" cy="293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3A88EBC7-7021-9433-EDA5-9D741FC9D315}"/>
                  </a:ext>
                </a:extLst>
              </p14:cNvPr>
              <p14:cNvContentPartPr/>
              <p14:nvPr/>
            </p14:nvContentPartPr>
            <p14:xfrm>
              <a:off x="7138800" y="4306950"/>
              <a:ext cx="343440" cy="313560"/>
            </p14:xfrm>
          </p:contentPart>
        </mc:Choice>
        <mc:Fallback xmlns=""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3A88EBC7-7021-9433-EDA5-9D741FC9D315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7129800" y="4297950"/>
                <a:ext cx="361080" cy="331200"/>
              </a:xfrm>
              <a:prstGeom prst="rect">
                <a:avLst/>
              </a:prstGeom>
            </p:spPr>
          </p:pic>
        </mc:Fallback>
      </mc:AlternateContent>
      <p:grpSp>
        <p:nvGrpSpPr>
          <p:cNvPr id="132" name="Group 131">
            <a:extLst>
              <a:ext uri="{FF2B5EF4-FFF2-40B4-BE49-F238E27FC236}">
                <a16:creationId xmlns:a16="http://schemas.microsoft.com/office/drawing/2014/main" id="{F275137D-BC5C-35C2-0D00-42E2FC988EF5}"/>
              </a:ext>
            </a:extLst>
          </p:cNvPr>
          <p:cNvGrpSpPr/>
          <p:nvPr/>
        </p:nvGrpSpPr>
        <p:grpSpPr>
          <a:xfrm>
            <a:off x="10513440" y="4321350"/>
            <a:ext cx="599400" cy="333720"/>
            <a:chOff x="10513440" y="4321350"/>
            <a:chExt cx="599400" cy="333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B7E2E9B6-3556-4DD5-3D2D-AC79BDC8FB09}"/>
                    </a:ext>
                  </a:extLst>
                </p14:cNvPr>
                <p14:cNvContentPartPr/>
                <p14:nvPr/>
              </p14:nvContentPartPr>
              <p14:xfrm>
                <a:off x="10513440" y="4450590"/>
                <a:ext cx="247680" cy="36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B7E2E9B6-3556-4DD5-3D2D-AC79BDC8FB09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0504440" y="4441590"/>
                  <a:ext cx="2653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072E7DB2-364F-8284-E4FD-2B4D38944DB5}"/>
                    </a:ext>
                  </a:extLst>
                </p14:cNvPr>
                <p14:cNvContentPartPr/>
                <p14:nvPr/>
              </p14:nvContentPartPr>
              <p14:xfrm>
                <a:off x="10803240" y="4321350"/>
                <a:ext cx="309600" cy="33372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072E7DB2-364F-8284-E4FD-2B4D38944DB5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0794230" y="4312350"/>
                  <a:ext cx="327261" cy="351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66BD4A0E-A3A3-122A-FBFF-B0C834831D02}"/>
                  </a:ext>
                </a:extLst>
              </p14:cNvPr>
              <p14:cNvContentPartPr/>
              <p14:nvPr/>
            </p14:nvContentPartPr>
            <p14:xfrm>
              <a:off x="9070560" y="3147030"/>
              <a:ext cx="33840" cy="318960"/>
            </p14:xfrm>
          </p:contentPart>
        </mc:Choice>
        <mc:Fallback xmlns=""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66BD4A0E-A3A3-122A-FBFF-B0C834831D02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9061560" y="3138030"/>
                <a:ext cx="51480" cy="33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9BC6AC99-488B-DE51-E764-C8CD6B708743}"/>
                  </a:ext>
                </a:extLst>
              </p14:cNvPr>
              <p14:cNvContentPartPr/>
              <p14:nvPr/>
            </p14:nvContentPartPr>
            <p14:xfrm>
              <a:off x="5896440" y="2095830"/>
              <a:ext cx="160560" cy="241200"/>
            </p14:xfrm>
          </p:contentPart>
        </mc:Choice>
        <mc:Fallback xmlns=""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9BC6AC99-488B-DE51-E764-C8CD6B708743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887420" y="2086830"/>
                <a:ext cx="178240" cy="258840"/>
              </a:xfrm>
              <a:prstGeom prst="rect">
                <a:avLst/>
              </a:prstGeom>
            </p:spPr>
          </p:pic>
        </mc:Fallback>
      </mc:AlternateContent>
      <p:sp>
        <p:nvSpPr>
          <p:cNvPr id="140" name="Parallelogram 139">
            <a:extLst>
              <a:ext uri="{FF2B5EF4-FFF2-40B4-BE49-F238E27FC236}">
                <a16:creationId xmlns:a16="http://schemas.microsoft.com/office/drawing/2014/main" id="{E45CBE12-8D24-91F1-762B-BFC5EED6700B}"/>
              </a:ext>
            </a:extLst>
          </p:cNvPr>
          <p:cNvSpPr/>
          <p:nvPr/>
        </p:nvSpPr>
        <p:spPr>
          <a:xfrm>
            <a:off x="4176350" y="3911451"/>
            <a:ext cx="914400" cy="548640"/>
          </a:xfrm>
          <a:prstGeom prst="parallelogram">
            <a:avLst>
              <a:gd name="adj" fmla="val 42281"/>
            </a:avLst>
          </a:prstGeom>
          <a:solidFill>
            <a:srgbClr val="E71225">
              <a:alpha val="5000"/>
            </a:srgbClr>
          </a:solidFill>
          <a:ln w="30856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>
              <a:solidFill>
                <a:srgbClr val="E71225"/>
              </a:solidFill>
            </a:endParaRPr>
          </a:p>
        </p:txBody>
      </p:sp>
      <p:sp>
        <p:nvSpPr>
          <p:cNvPr id="143" name="Parallelogram 142">
            <a:extLst>
              <a:ext uri="{FF2B5EF4-FFF2-40B4-BE49-F238E27FC236}">
                <a16:creationId xmlns:a16="http://schemas.microsoft.com/office/drawing/2014/main" id="{55B34FAF-A03D-3F22-919D-18ACC0B04E3A}"/>
              </a:ext>
            </a:extLst>
          </p:cNvPr>
          <p:cNvSpPr/>
          <p:nvPr/>
        </p:nvSpPr>
        <p:spPr>
          <a:xfrm>
            <a:off x="2763104" y="2868931"/>
            <a:ext cx="914400" cy="548640"/>
          </a:xfrm>
          <a:prstGeom prst="parallelogram">
            <a:avLst>
              <a:gd name="adj" fmla="val 42281"/>
            </a:avLst>
          </a:prstGeom>
          <a:solidFill>
            <a:srgbClr val="E71225">
              <a:alpha val="5000"/>
            </a:srgbClr>
          </a:solidFill>
          <a:ln w="30856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>
              <a:solidFill>
                <a:srgbClr val="E71225"/>
              </a:solidFill>
            </a:endParaRPr>
          </a:p>
        </p:txBody>
      </p:sp>
      <p:sp>
        <p:nvSpPr>
          <p:cNvPr id="145" name="Parallelogram 144">
            <a:extLst>
              <a:ext uri="{FF2B5EF4-FFF2-40B4-BE49-F238E27FC236}">
                <a16:creationId xmlns:a16="http://schemas.microsoft.com/office/drawing/2014/main" id="{38448DE6-AD8F-A996-1D1C-140B4E680EC8}"/>
              </a:ext>
            </a:extLst>
          </p:cNvPr>
          <p:cNvSpPr/>
          <p:nvPr/>
        </p:nvSpPr>
        <p:spPr>
          <a:xfrm>
            <a:off x="5547950" y="1677821"/>
            <a:ext cx="914400" cy="548640"/>
          </a:xfrm>
          <a:prstGeom prst="parallelogram">
            <a:avLst>
              <a:gd name="adj" fmla="val 42281"/>
            </a:avLst>
          </a:prstGeom>
          <a:solidFill>
            <a:srgbClr val="E71225">
              <a:alpha val="5000"/>
            </a:srgbClr>
          </a:solidFill>
          <a:ln w="30856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>
              <a:solidFill>
                <a:srgbClr val="E71225"/>
              </a:solidFill>
            </a:endParaRPr>
          </a:p>
        </p:txBody>
      </p:sp>
      <p:sp>
        <p:nvSpPr>
          <p:cNvPr id="149" name="Conector recto 9">
            <a:extLst>
              <a:ext uri="{FF2B5EF4-FFF2-40B4-BE49-F238E27FC236}">
                <a16:creationId xmlns:a16="http://schemas.microsoft.com/office/drawing/2014/main" id="{9E779E6F-7A74-9519-CF37-53102BC91EDA}"/>
              </a:ext>
            </a:extLst>
          </p:cNvPr>
          <p:cNvSpPr/>
          <p:nvPr/>
        </p:nvSpPr>
        <p:spPr>
          <a:xfrm rot="2018279" flipV="1">
            <a:off x="3190798" y="3451169"/>
            <a:ext cx="1500939" cy="445688"/>
          </a:xfrm>
          <a:prstGeom prst="line">
            <a:avLst/>
          </a:prstGeom>
          <a:solidFill>
            <a:srgbClr val="E71225">
              <a:alpha val="5000"/>
            </a:srgbClr>
          </a:solidFill>
          <a:ln w="180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 anchorCtr="1"/>
          <a:lstStyle/>
          <a:p>
            <a:endParaRPr lang="en-US">
              <a:solidFill>
                <a:srgbClr val="E71225"/>
              </a:solidFill>
            </a:endParaRPr>
          </a:p>
        </p:txBody>
      </p:sp>
      <p:sp>
        <p:nvSpPr>
          <p:cNvPr id="152" name="Straight Connector 151">
            <a:extLst>
              <a:ext uri="{FF2B5EF4-FFF2-40B4-BE49-F238E27FC236}">
                <a16:creationId xmlns:a16="http://schemas.microsoft.com/office/drawing/2014/main" id="{AB55EE3C-A335-95C7-54B0-CF235B2E5FE9}"/>
              </a:ext>
            </a:extLst>
          </p:cNvPr>
          <p:cNvSpPr/>
          <p:nvPr/>
        </p:nvSpPr>
        <p:spPr>
          <a:xfrm rot="-1268187">
            <a:off x="3192905" y="2372791"/>
            <a:ext cx="2686653" cy="349285"/>
          </a:xfrm>
          <a:prstGeom prst="line">
            <a:avLst/>
          </a:prstGeom>
          <a:solidFill>
            <a:srgbClr val="E71225">
              <a:alpha val="5000"/>
            </a:srgbClr>
          </a:solidFill>
          <a:ln w="180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 anchorCtr="1"/>
          <a:lstStyle/>
          <a:p>
            <a:endParaRPr lang="en-US">
              <a:solidFill>
                <a:srgbClr val="E71225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169" name="Ink 168">
                <a:extLst>
                  <a:ext uri="{FF2B5EF4-FFF2-40B4-BE49-F238E27FC236}">
                    <a16:creationId xmlns:a16="http://schemas.microsoft.com/office/drawing/2014/main" id="{26FC106D-FE05-EF96-6F76-A9376C1D1262}"/>
                  </a:ext>
                </a:extLst>
              </p14:cNvPr>
              <p14:cNvContentPartPr/>
              <p14:nvPr/>
            </p14:nvContentPartPr>
            <p14:xfrm>
              <a:off x="5902560" y="1809270"/>
              <a:ext cx="235800" cy="243720"/>
            </p14:xfrm>
          </p:contentPart>
        </mc:Choice>
        <mc:Fallback xmlns="">
          <p:pic>
            <p:nvPicPr>
              <p:cNvPr id="169" name="Ink 168">
                <a:extLst>
                  <a:ext uri="{FF2B5EF4-FFF2-40B4-BE49-F238E27FC236}">
                    <a16:creationId xmlns:a16="http://schemas.microsoft.com/office/drawing/2014/main" id="{26FC106D-FE05-EF96-6F76-A9376C1D1262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5893560" y="1800283"/>
                <a:ext cx="253440" cy="26133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174" name="Ink 173">
                <a:extLst>
                  <a:ext uri="{FF2B5EF4-FFF2-40B4-BE49-F238E27FC236}">
                    <a16:creationId xmlns:a16="http://schemas.microsoft.com/office/drawing/2014/main" id="{B9E66606-53ED-BBBE-EE86-37E486A45091}"/>
                  </a:ext>
                </a:extLst>
              </p14:cNvPr>
              <p14:cNvContentPartPr/>
              <p14:nvPr/>
            </p14:nvContentPartPr>
            <p14:xfrm>
              <a:off x="3102480" y="2977470"/>
              <a:ext cx="317520" cy="299520"/>
            </p14:xfrm>
          </p:contentPart>
        </mc:Choice>
        <mc:Fallback xmlns="">
          <p:pic>
            <p:nvPicPr>
              <p:cNvPr id="174" name="Ink 173">
                <a:extLst>
                  <a:ext uri="{FF2B5EF4-FFF2-40B4-BE49-F238E27FC236}">
                    <a16:creationId xmlns:a16="http://schemas.microsoft.com/office/drawing/2014/main" id="{B9E66606-53ED-BBBE-EE86-37E486A45091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3093480" y="2968470"/>
                <a:ext cx="335160" cy="31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175" name="Ink 174">
                <a:extLst>
                  <a:ext uri="{FF2B5EF4-FFF2-40B4-BE49-F238E27FC236}">
                    <a16:creationId xmlns:a16="http://schemas.microsoft.com/office/drawing/2014/main" id="{5D67B58E-68BE-D06A-EBA2-96DA7FEED3CB}"/>
                  </a:ext>
                </a:extLst>
              </p14:cNvPr>
              <p14:cNvContentPartPr/>
              <p14:nvPr/>
            </p14:nvContentPartPr>
            <p14:xfrm>
              <a:off x="4593600" y="4007070"/>
              <a:ext cx="228240" cy="257400"/>
            </p14:xfrm>
          </p:contentPart>
        </mc:Choice>
        <mc:Fallback xmlns="">
          <p:pic>
            <p:nvPicPr>
              <p:cNvPr id="175" name="Ink 174">
                <a:extLst>
                  <a:ext uri="{FF2B5EF4-FFF2-40B4-BE49-F238E27FC236}">
                    <a16:creationId xmlns:a16="http://schemas.microsoft.com/office/drawing/2014/main" id="{5D67B58E-68BE-D06A-EBA2-96DA7FEED3CB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4584586" y="3998083"/>
                <a:ext cx="245908" cy="275015"/>
              </a:xfrm>
              <a:prstGeom prst="rect">
                <a:avLst/>
              </a:prstGeom>
            </p:spPr>
          </p:pic>
        </mc:Fallback>
      </mc:AlternateContent>
      <p:sp>
        <p:nvSpPr>
          <p:cNvPr id="181" name="Parallelogram 180">
            <a:extLst>
              <a:ext uri="{FF2B5EF4-FFF2-40B4-BE49-F238E27FC236}">
                <a16:creationId xmlns:a16="http://schemas.microsoft.com/office/drawing/2014/main" id="{09BCE0E5-5816-933E-8A8B-53F2AB4BA43E}"/>
              </a:ext>
            </a:extLst>
          </p:cNvPr>
          <p:cNvSpPr/>
          <p:nvPr/>
        </p:nvSpPr>
        <p:spPr>
          <a:xfrm>
            <a:off x="6912410" y="3606650"/>
            <a:ext cx="914400" cy="548640"/>
          </a:xfrm>
          <a:prstGeom prst="parallelogram">
            <a:avLst>
              <a:gd name="adj" fmla="val 42281"/>
            </a:avLst>
          </a:prstGeom>
          <a:solidFill>
            <a:srgbClr val="E71225">
              <a:alpha val="5000"/>
            </a:srgbClr>
          </a:solidFill>
          <a:ln w="30856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>
              <a:solidFill>
                <a:srgbClr val="E71225"/>
              </a:solidFill>
            </a:endParaRPr>
          </a:p>
        </p:txBody>
      </p:sp>
      <p:sp>
        <p:nvSpPr>
          <p:cNvPr id="184" name="Parallelogram 183">
            <a:extLst>
              <a:ext uri="{FF2B5EF4-FFF2-40B4-BE49-F238E27FC236}">
                <a16:creationId xmlns:a16="http://schemas.microsoft.com/office/drawing/2014/main" id="{09C50F52-2313-3FA8-9B35-3D1210F560A4}"/>
              </a:ext>
            </a:extLst>
          </p:cNvPr>
          <p:cNvSpPr/>
          <p:nvPr/>
        </p:nvSpPr>
        <p:spPr>
          <a:xfrm>
            <a:off x="8636353" y="2426313"/>
            <a:ext cx="914400" cy="548640"/>
          </a:xfrm>
          <a:prstGeom prst="parallelogram">
            <a:avLst>
              <a:gd name="adj" fmla="val 42281"/>
            </a:avLst>
          </a:prstGeom>
          <a:solidFill>
            <a:srgbClr val="E71225">
              <a:alpha val="5000"/>
            </a:srgbClr>
          </a:solidFill>
          <a:ln w="30856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>
              <a:solidFill>
                <a:srgbClr val="E71225"/>
              </a:solidFill>
            </a:endParaRPr>
          </a:p>
        </p:txBody>
      </p:sp>
      <p:sp>
        <p:nvSpPr>
          <p:cNvPr id="185" name="Parallelogram 184">
            <a:extLst>
              <a:ext uri="{FF2B5EF4-FFF2-40B4-BE49-F238E27FC236}">
                <a16:creationId xmlns:a16="http://schemas.microsoft.com/office/drawing/2014/main" id="{24834801-A1A8-67C7-A216-17C7747F3325}"/>
              </a:ext>
            </a:extLst>
          </p:cNvPr>
          <p:cNvSpPr/>
          <p:nvPr/>
        </p:nvSpPr>
        <p:spPr>
          <a:xfrm>
            <a:off x="5551761" y="1373020"/>
            <a:ext cx="914400" cy="548640"/>
          </a:xfrm>
          <a:prstGeom prst="parallelogram">
            <a:avLst>
              <a:gd name="adj" fmla="val 42281"/>
            </a:avLst>
          </a:prstGeom>
          <a:solidFill>
            <a:srgbClr val="E71225">
              <a:alpha val="5000"/>
            </a:srgbClr>
          </a:solidFill>
          <a:ln w="30856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>
              <a:solidFill>
                <a:srgbClr val="E71225"/>
              </a:solidFill>
            </a:endParaRPr>
          </a:p>
        </p:txBody>
      </p:sp>
      <p:sp>
        <p:nvSpPr>
          <p:cNvPr id="191" name="Straight Connector 190">
            <a:extLst>
              <a:ext uri="{FF2B5EF4-FFF2-40B4-BE49-F238E27FC236}">
                <a16:creationId xmlns:a16="http://schemas.microsoft.com/office/drawing/2014/main" id="{2EBF7F78-8C57-9954-C99F-0AFF1931FE19}"/>
              </a:ext>
            </a:extLst>
          </p:cNvPr>
          <p:cNvSpPr/>
          <p:nvPr/>
        </p:nvSpPr>
        <p:spPr>
          <a:xfrm rot="-1268187">
            <a:off x="7404825" y="3296910"/>
            <a:ext cx="1645920" cy="0"/>
          </a:xfrm>
          <a:prstGeom prst="line">
            <a:avLst/>
          </a:prstGeom>
          <a:solidFill>
            <a:srgbClr val="E71225">
              <a:alpha val="5000"/>
            </a:srgbClr>
          </a:solidFill>
          <a:ln w="180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 anchorCtr="1"/>
          <a:lstStyle/>
          <a:p>
            <a:endParaRPr lang="en-US">
              <a:solidFill>
                <a:srgbClr val="E71225"/>
              </a:solidFill>
            </a:endParaRPr>
          </a:p>
        </p:txBody>
      </p:sp>
      <p:sp>
        <p:nvSpPr>
          <p:cNvPr id="193" name="Conector recto 6">
            <a:extLst>
              <a:ext uri="{FF2B5EF4-FFF2-40B4-BE49-F238E27FC236}">
                <a16:creationId xmlns:a16="http://schemas.microsoft.com/office/drawing/2014/main" id="{1BD46592-EC57-B3A3-12D0-CC81AB1EE788}"/>
              </a:ext>
            </a:extLst>
          </p:cNvPr>
          <p:cNvSpPr/>
          <p:nvPr/>
        </p:nvSpPr>
        <p:spPr>
          <a:xfrm rot="-9689111" flipV="1">
            <a:off x="5864172" y="1875009"/>
            <a:ext cx="3374170" cy="601615"/>
          </a:xfrm>
          <a:prstGeom prst="line">
            <a:avLst/>
          </a:prstGeom>
          <a:solidFill>
            <a:srgbClr val="E71225">
              <a:alpha val="5000"/>
            </a:srgbClr>
          </a:solidFill>
          <a:ln w="180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 anchorCtr="1"/>
          <a:lstStyle/>
          <a:p>
            <a:endParaRPr lang="en-US">
              <a:solidFill>
                <a:srgbClr val="E71225"/>
              </a:solidFill>
            </a:endParaRPr>
          </a:p>
        </p:txBody>
      </p:sp>
      <p:grpSp>
        <p:nvGrpSpPr>
          <p:cNvPr id="213" name="Group 212">
            <a:extLst>
              <a:ext uri="{FF2B5EF4-FFF2-40B4-BE49-F238E27FC236}">
                <a16:creationId xmlns:a16="http://schemas.microsoft.com/office/drawing/2014/main" id="{2F81E8E4-A41C-C698-15BC-98565FAEF98C}"/>
              </a:ext>
            </a:extLst>
          </p:cNvPr>
          <p:cNvGrpSpPr/>
          <p:nvPr/>
        </p:nvGrpSpPr>
        <p:grpSpPr>
          <a:xfrm>
            <a:off x="7171920" y="3763710"/>
            <a:ext cx="377640" cy="272520"/>
            <a:chOff x="7171920" y="3763710"/>
            <a:chExt cx="377640" cy="272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98E44742-2448-E80F-4005-6EA2A6646795}"/>
                    </a:ext>
                  </a:extLst>
                </p14:cNvPr>
                <p14:cNvContentPartPr/>
                <p14:nvPr/>
              </p14:nvContentPartPr>
              <p14:xfrm>
                <a:off x="7171920" y="3770910"/>
                <a:ext cx="7200" cy="265320"/>
              </p14:xfrm>
            </p:contentPart>
          </mc:Choice>
          <mc:Fallback xmlns=""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98E44742-2448-E80F-4005-6EA2A6646795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7162920" y="3761910"/>
                  <a:ext cx="24840" cy="28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A1021D0C-3F0A-48AF-7738-283E6C8731A7}"/>
                    </a:ext>
                  </a:extLst>
                </p14:cNvPr>
                <p14:cNvContentPartPr/>
                <p14:nvPr/>
              </p14:nvContentPartPr>
              <p14:xfrm>
                <a:off x="7382880" y="3763710"/>
                <a:ext cx="166680" cy="212040"/>
              </p14:xfrm>
            </p:contentPart>
          </mc:Choice>
          <mc:Fallback xmlns=""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A1021D0C-3F0A-48AF-7738-283E6C8731A7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7373880" y="3754695"/>
                  <a:ext cx="184320" cy="22971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214" name="Ink 213">
                <a:extLst>
                  <a:ext uri="{FF2B5EF4-FFF2-40B4-BE49-F238E27FC236}">
                    <a16:creationId xmlns:a16="http://schemas.microsoft.com/office/drawing/2014/main" id="{9BA957B3-F0D1-296A-AE67-B87B580D3C22}"/>
                  </a:ext>
                </a:extLst>
              </p14:cNvPr>
              <p14:cNvContentPartPr/>
              <p14:nvPr/>
            </p14:nvContentPartPr>
            <p14:xfrm>
              <a:off x="8999640" y="2551590"/>
              <a:ext cx="207000" cy="334080"/>
            </p14:xfrm>
          </p:contentPart>
        </mc:Choice>
        <mc:Fallback xmlns="">
          <p:pic>
            <p:nvPicPr>
              <p:cNvPr id="214" name="Ink 213">
                <a:extLst>
                  <a:ext uri="{FF2B5EF4-FFF2-40B4-BE49-F238E27FC236}">
                    <a16:creationId xmlns:a16="http://schemas.microsoft.com/office/drawing/2014/main" id="{9BA957B3-F0D1-296A-AE67-B87B580D3C22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8990656" y="2542590"/>
                <a:ext cx="224609" cy="351720"/>
              </a:xfrm>
              <a:prstGeom prst="rect">
                <a:avLst/>
              </a:prstGeom>
            </p:spPr>
          </p:pic>
        </mc:Fallback>
      </mc:AlternateContent>
      <p:grpSp>
        <p:nvGrpSpPr>
          <p:cNvPr id="225" name="Group 224">
            <a:extLst>
              <a:ext uri="{FF2B5EF4-FFF2-40B4-BE49-F238E27FC236}">
                <a16:creationId xmlns:a16="http://schemas.microsoft.com/office/drawing/2014/main" id="{06FB7417-8CF8-CAAE-A4BE-9095D2A07D74}"/>
              </a:ext>
            </a:extLst>
          </p:cNvPr>
          <p:cNvGrpSpPr/>
          <p:nvPr/>
        </p:nvGrpSpPr>
        <p:grpSpPr>
          <a:xfrm>
            <a:off x="5868180" y="1504904"/>
            <a:ext cx="377640" cy="272520"/>
            <a:chOff x="7171920" y="3763710"/>
            <a:chExt cx="377640" cy="272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3D8B83EF-30B1-79D2-CF98-C1C6785C044D}"/>
                    </a:ext>
                  </a:extLst>
                </p14:cNvPr>
                <p14:cNvContentPartPr/>
                <p14:nvPr/>
              </p14:nvContentPartPr>
              <p14:xfrm>
                <a:off x="7171920" y="3770910"/>
                <a:ext cx="7200" cy="265320"/>
              </p14:xfrm>
            </p:contentPart>
          </mc:Choice>
          <mc:Fallback xmlns=""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3D8B83EF-30B1-79D2-CF98-C1C6785C044D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7162920" y="3761910"/>
                  <a:ext cx="24840" cy="28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0BE56CE7-5AD6-F3B0-E9FF-B4A34F91C51B}"/>
                    </a:ext>
                  </a:extLst>
                </p14:cNvPr>
                <p14:cNvContentPartPr/>
                <p14:nvPr/>
              </p14:nvContentPartPr>
              <p14:xfrm>
                <a:off x="7382880" y="3763710"/>
                <a:ext cx="166680" cy="212040"/>
              </p14:xfrm>
            </p:contentPart>
          </mc:Choice>
          <mc:Fallback xmlns=""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0BE56CE7-5AD6-F3B0-E9FF-B4A34F91C51B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7373880" y="3754695"/>
                  <a:ext cx="184320" cy="22971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28" name="Parallelogram 227">
            <a:extLst>
              <a:ext uri="{FF2B5EF4-FFF2-40B4-BE49-F238E27FC236}">
                <a16:creationId xmlns:a16="http://schemas.microsoft.com/office/drawing/2014/main" id="{9784A739-9A36-0995-BED1-5C85B971ACA0}"/>
              </a:ext>
            </a:extLst>
          </p:cNvPr>
          <p:cNvSpPr/>
          <p:nvPr/>
        </p:nvSpPr>
        <p:spPr>
          <a:xfrm>
            <a:off x="2283767" y="4829802"/>
            <a:ext cx="914400" cy="548640"/>
          </a:xfrm>
          <a:prstGeom prst="parallelogram">
            <a:avLst>
              <a:gd name="adj" fmla="val 42281"/>
            </a:avLst>
          </a:prstGeom>
          <a:solidFill>
            <a:srgbClr val="E71225">
              <a:alpha val="5000"/>
            </a:srgbClr>
          </a:solidFill>
          <a:ln w="30856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>
              <a:solidFill>
                <a:srgbClr val="E71225"/>
              </a:solidFill>
            </a:endParaRPr>
          </a:p>
        </p:txBody>
      </p:sp>
      <p:sp>
        <p:nvSpPr>
          <p:cNvPr id="229" name="Parallelogram 228">
            <a:extLst>
              <a:ext uri="{FF2B5EF4-FFF2-40B4-BE49-F238E27FC236}">
                <a16:creationId xmlns:a16="http://schemas.microsoft.com/office/drawing/2014/main" id="{E4C880FC-1275-3AA4-2920-453741BCD076}"/>
              </a:ext>
            </a:extLst>
          </p:cNvPr>
          <p:cNvSpPr/>
          <p:nvPr/>
        </p:nvSpPr>
        <p:spPr>
          <a:xfrm>
            <a:off x="1449223" y="3506954"/>
            <a:ext cx="914400" cy="548640"/>
          </a:xfrm>
          <a:prstGeom prst="parallelogram">
            <a:avLst>
              <a:gd name="adj" fmla="val 42281"/>
            </a:avLst>
          </a:prstGeom>
          <a:solidFill>
            <a:srgbClr val="E71225">
              <a:alpha val="5000"/>
            </a:srgbClr>
          </a:solidFill>
          <a:ln w="30856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>
              <a:solidFill>
                <a:srgbClr val="E71225"/>
              </a:solidFill>
            </a:endParaRPr>
          </a:p>
        </p:txBody>
      </p:sp>
      <p:sp>
        <p:nvSpPr>
          <p:cNvPr id="230" name="Parallelogram 229">
            <a:extLst>
              <a:ext uri="{FF2B5EF4-FFF2-40B4-BE49-F238E27FC236}">
                <a16:creationId xmlns:a16="http://schemas.microsoft.com/office/drawing/2014/main" id="{CA69170D-9C55-159C-21FE-AA0F13A9ED5A}"/>
              </a:ext>
            </a:extLst>
          </p:cNvPr>
          <p:cNvSpPr/>
          <p:nvPr/>
        </p:nvSpPr>
        <p:spPr>
          <a:xfrm>
            <a:off x="2768226" y="2315844"/>
            <a:ext cx="914400" cy="548640"/>
          </a:xfrm>
          <a:prstGeom prst="parallelogram">
            <a:avLst>
              <a:gd name="adj" fmla="val 42281"/>
            </a:avLst>
          </a:prstGeom>
          <a:solidFill>
            <a:srgbClr val="E71225">
              <a:alpha val="5000"/>
            </a:srgbClr>
          </a:solidFill>
          <a:ln w="30856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>
              <a:solidFill>
                <a:srgbClr val="E71225"/>
              </a:solidFill>
            </a:endParaRPr>
          </a:p>
        </p:txBody>
      </p:sp>
      <p:sp>
        <p:nvSpPr>
          <p:cNvPr id="231" name="Parallelogram 230">
            <a:extLst>
              <a:ext uri="{FF2B5EF4-FFF2-40B4-BE49-F238E27FC236}">
                <a16:creationId xmlns:a16="http://schemas.microsoft.com/office/drawing/2014/main" id="{0866F24E-77E8-056A-22C7-6686FAFE4EB3}"/>
              </a:ext>
            </a:extLst>
          </p:cNvPr>
          <p:cNvSpPr/>
          <p:nvPr/>
        </p:nvSpPr>
        <p:spPr>
          <a:xfrm>
            <a:off x="5551761" y="1135823"/>
            <a:ext cx="914400" cy="548640"/>
          </a:xfrm>
          <a:prstGeom prst="parallelogram">
            <a:avLst>
              <a:gd name="adj" fmla="val 42281"/>
            </a:avLst>
          </a:prstGeom>
          <a:solidFill>
            <a:srgbClr val="E71225">
              <a:alpha val="5000"/>
            </a:srgbClr>
          </a:solidFill>
          <a:ln w="30856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>
              <a:solidFill>
                <a:srgbClr val="E71225"/>
              </a:solidFill>
            </a:endParaRPr>
          </a:p>
        </p:txBody>
      </p:sp>
      <p:sp>
        <p:nvSpPr>
          <p:cNvPr id="232" name="Straight Connector 231">
            <a:extLst>
              <a:ext uri="{FF2B5EF4-FFF2-40B4-BE49-F238E27FC236}">
                <a16:creationId xmlns:a16="http://schemas.microsoft.com/office/drawing/2014/main" id="{EE39830E-CB51-105A-100A-6A9E1B508569}"/>
              </a:ext>
            </a:extLst>
          </p:cNvPr>
          <p:cNvSpPr/>
          <p:nvPr/>
        </p:nvSpPr>
        <p:spPr>
          <a:xfrm rot="-1823698">
            <a:off x="2005953" y="3183624"/>
            <a:ext cx="1280160" cy="0"/>
          </a:xfrm>
          <a:prstGeom prst="line">
            <a:avLst/>
          </a:prstGeom>
          <a:solidFill>
            <a:srgbClr val="E71225">
              <a:alpha val="5000"/>
            </a:srgbClr>
          </a:solidFill>
          <a:ln w="18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 anchorCtr="1"/>
          <a:lstStyle/>
          <a:p>
            <a:endParaRPr lang="en-US">
              <a:solidFill>
                <a:srgbClr val="E71225"/>
              </a:solidFill>
            </a:endParaRPr>
          </a:p>
        </p:txBody>
      </p:sp>
      <p:sp>
        <p:nvSpPr>
          <p:cNvPr id="233" name="Conector recto 9">
            <a:extLst>
              <a:ext uri="{FF2B5EF4-FFF2-40B4-BE49-F238E27FC236}">
                <a16:creationId xmlns:a16="http://schemas.microsoft.com/office/drawing/2014/main" id="{5868128D-CBC0-F99D-13B6-7F13BDE8FA4A}"/>
              </a:ext>
            </a:extLst>
          </p:cNvPr>
          <p:cNvSpPr/>
          <p:nvPr/>
        </p:nvSpPr>
        <p:spPr>
          <a:xfrm rot="2018279">
            <a:off x="1737570" y="4380061"/>
            <a:ext cx="1179854" cy="103424"/>
          </a:xfrm>
          <a:prstGeom prst="line">
            <a:avLst/>
          </a:prstGeom>
          <a:solidFill>
            <a:srgbClr val="E71225">
              <a:alpha val="5000"/>
            </a:srgbClr>
          </a:solidFill>
          <a:ln w="18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 anchorCtr="1"/>
          <a:lstStyle/>
          <a:p>
            <a:endParaRPr lang="en-US">
              <a:solidFill>
                <a:srgbClr val="E71225"/>
              </a:solidFill>
            </a:endParaRPr>
          </a:p>
        </p:txBody>
      </p:sp>
      <p:sp>
        <p:nvSpPr>
          <p:cNvPr id="234" name="Straight Connector 233">
            <a:extLst>
              <a:ext uri="{FF2B5EF4-FFF2-40B4-BE49-F238E27FC236}">
                <a16:creationId xmlns:a16="http://schemas.microsoft.com/office/drawing/2014/main" id="{96BC3EE9-2B1F-0094-06CF-E89C9E3749C4}"/>
              </a:ext>
            </a:extLst>
          </p:cNvPr>
          <p:cNvSpPr/>
          <p:nvPr/>
        </p:nvSpPr>
        <p:spPr>
          <a:xfrm rot="-1268187">
            <a:off x="3198027" y="1819704"/>
            <a:ext cx="2686653" cy="349285"/>
          </a:xfrm>
          <a:prstGeom prst="line">
            <a:avLst/>
          </a:prstGeom>
          <a:solidFill>
            <a:srgbClr val="E71225">
              <a:alpha val="5000"/>
            </a:srgbClr>
          </a:solidFill>
          <a:ln w="18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 anchorCtr="1"/>
          <a:lstStyle/>
          <a:p>
            <a:endParaRPr lang="en-US">
              <a:solidFill>
                <a:srgbClr val="E71225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236" name="Ink 235">
                <a:extLst>
                  <a:ext uri="{FF2B5EF4-FFF2-40B4-BE49-F238E27FC236}">
                    <a16:creationId xmlns:a16="http://schemas.microsoft.com/office/drawing/2014/main" id="{CCA86B87-F005-25AD-931B-6AC5DC6B8F58}"/>
                  </a:ext>
                </a:extLst>
              </p14:cNvPr>
              <p14:cNvContentPartPr/>
              <p14:nvPr/>
            </p14:nvContentPartPr>
            <p14:xfrm>
              <a:off x="2594880" y="4986990"/>
              <a:ext cx="265320" cy="266760"/>
            </p14:xfrm>
          </p:contentPart>
        </mc:Choice>
        <mc:Fallback xmlns="">
          <p:pic>
            <p:nvPicPr>
              <p:cNvPr id="236" name="Ink 235">
                <a:extLst>
                  <a:ext uri="{FF2B5EF4-FFF2-40B4-BE49-F238E27FC236}">
                    <a16:creationId xmlns:a16="http://schemas.microsoft.com/office/drawing/2014/main" id="{CCA86B87-F005-25AD-931B-6AC5DC6B8F58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2585880" y="4977978"/>
                <a:ext cx="282960" cy="28442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237" name="Ink 236">
                <a:extLst>
                  <a:ext uri="{FF2B5EF4-FFF2-40B4-BE49-F238E27FC236}">
                    <a16:creationId xmlns:a16="http://schemas.microsoft.com/office/drawing/2014/main" id="{A8DC2DAD-CCC0-A208-066C-652153DD6F20}"/>
                  </a:ext>
                </a:extLst>
              </p14:cNvPr>
              <p14:cNvContentPartPr/>
              <p14:nvPr/>
            </p14:nvContentPartPr>
            <p14:xfrm>
              <a:off x="1908404" y="3618360"/>
              <a:ext cx="1800" cy="257760"/>
            </p14:xfrm>
          </p:contentPart>
        </mc:Choice>
        <mc:Fallback xmlns="">
          <p:pic>
            <p:nvPicPr>
              <p:cNvPr id="237" name="Ink 236">
                <a:extLst>
                  <a:ext uri="{FF2B5EF4-FFF2-40B4-BE49-F238E27FC236}">
                    <a16:creationId xmlns:a16="http://schemas.microsoft.com/office/drawing/2014/main" id="{A8DC2DAD-CCC0-A208-066C-652153DD6F20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1899404" y="3609360"/>
                <a:ext cx="19440" cy="275400"/>
              </a:xfrm>
              <a:prstGeom prst="rect">
                <a:avLst/>
              </a:prstGeom>
            </p:spPr>
          </p:pic>
        </mc:Fallback>
      </mc:AlternateContent>
      <p:grpSp>
        <p:nvGrpSpPr>
          <p:cNvPr id="241" name="Group 240">
            <a:extLst>
              <a:ext uri="{FF2B5EF4-FFF2-40B4-BE49-F238E27FC236}">
                <a16:creationId xmlns:a16="http://schemas.microsoft.com/office/drawing/2014/main" id="{208167EE-62D3-C380-AA9B-02A0A3E504A3}"/>
              </a:ext>
            </a:extLst>
          </p:cNvPr>
          <p:cNvGrpSpPr/>
          <p:nvPr/>
        </p:nvGrpSpPr>
        <p:grpSpPr>
          <a:xfrm>
            <a:off x="3130920" y="2464830"/>
            <a:ext cx="217440" cy="325440"/>
            <a:chOff x="3130920" y="2464830"/>
            <a:chExt cx="217440" cy="325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260C5A1F-FB70-107A-4607-59CE5C7681AF}"/>
                    </a:ext>
                  </a:extLst>
                </p14:cNvPr>
                <p14:cNvContentPartPr/>
                <p14:nvPr/>
              </p14:nvContentPartPr>
              <p14:xfrm>
                <a:off x="3130920" y="2464830"/>
                <a:ext cx="205920" cy="134280"/>
              </p14:xfrm>
            </p:contentPart>
          </mc:Choice>
          <mc:Fallback xmlns=""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260C5A1F-FB70-107A-4607-59CE5C7681AF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121920" y="2455830"/>
                  <a:ext cx="22356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A96A1EC9-1ED3-07D5-8107-7D03A3CF9E37}"/>
                    </a:ext>
                  </a:extLst>
                </p14:cNvPr>
                <p14:cNvContentPartPr/>
                <p14:nvPr/>
              </p14:nvContentPartPr>
              <p14:xfrm>
                <a:off x="3348000" y="2475270"/>
                <a:ext cx="360" cy="315000"/>
              </p14:xfrm>
            </p:contentPart>
          </mc:Choice>
          <mc:Fallback xmlns=""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A96A1EC9-1ED3-07D5-8107-7D03A3CF9E37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339000" y="2466280"/>
                  <a:ext cx="18000" cy="3326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243" name="Ink 242">
                <a:extLst>
                  <a:ext uri="{FF2B5EF4-FFF2-40B4-BE49-F238E27FC236}">
                    <a16:creationId xmlns:a16="http://schemas.microsoft.com/office/drawing/2014/main" id="{F083FB19-0DA7-1E06-F2C0-1D354F9C5776}"/>
                  </a:ext>
                </a:extLst>
              </p14:cNvPr>
              <p14:cNvContentPartPr/>
              <p14:nvPr/>
            </p14:nvContentPartPr>
            <p14:xfrm>
              <a:off x="5903409" y="1283599"/>
              <a:ext cx="251280" cy="284040"/>
            </p14:xfrm>
          </p:contentPart>
        </mc:Choice>
        <mc:Fallback xmlns="">
          <p:pic>
            <p:nvPicPr>
              <p:cNvPr id="243" name="Ink 242">
                <a:extLst>
                  <a:ext uri="{FF2B5EF4-FFF2-40B4-BE49-F238E27FC236}">
                    <a16:creationId xmlns:a16="http://schemas.microsoft.com/office/drawing/2014/main" id="{F083FB19-0DA7-1E06-F2C0-1D354F9C5776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5894409" y="1274599"/>
                <a:ext cx="268920" cy="301680"/>
              </a:xfrm>
              <a:prstGeom prst="rect">
                <a:avLst/>
              </a:prstGeom>
            </p:spPr>
          </p:pic>
        </mc:Fallback>
      </mc:AlternateContent>
      <p:sp>
        <p:nvSpPr>
          <p:cNvPr id="250" name="TextBox 249">
            <a:extLst>
              <a:ext uri="{FF2B5EF4-FFF2-40B4-BE49-F238E27FC236}">
                <a16:creationId xmlns:a16="http://schemas.microsoft.com/office/drawing/2014/main" id="{6E2C9944-6700-FB6A-FE07-37713FF1214E}"/>
              </a:ext>
            </a:extLst>
          </p:cNvPr>
          <p:cNvSpPr txBox="1"/>
          <p:nvPr/>
        </p:nvSpPr>
        <p:spPr>
          <a:xfrm>
            <a:off x="9960378" y="889264"/>
            <a:ext cx="11952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Version 3</a:t>
            </a:r>
            <a:br>
              <a:rPr lang="en-US"/>
            </a:br>
            <a:r>
              <a:rPr lang="en-US">
                <a:solidFill>
                  <a:schemeClr val="accent6"/>
                </a:solidFill>
              </a:rPr>
              <a:t>Version 2</a:t>
            </a:r>
          </a:p>
          <a:p>
            <a:r>
              <a:rPr lang="en-US">
                <a:solidFill>
                  <a:srgbClr val="00B0F0"/>
                </a:solidFill>
              </a:rPr>
              <a:t>Version 1</a:t>
            </a:r>
            <a:br>
              <a:rPr lang="en-US"/>
            </a:br>
            <a:r>
              <a:rPr lang="en-US">
                <a:solidFill>
                  <a:srgbClr val="FF0000"/>
                </a:solidFill>
              </a:rPr>
              <a:t>Version 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692589-3D59-0C05-3F7A-BA7D6AA33701}"/>
              </a:ext>
            </a:extLst>
          </p:cNvPr>
          <p:cNvSpPr txBox="1"/>
          <p:nvPr/>
        </p:nvSpPr>
        <p:spPr>
          <a:xfrm>
            <a:off x="1341842" y="1226547"/>
            <a:ext cx="19610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update(1,0)</a:t>
            </a:r>
          </a:p>
          <a:p>
            <a:r>
              <a:rPr lang="en-US">
                <a:solidFill>
                  <a:schemeClr val="accent6"/>
                </a:solidFill>
              </a:rPr>
              <a:t>update(3,10)</a:t>
            </a:r>
          </a:p>
          <a:p>
            <a:r>
              <a:rPr lang="en-US">
                <a:solidFill>
                  <a:srgbClr val="00B0F0"/>
                </a:solidFill>
              </a:rPr>
              <a:t>update(2,3)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CAC4D3B-8CDB-328F-75CF-F87DB3C9DC35}"/>
              </a:ext>
            </a:extLst>
          </p:cNvPr>
          <p:cNvCxnSpPr/>
          <p:nvPr/>
        </p:nvCxnSpPr>
        <p:spPr>
          <a:xfrm flipV="1">
            <a:off x="11433153" y="946972"/>
            <a:ext cx="0" cy="5280733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A0B5D79-034B-B4E0-C791-64809F129117}"/>
              </a:ext>
            </a:extLst>
          </p:cNvPr>
          <p:cNvSpPr txBox="1"/>
          <p:nvPr/>
        </p:nvSpPr>
        <p:spPr>
          <a:xfrm rot="16200000">
            <a:off x="11280002" y="3336355"/>
            <a:ext cx="972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accent3"/>
                </a:solidFill>
              </a:rPr>
              <a:t>Versions</a:t>
            </a:r>
          </a:p>
        </p:txBody>
      </p:sp>
    </p:spTree>
    <p:extLst>
      <p:ext uri="{BB962C8B-B14F-4D97-AF65-F5344CB8AC3E}">
        <p14:creationId xmlns:p14="http://schemas.microsoft.com/office/powerpoint/2010/main" val="378083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" grpId="0" animBg="1"/>
      <p:bldP spid="143" grpId="0" animBg="1"/>
      <p:bldP spid="145" grpId="0" animBg="1"/>
      <p:bldP spid="149" grpId="0" animBg="1"/>
      <p:bldP spid="152" grpId="0" animBg="1"/>
      <p:bldP spid="181" grpId="0" animBg="1"/>
      <p:bldP spid="184" grpId="0" animBg="1"/>
      <p:bldP spid="185" grpId="0" animBg="1"/>
      <p:bldP spid="191" grpId="0" animBg="1"/>
      <p:bldP spid="193" grpId="0" animBg="1"/>
      <p:bldP spid="228" grpId="0" animBg="1"/>
      <p:bldP spid="229" grpId="0" animBg="1"/>
      <p:bldP spid="230" grpId="0" animBg="1"/>
      <p:bldP spid="231" grpId="0" animBg="1"/>
      <p:bldP spid="232" grpId="0" animBg="1"/>
      <p:bldP spid="233" grpId="0" animBg="1"/>
      <p:bldP spid="23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53C588-5505-98B9-4162-D51D021633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FA1A0-576A-3889-72CA-1F15722A8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/>
              <a:t>Persistent Segment tree updates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69BAB15E-E824-4BBF-8224-EE739E76CC38}"/>
              </a:ext>
            </a:extLst>
          </p:cNvPr>
          <p:cNvSpPr/>
          <p:nvPr/>
        </p:nvSpPr>
        <p:spPr>
          <a:xfrm>
            <a:off x="1141412" y="4547668"/>
            <a:ext cx="883350" cy="662040"/>
          </a:xfrm>
          <a:prstGeom prst="rect">
            <a:avLst/>
          </a:prstGeom>
          <a:solidFill>
            <a:srgbClr val="E71224">
              <a:alpha val="5000"/>
            </a:srgbClr>
          </a:solidFill>
          <a:ln w="18000">
            <a:solidFill>
              <a:srgbClr val="E7122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>
              <a:solidFill>
                <a:srgbClr val="E71224"/>
              </a:solidFill>
            </a:endParaRPr>
          </a:p>
        </p:txBody>
      </p:sp>
      <p:sp>
        <p:nvSpPr>
          <p:cNvPr id="4" name="Rectángulo 17">
            <a:extLst>
              <a:ext uri="{FF2B5EF4-FFF2-40B4-BE49-F238E27FC236}">
                <a16:creationId xmlns:a16="http://schemas.microsoft.com/office/drawing/2014/main" id="{5CDD9FB1-F8D7-509E-FAA8-F4D9CB0EE963}"/>
              </a:ext>
            </a:extLst>
          </p:cNvPr>
          <p:cNvSpPr/>
          <p:nvPr/>
        </p:nvSpPr>
        <p:spPr>
          <a:xfrm>
            <a:off x="2471102" y="4547668"/>
            <a:ext cx="883350" cy="662040"/>
          </a:xfrm>
          <a:prstGeom prst="rect">
            <a:avLst/>
          </a:prstGeom>
          <a:solidFill>
            <a:srgbClr val="E71224">
              <a:alpha val="5000"/>
            </a:srgbClr>
          </a:solidFill>
          <a:ln w="180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>
              <a:solidFill>
                <a:srgbClr val="E71224"/>
              </a:solidFill>
            </a:endParaRPr>
          </a:p>
        </p:txBody>
      </p:sp>
      <p:sp>
        <p:nvSpPr>
          <p:cNvPr id="5" name="Rectángulo 17">
            <a:extLst>
              <a:ext uri="{FF2B5EF4-FFF2-40B4-BE49-F238E27FC236}">
                <a16:creationId xmlns:a16="http://schemas.microsoft.com/office/drawing/2014/main" id="{A389D0A9-8516-40B6-7E1A-1FA010224EC0}"/>
              </a:ext>
            </a:extLst>
          </p:cNvPr>
          <p:cNvSpPr/>
          <p:nvPr/>
        </p:nvSpPr>
        <p:spPr>
          <a:xfrm>
            <a:off x="1819592" y="3488488"/>
            <a:ext cx="883350" cy="662040"/>
          </a:xfrm>
          <a:prstGeom prst="rect">
            <a:avLst/>
          </a:prstGeom>
          <a:solidFill>
            <a:srgbClr val="E71224">
              <a:alpha val="5000"/>
            </a:srgbClr>
          </a:solidFill>
          <a:ln w="180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>
              <a:solidFill>
                <a:srgbClr val="E71224"/>
              </a:solidFill>
            </a:endParaRPr>
          </a:p>
        </p:txBody>
      </p:sp>
      <p:sp>
        <p:nvSpPr>
          <p:cNvPr id="6" name="Rectángulo 17">
            <a:extLst>
              <a:ext uri="{FF2B5EF4-FFF2-40B4-BE49-F238E27FC236}">
                <a16:creationId xmlns:a16="http://schemas.microsoft.com/office/drawing/2014/main" id="{820D7860-1997-9960-4BE1-0ED081661E78}"/>
              </a:ext>
            </a:extLst>
          </p:cNvPr>
          <p:cNvSpPr/>
          <p:nvPr/>
        </p:nvSpPr>
        <p:spPr>
          <a:xfrm>
            <a:off x="3354452" y="3488488"/>
            <a:ext cx="883350" cy="662040"/>
          </a:xfrm>
          <a:prstGeom prst="rect">
            <a:avLst/>
          </a:prstGeom>
          <a:solidFill>
            <a:srgbClr val="E71224">
              <a:alpha val="5000"/>
            </a:srgbClr>
          </a:solidFill>
          <a:ln w="180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>
              <a:solidFill>
                <a:srgbClr val="E71224"/>
              </a:solidFill>
            </a:endParaRPr>
          </a:p>
        </p:txBody>
      </p:sp>
      <p:sp>
        <p:nvSpPr>
          <p:cNvPr id="12" name="Rectángulo 17">
            <a:extLst>
              <a:ext uri="{FF2B5EF4-FFF2-40B4-BE49-F238E27FC236}">
                <a16:creationId xmlns:a16="http://schemas.microsoft.com/office/drawing/2014/main" id="{BC999C76-404D-0BDF-0A5F-65CD18BC00BB}"/>
              </a:ext>
            </a:extLst>
          </p:cNvPr>
          <p:cNvSpPr/>
          <p:nvPr/>
        </p:nvSpPr>
        <p:spPr>
          <a:xfrm>
            <a:off x="4889312" y="3488488"/>
            <a:ext cx="883350" cy="662040"/>
          </a:xfrm>
          <a:prstGeom prst="rect">
            <a:avLst/>
          </a:prstGeom>
          <a:solidFill>
            <a:srgbClr val="E71224">
              <a:alpha val="5000"/>
            </a:srgbClr>
          </a:solidFill>
          <a:ln w="180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>
              <a:solidFill>
                <a:srgbClr val="E71224"/>
              </a:solidFill>
            </a:endParaRPr>
          </a:p>
        </p:txBody>
      </p:sp>
      <p:sp>
        <p:nvSpPr>
          <p:cNvPr id="13" name="Rectángulo 17">
            <a:extLst>
              <a:ext uri="{FF2B5EF4-FFF2-40B4-BE49-F238E27FC236}">
                <a16:creationId xmlns:a16="http://schemas.microsoft.com/office/drawing/2014/main" id="{1854C00E-B695-7314-B1F9-74AA75D933AF}"/>
              </a:ext>
            </a:extLst>
          </p:cNvPr>
          <p:cNvSpPr/>
          <p:nvPr/>
        </p:nvSpPr>
        <p:spPr>
          <a:xfrm>
            <a:off x="6424172" y="3488488"/>
            <a:ext cx="883350" cy="662040"/>
          </a:xfrm>
          <a:prstGeom prst="rect">
            <a:avLst/>
          </a:prstGeom>
          <a:solidFill>
            <a:srgbClr val="E71224">
              <a:alpha val="5000"/>
            </a:srgbClr>
          </a:solidFill>
          <a:ln w="18000">
            <a:solidFill>
              <a:srgbClr val="E7122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>
              <a:solidFill>
                <a:srgbClr val="E71224"/>
              </a:solidFill>
            </a:endParaRPr>
          </a:p>
        </p:txBody>
      </p:sp>
      <p:sp>
        <p:nvSpPr>
          <p:cNvPr id="14" name="Rectángulo 17">
            <a:extLst>
              <a:ext uri="{FF2B5EF4-FFF2-40B4-BE49-F238E27FC236}">
                <a16:creationId xmlns:a16="http://schemas.microsoft.com/office/drawing/2014/main" id="{DE905683-6253-4D10-B310-46505DE12830}"/>
              </a:ext>
            </a:extLst>
          </p:cNvPr>
          <p:cNvSpPr/>
          <p:nvPr/>
        </p:nvSpPr>
        <p:spPr>
          <a:xfrm>
            <a:off x="2596832" y="2421688"/>
            <a:ext cx="883350" cy="662040"/>
          </a:xfrm>
          <a:prstGeom prst="rect">
            <a:avLst/>
          </a:prstGeom>
          <a:solidFill>
            <a:srgbClr val="E71224">
              <a:alpha val="5000"/>
            </a:srgbClr>
          </a:solidFill>
          <a:ln w="180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>
              <a:solidFill>
                <a:srgbClr val="E71224"/>
              </a:solidFill>
            </a:endParaRPr>
          </a:p>
        </p:txBody>
      </p:sp>
      <p:sp>
        <p:nvSpPr>
          <p:cNvPr id="15" name="Rectángulo 17">
            <a:extLst>
              <a:ext uri="{FF2B5EF4-FFF2-40B4-BE49-F238E27FC236}">
                <a16:creationId xmlns:a16="http://schemas.microsoft.com/office/drawing/2014/main" id="{5B247CDF-5ECE-50CD-FFD3-DECBC49DBD46}"/>
              </a:ext>
            </a:extLst>
          </p:cNvPr>
          <p:cNvSpPr/>
          <p:nvPr/>
        </p:nvSpPr>
        <p:spPr>
          <a:xfrm>
            <a:off x="5671502" y="2421688"/>
            <a:ext cx="883350" cy="662040"/>
          </a:xfrm>
          <a:prstGeom prst="rect">
            <a:avLst/>
          </a:prstGeom>
          <a:solidFill>
            <a:srgbClr val="E71224">
              <a:alpha val="5000"/>
            </a:srgbClr>
          </a:solidFill>
          <a:ln w="180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>
              <a:solidFill>
                <a:srgbClr val="E71224"/>
              </a:solidFill>
            </a:endParaRPr>
          </a:p>
        </p:txBody>
      </p:sp>
      <p:sp>
        <p:nvSpPr>
          <p:cNvPr id="16" name="Rectángulo 17">
            <a:extLst>
              <a:ext uri="{FF2B5EF4-FFF2-40B4-BE49-F238E27FC236}">
                <a16:creationId xmlns:a16="http://schemas.microsoft.com/office/drawing/2014/main" id="{F9381978-87FC-4200-E006-80B6CEEC47AF}"/>
              </a:ext>
            </a:extLst>
          </p:cNvPr>
          <p:cNvSpPr/>
          <p:nvPr/>
        </p:nvSpPr>
        <p:spPr>
          <a:xfrm>
            <a:off x="4181222" y="1454232"/>
            <a:ext cx="883350" cy="662040"/>
          </a:xfrm>
          <a:prstGeom prst="rect">
            <a:avLst/>
          </a:prstGeom>
          <a:solidFill>
            <a:srgbClr val="E71224">
              <a:alpha val="5000"/>
            </a:srgbClr>
          </a:solidFill>
          <a:ln w="180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>
              <a:solidFill>
                <a:srgbClr val="E71224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4B257C15-D87B-8833-DFB4-D772353CE1C0}"/>
                  </a:ext>
                </a:extLst>
              </p14:cNvPr>
              <p14:cNvContentPartPr/>
              <p14:nvPr/>
            </p14:nvContentPartPr>
            <p14:xfrm>
              <a:off x="1565762" y="4750798"/>
              <a:ext cx="13320" cy="32148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4B257C15-D87B-8833-DFB4-D772353CE1C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56999" y="4741798"/>
                <a:ext cx="30496" cy="33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39F7EFA-F204-23D7-0718-FE969F3C2C8F}"/>
                  </a:ext>
                </a:extLst>
              </p14:cNvPr>
              <p14:cNvContentPartPr/>
              <p14:nvPr/>
            </p14:nvContentPartPr>
            <p14:xfrm>
              <a:off x="2796962" y="4738558"/>
              <a:ext cx="244440" cy="29412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39F7EFA-F204-23D7-0718-FE969F3C2C8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787962" y="4729558"/>
                <a:ext cx="262080" cy="31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932208C9-0040-1EBD-0B05-6C0006DECE34}"/>
                  </a:ext>
                </a:extLst>
              </p14:cNvPr>
              <p14:cNvContentPartPr/>
              <p14:nvPr/>
            </p14:nvContentPartPr>
            <p14:xfrm>
              <a:off x="2240042" y="3705358"/>
              <a:ext cx="360" cy="32760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932208C9-0040-1EBD-0B05-6C0006DECE3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31042" y="3696358"/>
                <a:ext cx="18000" cy="34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C1686A20-7CE4-3115-6E9F-5F0BF6ADD5CD}"/>
                  </a:ext>
                </a:extLst>
              </p14:cNvPr>
              <p14:cNvContentPartPr/>
              <p14:nvPr/>
            </p14:nvContentPartPr>
            <p14:xfrm>
              <a:off x="2909642" y="2643718"/>
              <a:ext cx="299160" cy="1947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C1686A20-7CE4-3115-6E9F-5F0BF6ADD5C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900642" y="2634718"/>
                <a:ext cx="316800" cy="21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EB0AEB94-41F0-8893-2469-5058B86B7E72}"/>
                  </a:ext>
                </a:extLst>
              </p14:cNvPr>
              <p14:cNvContentPartPr/>
              <p14:nvPr/>
            </p14:nvContentPartPr>
            <p14:xfrm>
              <a:off x="3207722" y="2639758"/>
              <a:ext cx="12600" cy="34848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EB0AEB94-41F0-8893-2469-5058B86B7E7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198972" y="2630749"/>
                <a:ext cx="29750" cy="36613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418874BF-9E03-6766-B4F5-BEB02C2C3000}"/>
                  </a:ext>
                </a:extLst>
              </p14:cNvPr>
              <p14:cNvContentPartPr/>
              <p14:nvPr/>
            </p14:nvContentPartPr>
            <p14:xfrm>
              <a:off x="3641162" y="3658918"/>
              <a:ext cx="219240" cy="36648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418874BF-9E03-6766-B4F5-BEB02C2C300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632162" y="3649918"/>
                <a:ext cx="236880" cy="38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F3C6DCAE-507C-71C1-093F-A74E43F46004}"/>
                  </a:ext>
                </a:extLst>
              </p14:cNvPr>
              <p14:cNvContentPartPr/>
              <p14:nvPr/>
            </p14:nvContentPartPr>
            <p14:xfrm>
              <a:off x="4428482" y="1638238"/>
              <a:ext cx="368640" cy="35568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F3C6DCAE-507C-71C1-093F-A74E43F4600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419482" y="1629247"/>
                <a:ext cx="386280" cy="37330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95F8D902-45CB-B788-289C-FCF04A6E97F2}"/>
                  </a:ext>
                </a:extLst>
              </p14:cNvPr>
              <p14:cNvContentPartPr/>
              <p14:nvPr/>
            </p14:nvContentPartPr>
            <p14:xfrm>
              <a:off x="5838602" y="2590438"/>
              <a:ext cx="368280" cy="35100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95F8D902-45CB-B788-289C-FCF04A6E97F2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829602" y="2581438"/>
                <a:ext cx="385920" cy="368640"/>
              </a:xfrm>
              <a:prstGeom prst="rect">
                <a:avLst/>
              </a:prstGeom>
            </p:spPr>
          </p:pic>
        </mc:Fallback>
      </mc:AlternateContent>
      <p:grpSp>
        <p:nvGrpSpPr>
          <p:cNvPr id="34" name="Group 33">
            <a:extLst>
              <a:ext uri="{FF2B5EF4-FFF2-40B4-BE49-F238E27FC236}">
                <a16:creationId xmlns:a16="http://schemas.microsoft.com/office/drawing/2014/main" id="{66BCD890-95BB-C715-AF78-201305D2C847}"/>
              </a:ext>
            </a:extLst>
          </p:cNvPr>
          <p:cNvGrpSpPr/>
          <p:nvPr/>
        </p:nvGrpSpPr>
        <p:grpSpPr>
          <a:xfrm>
            <a:off x="5110322" y="3698878"/>
            <a:ext cx="414000" cy="275040"/>
            <a:chOff x="6880320" y="4044150"/>
            <a:chExt cx="414000" cy="275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A8B51761-A493-B73C-D9A5-BBEDF690992D}"/>
                    </a:ext>
                  </a:extLst>
                </p14:cNvPr>
                <p14:cNvContentPartPr/>
                <p14:nvPr/>
              </p14:nvContentPartPr>
              <p14:xfrm>
                <a:off x="6880320" y="4044150"/>
                <a:ext cx="360" cy="2750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A8B51761-A493-B73C-D9A5-BBEDF690992D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871320" y="4035150"/>
                  <a:ext cx="18000" cy="29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BB35D5C2-23BD-FEEF-59E5-6C17230E2F09}"/>
                    </a:ext>
                  </a:extLst>
                </p14:cNvPr>
                <p14:cNvContentPartPr/>
                <p14:nvPr/>
              </p14:nvContentPartPr>
              <p14:xfrm>
                <a:off x="7057080" y="4098510"/>
                <a:ext cx="237240" cy="19908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BB35D5C2-23BD-FEEF-59E5-6C17230E2F09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048080" y="4089526"/>
                  <a:ext cx="254880" cy="216688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E1088DC5-4CC4-8EE6-81ED-6F2CB582BBAF}"/>
              </a:ext>
            </a:extLst>
          </p:cNvPr>
          <p:cNvGrpSpPr/>
          <p:nvPr/>
        </p:nvGrpSpPr>
        <p:grpSpPr>
          <a:xfrm>
            <a:off x="6606482" y="3681238"/>
            <a:ext cx="504720" cy="358560"/>
            <a:chOff x="8376480" y="4026510"/>
            <a:chExt cx="504720" cy="358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5691ADA6-D82A-714E-85E2-8D63F5E9C131}"/>
                    </a:ext>
                  </a:extLst>
                </p14:cNvPr>
                <p14:cNvContentPartPr/>
                <p14:nvPr/>
              </p14:nvContentPartPr>
              <p14:xfrm>
                <a:off x="8376480" y="4201470"/>
                <a:ext cx="165240" cy="3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5691ADA6-D82A-714E-85E2-8D63F5E9C131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367480" y="4192470"/>
                  <a:ext cx="1828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7ED84B8C-F70D-0B7D-B13F-297572C3990C}"/>
                    </a:ext>
                  </a:extLst>
                </p14:cNvPr>
                <p14:cNvContentPartPr/>
                <p14:nvPr/>
              </p14:nvContentPartPr>
              <p14:xfrm>
                <a:off x="8572320" y="4026510"/>
                <a:ext cx="308880" cy="3585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7ED84B8C-F70D-0B7D-B13F-297572C3990C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563320" y="4017519"/>
                  <a:ext cx="326520" cy="376182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B62AFE81-B59B-0E25-6871-DC21E407829C}"/>
                  </a:ext>
                </a:extLst>
              </p14:cNvPr>
              <p14:cNvContentPartPr/>
              <p14:nvPr/>
            </p14:nvContentPartPr>
            <p14:xfrm>
              <a:off x="1582682" y="4160038"/>
              <a:ext cx="1347840" cy="38268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B62AFE81-B59B-0E25-6871-DC21E407829C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573682" y="4151046"/>
                <a:ext cx="1365480" cy="40030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2CE77F34-4762-19B6-0164-E1552DB40B0F}"/>
                  </a:ext>
                </a:extLst>
              </p14:cNvPr>
              <p14:cNvContentPartPr/>
              <p14:nvPr/>
            </p14:nvContentPartPr>
            <p14:xfrm>
              <a:off x="2252642" y="3091558"/>
              <a:ext cx="1618200" cy="42768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2CE77F34-4762-19B6-0164-E1552DB40B0F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243642" y="3082558"/>
                <a:ext cx="1635840" cy="44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9DDD1481-9496-681B-1445-564EBA612E63}"/>
                  </a:ext>
                </a:extLst>
              </p14:cNvPr>
              <p14:cNvContentPartPr/>
              <p14:nvPr/>
            </p14:nvContentPartPr>
            <p14:xfrm>
              <a:off x="3165602" y="2134318"/>
              <a:ext cx="1518480" cy="29484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9DDD1481-9496-681B-1445-564EBA612E63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156602" y="2125329"/>
                <a:ext cx="1536120" cy="31245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F93FA11A-1067-C557-DF0C-D5F99C0F02CB}"/>
                  </a:ext>
                </a:extLst>
              </p14:cNvPr>
              <p14:cNvContentPartPr/>
              <p14:nvPr/>
            </p14:nvContentPartPr>
            <p14:xfrm>
              <a:off x="4734842" y="2131798"/>
              <a:ext cx="1393920" cy="29088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F93FA11A-1067-C557-DF0C-D5F99C0F02CB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4725840" y="2122798"/>
                <a:ext cx="1411565" cy="30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49F602BE-C152-3A78-9D6B-E5B347AD4B2F}"/>
                  </a:ext>
                </a:extLst>
              </p14:cNvPr>
              <p14:cNvContentPartPr/>
              <p14:nvPr/>
            </p14:nvContentPartPr>
            <p14:xfrm>
              <a:off x="5419202" y="3095518"/>
              <a:ext cx="1517760" cy="40788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49F602BE-C152-3A78-9D6B-E5B347AD4B2F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5410202" y="3086518"/>
                <a:ext cx="1535400" cy="425520"/>
              </a:xfrm>
              <a:prstGeom prst="rect">
                <a:avLst/>
              </a:prstGeom>
            </p:spPr>
          </p:pic>
        </mc:Fallback>
      </mc:AlternateContent>
      <p:sp>
        <p:nvSpPr>
          <p:cNvPr id="55" name="TextBox 54">
            <a:extLst>
              <a:ext uri="{FF2B5EF4-FFF2-40B4-BE49-F238E27FC236}">
                <a16:creationId xmlns:a16="http://schemas.microsoft.com/office/drawing/2014/main" id="{BE5438E7-63E4-08DE-8A01-A005AA181342}"/>
              </a:ext>
            </a:extLst>
          </p:cNvPr>
          <p:cNvSpPr txBox="1"/>
          <p:nvPr/>
        </p:nvSpPr>
        <p:spPr>
          <a:xfrm>
            <a:off x="3589487" y="959320"/>
            <a:ext cx="3276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Most Recent Version</a:t>
            </a:r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2C9064C5-1AD3-4C11-96CD-3ADBCF457D2F}"/>
              </a:ext>
            </a:extLst>
          </p:cNvPr>
          <p:cNvSpPr/>
          <p:nvPr/>
        </p:nvSpPr>
        <p:spPr>
          <a:xfrm>
            <a:off x="4653360" y="5715000"/>
            <a:ext cx="1018142" cy="570240"/>
          </a:xfrm>
          <a:prstGeom prst="rect">
            <a:avLst/>
          </a:prstGeom>
          <a:solidFill>
            <a:srgbClr val="E71224">
              <a:alpha val="5000"/>
            </a:srgbClr>
          </a:solidFill>
          <a:ln w="180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>
              <a:solidFill>
                <a:srgbClr val="E71224"/>
              </a:solidFill>
            </a:endParaRPr>
          </a:p>
        </p:txBody>
      </p:sp>
      <p:sp>
        <p:nvSpPr>
          <p:cNvPr id="57" name="Rectángulo 37">
            <a:extLst>
              <a:ext uri="{FF2B5EF4-FFF2-40B4-BE49-F238E27FC236}">
                <a16:creationId xmlns:a16="http://schemas.microsoft.com/office/drawing/2014/main" id="{96117B4E-1E7C-534F-07E2-E0C8B170AEF5}"/>
              </a:ext>
            </a:extLst>
          </p:cNvPr>
          <p:cNvSpPr/>
          <p:nvPr/>
        </p:nvSpPr>
        <p:spPr>
          <a:xfrm>
            <a:off x="5671502" y="5715000"/>
            <a:ext cx="1018142" cy="570240"/>
          </a:xfrm>
          <a:prstGeom prst="rect">
            <a:avLst/>
          </a:prstGeom>
          <a:solidFill>
            <a:srgbClr val="E71224">
              <a:alpha val="5000"/>
            </a:srgbClr>
          </a:solidFill>
          <a:ln w="180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>
              <a:solidFill>
                <a:srgbClr val="E71224"/>
              </a:solidFill>
            </a:endParaRPr>
          </a:p>
        </p:txBody>
      </p:sp>
      <p:sp>
        <p:nvSpPr>
          <p:cNvPr id="58" name="Rectángulo 37">
            <a:extLst>
              <a:ext uri="{FF2B5EF4-FFF2-40B4-BE49-F238E27FC236}">
                <a16:creationId xmlns:a16="http://schemas.microsoft.com/office/drawing/2014/main" id="{E472E701-0466-078B-59C0-D8216D1402C0}"/>
              </a:ext>
            </a:extLst>
          </p:cNvPr>
          <p:cNvSpPr/>
          <p:nvPr/>
        </p:nvSpPr>
        <p:spPr>
          <a:xfrm>
            <a:off x="6689644" y="5715000"/>
            <a:ext cx="1018142" cy="570240"/>
          </a:xfrm>
          <a:prstGeom prst="rect">
            <a:avLst/>
          </a:prstGeom>
          <a:solidFill>
            <a:srgbClr val="E71224">
              <a:alpha val="5000"/>
            </a:srgbClr>
          </a:solidFill>
          <a:ln w="180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>
              <a:solidFill>
                <a:srgbClr val="E71224"/>
              </a:solidFill>
            </a:endParaRPr>
          </a:p>
        </p:txBody>
      </p:sp>
      <p:sp>
        <p:nvSpPr>
          <p:cNvPr id="59" name="Rectángulo 37">
            <a:extLst>
              <a:ext uri="{FF2B5EF4-FFF2-40B4-BE49-F238E27FC236}">
                <a16:creationId xmlns:a16="http://schemas.microsoft.com/office/drawing/2014/main" id="{E0B939AF-4221-5E09-D0F5-563366EBEB49}"/>
              </a:ext>
            </a:extLst>
          </p:cNvPr>
          <p:cNvSpPr/>
          <p:nvPr/>
        </p:nvSpPr>
        <p:spPr>
          <a:xfrm>
            <a:off x="7707786" y="5715000"/>
            <a:ext cx="1018142" cy="570240"/>
          </a:xfrm>
          <a:prstGeom prst="rect">
            <a:avLst/>
          </a:prstGeom>
          <a:solidFill>
            <a:srgbClr val="E71224">
              <a:alpha val="5000"/>
            </a:srgbClr>
          </a:solidFill>
          <a:ln w="180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>
              <a:solidFill>
                <a:srgbClr val="E71224"/>
              </a:solidFill>
            </a:endParaRPr>
          </a:p>
        </p:txBody>
      </p:sp>
      <p:sp>
        <p:nvSpPr>
          <p:cNvPr id="60" name="Rectángulo 37">
            <a:extLst>
              <a:ext uri="{FF2B5EF4-FFF2-40B4-BE49-F238E27FC236}">
                <a16:creationId xmlns:a16="http://schemas.microsoft.com/office/drawing/2014/main" id="{BDE3C3FB-F5D3-8DCF-E33E-B937101C0FF8}"/>
              </a:ext>
            </a:extLst>
          </p:cNvPr>
          <p:cNvSpPr/>
          <p:nvPr/>
        </p:nvSpPr>
        <p:spPr>
          <a:xfrm>
            <a:off x="8725928" y="5715000"/>
            <a:ext cx="1018142" cy="570240"/>
          </a:xfrm>
          <a:prstGeom prst="rect">
            <a:avLst/>
          </a:prstGeom>
          <a:solidFill>
            <a:srgbClr val="E71224">
              <a:alpha val="5000"/>
            </a:srgbClr>
          </a:solidFill>
          <a:ln w="180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>
              <a:solidFill>
                <a:srgbClr val="E71224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0ED103B-D30A-621E-8D0C-EFACA9DF8C6F}"/>
              </a:ext>
            </a:extLst>
          </p:cNvPr>
          <p:cNvSpPr txBox="1"/>
          <p:nvPr/>
        </p:nvSpPr>
        <p:spPr>
          <a:xfrm>
            <a:off x="2902276" y="5785106"/>
            <a:ext cx="1624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Versions Array: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30633EA2-5C8F-18A1-99D9-25F832124B50}"/>
                  </a:ext>
                </a:extLst>
              </p14:cNvPr>
              <p14:cNvContentPartPr/>
              <p14:nvPr/>
            </p14:nvContentPartPr>
            <p14:xfrm>
              <a:off x="5107983" y="6405461"/>
              <a:ext cx="248400" cy="26604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30633EA2-5C8F-18A1-99D9-25F832124B50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098983" y="6396461"/>
                <a:ext cx="266040" cy="28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AA8545E2-CD4B-DEFE-AC66-5477A26A3485}"/>
                  </a:ext>
                </a:extLst>
              </p14:cNvPr>
              <p14:cNvContentPartPr/>
              <p14:nvPr/>
            </p14:nvContentPartPr>
            <p14:xfrm>
              <a:off x="6217503" y="6433541"/>
              <a:ext cx="360" cy="29268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AA8545E2-CD4B-DEFE-AC66-5477A26A3485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6208503" y="6424541"/>
                <a:ext cx="18000" cy="31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D4F71774-8B24-3346-981A-2636B76721C6}"/>
                  </a:ext>
                </a:extLst>
              </p14:cNvPr>
              <p14:cNvContentPartPr/>
              <p14:nvPr/>
            </p14:nvContentPartPr>
            <p14:xfrm>
              <a:off x="7096263" y="6460901"/>
              <a:ext cx="245160" cy="25956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D4F71774-8B24-3346-981A-2636B76721C6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7087263" y="6451901"/>
                <a:ext cx="262800" cy="27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96015AB5-A0EB-E713-5AEB-2C32B6B29FAB}"/>
                  </a:ext>
                </a:extLst>
              </p14:cNvPr>
              <p14:cNvContentPartPr/>
              <p14:nvPr/>
            </p14:nvContentPartPr>
            <p14:xfrm>
              <a:off x="8001303" y="6433541"/>
              <a:ext cx="241200" cy="29412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96015AB5-A0EB-E713-5AEB-2C32B6B29FAB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7992303" y="6424541"/>
                <a:ext cx="258840" cy="311760"/>
              </a:xfrm>
              <a:prstGeom prst="rect">
                <a:avLst/>
              </a:prstGeom>
            </p:spPr>
          </p:pic>
        </mc:Fallback>
      </mc:AlternateContent>
      <p:grpSp>
        <p:nvGrpSpPr>
          <p:cNvPr id="76" name="Group 75">
            <a:extLst>
              <a:ext uri="{FF2B5EF4-FFF2-40B4-BE49-F238E27FC236}">
                <a16:creationId xmlns:a16="http://schemas.microsoft.com/office/drawing/2014/main" id="{0922EF88-5020-6958-8A0E-DDE63FA60F5D}"/>
              </a:ext>
            </a:extLst>
          </p:cNvPr>
          <p:cNvGrpSpPr/>
          <p:nvPr/>
        </p:nvGrpSpPr>
        <p:grpSpPr>
          <a:xfrm>
            <a:off x="9027303" y="6670061"/>
            <a:ext cx="323640" cy="1800"/>
            <a:chOff x="9027303" y="6670061"/>
            <a:chExt cx="323640" cy="1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9C255898-1231-0AD8-1C69-0ACC3A40CD75}"/>
                    </a:ext>
                  </a:extLst>
                </p14:cNvPr>
                <p14:cNvContentPartPr/>
                <p14:nvPr/>
              </p14:nvContentPartPr>
              <p14:xfrm>
                <a:off x="9027303" y="6670061"/>
                <a:ext cx="1800" cy="180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9C255898-1231-0AD8-1C69-0ACC3A40CD75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9018303" y="6661061"/>
                  <a:ext cx="1944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B40D4AD2-A318-C2CE-7375-44753360A875}"/>
                    </a:ext>
                  </a:extLst>
                </p14:cNvPr>
                <p14:cNvContentPartPr/>
                <p14:nvPr/>
              </p14:nvContentPartPr>
              <p14:xfrm>
                <a:off x="9206583" y="6670061"/>
                <a:ext cx="360" cy="36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B40D4AD2-A318-C2CE-7375-44753360A875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9197583" y="666106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7D3B7531-1128-9784-D93E-7DE2C11CCA1C}"/>
                    </a:ext>
                  </a:extLst>
                </p14:cNvPr>
                <p14:cNvContentPartPr/>
                <p14:nvPr/>
              </p14:nvContentPartPr>
              <p14:xfrm>
                <a:off x="9350583" y="6670061"/>
                <a:ext cx="360" cy="36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7D3B7531-1128-9784-D93E-7DE2C11CCA1C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9341583" y="666106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79" name="Rectángulo 17">
            <a:extLst>
              <a:ext uri="{FF2B5EF4-FFF2-40B4-BE49-F238E27FC236}">
                <a16:creationId xmlns:a16="http://schemas.microsoft.com/office/drawing/2014/main" id="{57B6747F-9553-27E3-B20C-664B4A54552B}"/>
              </a:ext>
            </a:extLst>
          </p:cNvPr>
          <p:cNvSpPr/>
          <p:nvPr/>
        </p:nvSpPr>
        <p:spPr>
          <a:xfrm>
            <a:off x="5914476" y="4929695"/>
            <a:ext cx="606053" cy="474103"/>
          </a:xfrm>
          <a:prstGeom prst="rect">
            <a:avLst/>
          </a:prstGeom>
          <a:solidFill>
            <a:srgbClr val="E71224">
              <a:alpha val="5000"/>
            </a:srgbClr>
          </a:solidFill>
          <a:ln w="180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>
              <a:solidFill>
                <a:srgbClr val="E71224"/>
              </a:solidFill>
            </a:endParaRPr>
          </a:p>
        </p:txBody>
      </p:sp>
      <p:sp>
        <p:nvSpPr>
          <p:cNvPr id="80" name="Rectángulo 17">
            <a:extLst>
              <a:ext uri="{FF2B5EF4-FFF2-40B4-BE49-F238E27FC236}">
                <a16:creationId xmlns:a16="http://schemas.microsoft.com/office/drawing/2014/main" id="{1C6C7F58-6AD3-FE1A-F390-0B6B89122BCF}"/>
              </a:ext>
            </a:extLst>
          </p:cNvPr>
          <p:cNvSpPr/>
          <p:nvPr/>
        </p:nvSpPr>
        <p:spPr>
          <a:xfrm>
            <a:off x="4859404" y="4912973"/>
            <a:ext cx="606053" cy="474103"/>
          </a:xfrm>
          <a:prstGeom prst="rect">
            <a:avLst/>
          </a:prstGeom>
          <a:solidFill>
            <a:srgbClr val="E71224">
              <a:alpha val="5000"/>
            </a:srgbClr>
          </a:solidFill>
          <a:ln w="18000">
            <a:solidFill>
              <a:srgbClr val="E7122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>
              <a:solidFill>
                <a:srgbClr val="E71224"/>
              </a:solidFill>
            </a:endParaRPr>
          </a:p>
        </p:txBody>
      </p:sp>
      <p:sp>
        <p:nvSpPr>
          <p:cNvPr id="81" name="Rectángulo 17">
            <a:extLst>
              <a:ext uri="{FF2B5EF4-FFF2-40B4-BE49-F238E27FC236}">
                <a16:creationId xmlns:a16="http://schemas.microsoft.com/office/drawing/2014/main" id="{21C89538-CD32-C08B-55F4-AA2F0DA8FEF6}"/>
              </a:ext>
            </a:extLst>
          </p:cNvPr>
          <p:cNvSpPr/>
          <p:nvPr/>
        </p:nvSpPr>
        <p:spPr>
          <a:xfrm>
            <a:off x="7004495" y="4913405"/>
            <a:ext cx="606053" cy="474103"/>
          </a:xfrm>
          <a:prstGeom prst="rect">
            <a:avLst/>
          </a:prstGeom>
          <a:solidFill>
            <a:srgbClr val="E71224">
              <a:alpha val="5000"/>
            </a:srgbClr>
          </a:solidFill>
          <a:ln w="180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>
              <a:solidFill>
                <a:srgbClr val="E71224"/>
              </a:solidFill>
            </a:endParaRPr>
          </a:p>
        </p:txBody>
      </p:sp>
      <p:sp>
        <p:nvSpPr>
          <p:cNvPr id="82" name="Rectángulo 17">
            <a:extLst>
              <a:ext uri="{FF2B5EF4-FFF2-40B4-BE49-F238E27FC236}">
                <a16:creationId xmlns:a16="http://schemas.microsoft.com/office/drawing/2014/main" id="{95B64D37-D2BD-79F1-E63D-1F2FB84920F2}"/>
              </a:ext>
            </a:extLst>
          </p:cNvPr>
          <p:cNvSpPr/>
          <p:nvPr/>
        </p:nvSpPr>
        <p:spPr>
          <a:xfrm>
            <a:off x="8059567" y="4906610"/>
            <a:ext cx="606053" cy="474103"/>
          </a:xfrm>
          <a:prstGeom prst="rect">
            <a:avLst/>
          </a:prstGeom>
          <a:solidFill>
            <a:srgbClr val="E71224">
              <a:alpha val="5000"/>
            </a:srgbClr>
          </a:solidFill>
          <a:ln w="180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>
              <a:solidFill>
                <a:srgbClr val="E71224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BE71E90D-B527-3D02-B8C5-75D9C10D9AB2}"/>
                  </a:ext>
                </a:extLst>
              </p14:cNvPr>
              <p14:cNvContentPartPr/>
              <p14:nvPr/>
            </p14:nvContentPartPr>
            <p14:xfrm>
              <a:off x="5075057" y="5044646"/>
              <a:ext cx="163440" cy="25848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BE71E90D-B527-3D02-B8C5-75D9C10D9AB2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5066037" y="5035633"/>
                <a:ext cx="181119" cy="276145"/>
              </a:xfrm>
              <a:prstGeom prst="rect">
                <a:avLst/>
              </a:prstGeom>
            </p:spPr>
          </p:pic>
        </mc:Fallback>
      </mc:AlternateContent>
      <p:grpSp>
        <p:nvGrpSpPr>
          <p:cNvPr id="97" name="Group 96">
            <a:extLst>
              <a:ext uri="{FF2B5EF4-FFF2-40B4-BE49-F238E27FC236}">
                <a16:creationId xmlns:a16="http://schemas.microsoft.com/office/drawing/2014/main" id="{EB62B50D-A72B-E2DE-8AE0-569A9A1ED2A7}"/>
              </a:ext>
            </a:extLst>
          </p:cNvPr>
          <p:cNvGrpSpPr/>
          <p:nvPr/>
        </p:nvGrpSpPr>
        <p:grpSpPr>
          <a:xfrm>
            <a:off x="7182137" y="5023046"/>
            <a:ext cx="282240" cy="234360"/>
            <a:chOff x="7182137" y="5023046"/>
            <a:chExt cx="282240" cy="234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7B455B2B-E1F6-0583-CBE3-F0E72D871DFC}"/>
                    </a:ext>
                  </a:extLst>
                </p14:cNvPr>
                <p14:cNvContentPartPr/>
                <p14:nvPr/>
              </p14:nvContentPartPr>
              <p14:xfrm>
                <a:off x="7182137" y="5023046"/>
                <a:ext cx="5760" cy="23436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7B455B2B-E1F6-0583-CBE3-F0E72D871DFC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7173137" y="5014032"/>
                  <a:ext cx="23400" cy="25202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B575BAFE-ED3A-443D-FC54-4BA279564B74}"/>
                    </a:ext>
                  </a:extLst>
                </p14:cNvPr>
                <p14:cNvContentPartPr/>
                <p14:nvPr/>
              </p14:nvContentPartPr>
              <p14:xfrm>
                <a:off x="7296617" y="5043566"/>
                <a:ext cx="167760" cy="18684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B575BAFE-ED3A-443D-FC54-4BA279564B74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7287617" y="5034549"/>
                  <a:ext cx="185400" cy="204514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F15F7A82-3998-8617-E25D-3DEB4F9B8100}"/>
                  </a:ext>
                </a:extLst>
              </p14:cNvPr>
              <p14:cNvContentPartPr/>
              <p14:nvPr/>
            </p14:nvContentPartPr>
            <p14:xfrm>
              <a:off x="6115817" y="5018726"/>
              <a:ext cx="132120" cy="257760"/>
            </p14:xfrm>
          </p:contentPart>
        </mc:Choice>
        <mc:Fallback xmlns=""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F15F7A82-3998-8617-E25D-3DEB4F9B8100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6106792" y="5009726"/>
                <a:ext cx="149808" cy="27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FDDF6F66-D198-A55E-D363-C5C4EC12A230}"/>
                  </a:ext>
                </a:extLst>
              </p14:cNvPr>
              <p14:cNvContentPartPr/>
              <p14:nvPr/>
            </p14:nvContentPartPr>
            <p14:xfrm>
              <a:off x="8221097" y="5022686"/>
              <a:ext cx="196920" cy="264960"/>
            </p14:xfrm>
          </p:contentPart>
        </mc:Choice>
        <mc:Fallback xmlns=""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FDDF6F66-D198-A55E-D363-C5C4EC12A230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8212097" y="5013698"/>
                <a:ext cx="214560" cy="282576"/>
              </a:xfrm>
              <a:prstGeom prst="rect">
                <a:avLst/>
              </a:prstGeom>
            </p:spPr>
          </p:pic>
        </mc:Fallback>
      </mc:AlternateContent>
      <p:grpSp>
        <p:nvGrpSpPr>
          <p:cNvPr id="121" name="Group 120">
            <a:extLst>
              <a:ext uri="{FF2B5EF4-FFF2-40B4-BE49-F238E27FC236}">
                <a16:creationId xmlns:a16="http://schemas.microsoft.com/office/drawing/2014/main" id="{CF3E9292-5FCD-5C59-E043-FE43E9831F2C}"/>
              </a:ext>
            </a:extLst>
          </p:cNvPr>
          <p:cNvGrpSpPr/>
          <p:nvPr/>
        </p:nvGrpSpPr>
        <p:grpSpPr>
          <a:xfrm>
            <a:off x="5038697" y="5510846"/>
            <a:ext cx="279000" cy="607680"/>
            <a:chOff x="5038697" y="5510846"/>
            <a:chExt cx="279000" cy="607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EE260094-59DB-635E-6A53-FB1565EB76B0}"/>
                    </a:ext>
                  </a:extLst>
                </p14:cNvPr>
                <p14:cNvContentPartPr/>
                <p14:nvPr/>
              </p14:nvContentPartPr>
              <p14:xfrm>
                <a:off x="5172977" y="5510846"/>
                <a:ext cx="2520" cy="60768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EE260094-59DB-635E-6A53-FB1565EB76B0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5163977" y="5501846"/>
                  <a:ext cx="20160" cy="62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39854C32-0260-639E-D672-2072B500E617}"/>
                    </a:ext>
                  </a:extLst>
                </p14:cNvPr>
                <p14:cNvContentPartPr/>
                <p14:nvPr/>
              </p14:nvContentPartPr>
              <p14:xfrm>
                <a:off x="5038697" y="5510846"/>
                <a:ext cx="136440" cy="10152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39854C32-0260-639E-D672-2072B500E617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5029697" y="5501846"/>
                  <a:ext cx="15408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D29CC45B-1B7F-EA29-9E21-1727692324B2}"/>
                    </a:ext>
                  </a:extLst>
                </p14:cNvPr>
                <p14:cNvContentPartPr/>
                <p14:nvPr/>
              </p14:nvContentPartPr>
              <p14:xfrm>
                <a:off x="5184497" y="5525966"/>
                <a:ext cx="133200" cy="6156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D29CC45B-1B7F-EA29-9E21-1727692324B2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5175497" y="5517018"/>
                  <a:ext cx="150840" cy="79097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26A2EEB4-E7A0-4B1F-7072-A82975E1E453}"/>
              </a:ext>
            </a:extLst>
          </p:cNvPr>
          <p:cNvGrpSpPr/>
          <p:nvPr/>
        </p:nvGrpSpPr>
        <p:grpSpPr>
          <a:xfrm>
            <a:off x="6078002" y="5509588"/>
            <a:ext cx="279000" cy="607680"/>
            <a:chOff x="5038697" y="5510846"/>
            <a:chExt cx="279000" cy="607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FDB39AA0-1E3D-957A-631F-59895CA02ABA}"/>
                    </a:ext>
                  </a:extLst>
                </p14:cNvPr>
                <p14:cNvContentPartPr/>
                <p14:nvPr/>
              </p14:nvContentPartPr>
              <p14:xfrm>
                <a:off x="5172977" y="5510846"/>
                <a:ext cx="2520" cy="60768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FDB39AA0-1E3D-957A-631F-59895CA02ABA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5163977" y="5501846"/>
                  <a:ext cx="20160" cy="62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D0DB78CF-87DE-96D1-FEDD-55C83DF9BD59}"/>
                    </a:ext>
                  </a:extLst>
                </p14:cNvPr>
                <p14:cNvContentPartPr/>
                <p14:nvPr/>
              </p14:nvContentPartPr>
              <p14:xfrm>
                <a:off x="5038697" y="5510846"/>
                <a:ext cx="136440" cy="10152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D0DB78CF-87DE-96D1-FEDD-55C83DF9BD59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5029697" y="5501846"/>
                  <a:ext cx="15408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80671ADF-2E5D-A086-A6A2-E48ABEA9CB7F}"/>
                    </a:ext>
                  </a:extLst>
                </p14:cNvPr>
                <p14:cNvContentPartPr/>
                <p14:nvPr/>
              </p14:nvContentPartPr>
              <p14:xfrm>
                <a:off x="5184497" y="5525966"/>
                <a:ext cx="133200" cy="6156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80671ADF-2E5D-A086-A6A2-E48ABEA9CB7F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5175497" y="5517018"/>
                  <a:ext cx="150840" cy="79097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9F710D23-E86F-C197-C4E5-A802A48D065A}"/>
              </a:ext>
            </a:extLst>
          </p:cNvPr>
          <p:cNvGrpSpPr/>
          <p:nvPr/>
        </p:nvGrpSpPr>
        <p:grpSpPr>
          <a:xfrm>
            <a:off x="7096263" y="5539253"/>
            <a:ext cx="279000" cy="607680"/>
            <a:chOff x="5038697" y="5510846"/>
            <a:chExt cx="279000" cy="607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AB99EF54-86D7-7C83-23FF-0A83541D6C91}"/>
                    </a:ext>
                  </a:extLst>
                </p14:cNvPr>
                <p14:cNvContentPartPr/>
                <p14:nvPr/>
              </p14:nvContentPartPr>
              <p14:xfrm>
                <a:off x="5172977" y="5510846"/>
                <a:ext cx="2520" cy="60768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AB99EF54-86D7-7C83-23FF-0A83541D6C91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5163977" y="5501846"/>
                  <a:ext cx="20160" cy="62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4D617FF4-6761-5171-C06C-455132A61428}"/>
                    </a:ext>
                  </a:extLst>
                </p14:cNvPr>
                <p14:cNvContentPartPr/>
                <p14:nvPr/>
              </p14:nvContentPartPr>
              <p14:xfrm>
                <a:off x="5038697" y="5510846"/>
                <a:ext cx="136440" cy="10152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4D617FF4-6761-5171-C06C-455132A61428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5029697" y="5501846"/>
                  <a:ext cx="15408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2CDA2259-A564-E6A0-3A86-F513263C01B4}"/>
                    </a:ext>
                  </a:extLst>
                </p14:cNvPr>
                <p14:cNvContentPartPr/>
                <p14:nvPr/>
              </p14:nvContentPartPr>
              <p14:xfrm>
                <a:off x="5184497" y="5525966"/>
                <a:ext cx="133200" cy="6156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2CDA2259-A564-E6A0-3A86-F513263C01B4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5175497" y="5517018"/>
                  <a:ext cx="150840" cy="79097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155CAA29-6BEF-1551-65A6-ADCD1C080D53}"/>
              </a:ext>
            </a:extLst>
          </p:cNvPr>
          <p:cNvGrpSpPr/>
          <p:nvPr/>
        </p:nvGrpSpPr>
        <p:grpSpPr>
          <a:xfrm>
            <a:off x="8179269" y="5496789"/>
            <a:ext cx="279000" cy="607680"/>
            <a:chOff x="5038697" y="5510846"/>
            <a:chExt cx="279000" cy="607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6461ED4E-12D2-DAB7-67E3-8A3D014F19A2}"/>
                    </a:ext>
                  </a:extLst>
                </p14:cNvPr>
                <p14:cNvContentPartPr/>
                <p14:nvPr/>
              </p14:nvContentPartPr>
              <p14:xfrm>
                <a:off x="5172977" y="5510846"/>
                <a:ext cx="2520" cy="60768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6461ED4E-12D2-DAB7-67E3-8A3D014F19A2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5163977" y="5501846"/>
                  <a:ext cx="20160" cy="62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9A7014DC-1B00-7678-8058-DCEAB4FA136D}"/>
                    </a:ext>
                  </a:extLst>
                </p14:cNvPr>
                <p14:cNvContentPartPr/>
                <p14:nvPr/>
              </p14:nvContentPartPr>
              <p14:xfrm>
                <a:off x="5038697" y="5510846"/>
                <a:ext cx="136440" cy="10152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9A7014DC-1B00-7678-8058-DCEAB4FA136D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5029697" y="5501846"/>
                  <a:ext cx="15408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E6178D29-6A12-A041-5819-FCE92098BB40}"/>
                    </a:ext>
                  </a:extLst>
                </p14:cNvPr>
                <p14:cNvContentPartPr/>
                <p14:nvPr/>
              </p14:nvContentPartPr>
              <p14:xfrm>
                <a:off x="5184497" y="5525966"/>
                <a:ext cx="133200" cy="6156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E6178D29-6A12-A041-5819-FCE92098BB40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5175497" y="5517018"/>
                  <a:ext cx="150840" cy="79097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58" name="TextBox 157">
            <a:extLst>
              <a:ext uri="{FF2B5EF4-FFF2-40B4-BE49-F238E27FC236}">
                <a16:creationId xmlns:a16="http://schemas.microsoft.com/office/drawing/2014/main" id="{041CF702-9DD8-747F-8441-1A7D015461EA}"/>
              </a:ext>
            </a:extLst>
          </p:cNvPr>
          <p:cNvSpPr txBox="1"/>
          <p:nvPr/>
        </p:nvSpPr>
        <p:spPr>
          <a:xfrm>
            <a:off x="9899522" y="5487934"/>
            <a:ext cx="16240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Stores pointers to root nodes of each version</a:t>
            </a:r>
          </a:p>
        </p:txBody>
      </p:sp>
    </p:spTree>
    <p:extLst>
      <p:ext uri="{BB962C8B-B14F-4D97-AF65-F5344CB8AC3E}">
        <p14:creationId xmlns:p14="http://schemas.microsoft.com/office/powerpoint/2010/main" val="3865534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57" grpId="0" animBg="1"/>
      <p:bldP spid="58" grpId="0" animBg="1"/>
      <p:bldP spid="59" grpId="0" animBg="1"/>
      <p:bldP spid="60" grpId="0" animBg="1"/>
      <p:bldP spid="61" grpId="0"/>
      <p:bldP spid="79" grpId="0" animBg="1"/>
      <p:bldP spid="80" grpId="0" animBg="1"/>
      <p:bldP spid="81" grpId="0" animBg="1"/>
      <p:bldP spid="82" grpId="0" animBg="1"/>
      <p:bldP spid="15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computer screen shot of a program code&#10;&#10;Description automatically generated">
            <a:extLst>
              <a:ext uri="{FF2B5EF4-FFF2-40B4-BE49-F238E27FC236}">
                <a16:creationId xmlns:a16="http://schemas.microsoft.com/office/drawing/2014/main" id="{DEB9798C-4947-2206-D0C7-846B4A4777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1284" y="605804"/>
            <a:ext cx="5494165" cy="4306690"/>
          </a:xfr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E497BD74-6851-46DC-B1DF-44EEF62FCA05}"/>
              </a:ext>
            </a:extLst>
          </p:cNvPr>
          <p:cNvSpPr/>
          <p:nvPr/>
        </p:nvSpPr>
        <p:spPr>
          <a:xfrm>
            <a:off x="1290046" y="674744"/>
            <a:ext cx="1396313" cy="222421"/>
          </a:xfrm>
          <a:prstGeom prst="rect">
            <a:avLst/>
          </a:prstGeom>
          <a:solidFill>
            <a:srgbClr val="E71224">
              <a:alpha val="5000"/>
            </a:srgbClr>
          </a:solidFill>
          <a:ln w="18000">
            <a:solidFill>
              <a:srgbClr val="E7122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>
              <a:solidFill>
                <a:srgbClr val="E71224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370887-3FD2-E6FB-1A82-55ADBCC27AF6}"/>
              </a:ext>
            </a:extLst>
          </p:cNvPr>
          <p:cNvSpPr txBox="1"/>
          <p:nvPr/>
        </p:nvSpPr>
        <p:spPr>
          <a:xfrm>
            <a:off x="8070521" y="611002"/>
            <a:ext cx="3276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Versions array; MAX is var for # of versions allowed</a:t>
            </a:r>
          </a:p>
        </p:txBody>
      </p:sp>
      <p:sp>
        <p:nvSpPr>
          <p:cNvPr id="7" name="Straight Connector 6">
            <a:extLst>
              <a:ext uri="{FF2B5EF4-FFF2-40B4-BE49-F238E27FC236}">
                <a16:creationId xmlns:a16="http://schemas.microsoft.com/office/drawing/2014/main" id="{55275208-6EB2-4D69-8882-B835BAF24E11}"/>
              </a:ext>
            </a:extLst>
          </p:cNvPr>
          <p:cNvSpPr/>
          <p:nvPr/>
        </p:nvSpPr>
        <p:spPr>
          <a:xfrm>
            <a:off x="2686359" y="790832"/>
            <a:ext cx="5314641" cy="44548"/>
          </a:xfrm>
          <a:prstGeom prst="line">
            <a:avLst/>
          </a:prstGeom>
          <a:solidFill>
            <a:srgbClr val="E71224">
              <a:alpha val="5000"/>
            </a:srgbClr>
          </a:solidFill>
          <a:ln w="18000">
            <a:solidFill>
              <a:srgbClr val="E712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 anchorCtr="1"/>
          <a:lstStyle/>
          <a:p>
            <a:endParaRPr lang="en-US">
              <a:solidFill>
                <a:srgbClr val="E71224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0415866-5F90-3414-736F-149496A66C48}"/>
              </a:ext>
            </a:extLst>
          </p:cNvPr>
          <p:cNvSpPr txBox="1"/>
          <p:nvPr/>
        </p:nvSpPr>
        <p:spPr>
          <a:xfrm>
            <a:off x="8070521" y="1826083"/>
            <a:ext cx="3276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Otherwise, the rest of the code is the same as regular seg tree</a:t>
            </a:r>
          </a:p>
        </p:txBody>
      </p:sp>
      <p:pic>
        <p:nvPicPr>
          <p:cNvPr id="12" name="Picture 11" descr="A black background with white text and blue letters&#10;&#10;Description automatically generated">
            <a:extLst>
              <a:ext uri="{FF2B5EF4-FFF2-40B4-BE49-F238E27FC236}">
                <a16:creationId xmlns:a16="http://schemas.microsoft.com/office/drawing/2014/main" id="{57812431-3DBC-EB91-AB94-98C3AFAA66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3448" y="5774438"/>
            <a:ext cx="4328243" cy="70902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3F1A9E5-B8FD-F759-F7D8-3F9004B28643}"/>
              </a:ext>
            </a:extLst>
          </p:cNvPr>
          <p:cNvSpPr txBox="1"/>
          <p:nvPr/>
        </p:nvSpPr>
        <p:spPr>
          <a:xfrm>
            <a:off x="2664364" y="5405106"/>
            <a:ext cx="2500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Public Construct method</a:t>
            </a:r>
          </a:p>
        </p:txBody>
      </p:sp>
    </p:spTree>
    <p:extLst>
      <p:ext uri="{BB962C8B-B14F-4D97-AF65-F5344CB8AC3E}">
        <p14:creationId xmlns:p14="http://schemas.microsoft.com/office/powerpoint/2010/main" val="2291675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753C54-AC2D-76E2-10E3-8B0DB0C305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screen shot of a computer&#10;&#10;Description automatically generated">
            <a:extLst>
              <a:ext uri="{FF2B5EF4-FFF2-40B4-BE49-F238E27FC236}">
                <a16:creationId xmlns:a16="http://schemas.microsoft.com/office/drawing/2014/main" id="{597F48B3-63D0-D7A2-6845-2ED00D7BB1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930" y="873447"/>
            <a:ext cx="7785100" cy="1193800"/>
          </a:xfrm>
        </p:spPr>
      </p:pic>
      <p:pic>
        <p:nvPicPr>
          <p:cNvPr id="11" name="Picture 10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035B9F84-FB5F-93AD-5531-04FE96B3C4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630" y="2713227"/>
            <a:ext cx="7772400" cy="312141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9E41370-847F-44D4-053A-62DE681BD5E7}"/>
              </a:ext>
            </a:extLst>
          </p:cNvPr>
          <p:cNvSpPr txBox="1"/>
          <p:nvPr/>
        </p:nvSpPr>
        <p:spPr>
          <a:xfrm>
            <a:off x="2978276" y="307590"/>
            <a:ext cx="2286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Public Update method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073D81B-F43C-67EB-A419-435B4F9181C9}"/>
              </a:ext>
            </a:extLst>
          </p:cNvPr>
          <p:cNvSpPr txBox="1"/>
          <p:nvPr/>
        </p:nvSpPr>
        <p:spPr>
          <a:xfrm>
            <a:off x="1716810" y="2205571"/>
            <a:ext cx="4809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Private Update method- actually does the work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A3635DE-B0B3-FF7F-F9B3-6FA19A093278}"/>
              </a:ext>
            </a:extLst>
          </p:cNvPr>
          <p:cNvSpPr/>
          <p:nvPr/>
        </p:nvSpPr>
        <p:spPr>
          <a:xfrm>
            <a:off x="1995287" y="1180883"/>
            <a:ext cx="5888324" cy="536706"/>
          </a:xfrm>
          <a:prstGeom prst="rect">
            <a:avLst/>
          </a:prstGeom>
          <a:solidFill>
            <a:srgbClr val="E71224">
              <a:alpha val="5000"/>
            </a:srgbClr>
          </a:solidFill>
          <a:ln w="18000">
            <a:solidFill>
              <a:srgbClr val="E7122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>
              <a:solidFill>
                <a:srgbClr val="E71224"/>
              </a:solidFill>
            </a:endParaRPr>
          </a:p>
        </p:txBody>
      </p:sp>
      <p:sp>
        <p:nvSpPr>
          <p:cNvPr id="7" name="Straight Connector 6">
            <a:extLst>
              <a:ext uri="{FF2B5EF4-FFF2-40B4-BE49-F238E27FC236}">
                <a16:creationId xmlns:a16="http://schemas.microsoft.com/office/drawing/2014/main" id="{B275CFEA-ADA5-DC61-EA04-2A851E4A1F94}"/>
              </a:ext>
            </a:extLst>
          </p:cNvPr>
          <p:cNvSpPr/>
          <p:nvPr/>
        </p:nvSpPr>
        <p:spPr>
          <a:xfrm flipV="1">
            <a:off x="7883611" y="1396314"/>
            <a:ext cx="481913" cy="7476"/>
          </a:xfrm>
          <a:prstGeom prst="line">
            <a:avLst/>
          </a:prstGeom>
          <a:solidFill>
            <a:srgbClr val="E71224">
              <a:alpha val="5000"/>
            </a:srgbClr>
          </a:solidFill>
          <a:ln w="18000">
            <a:solidFill>
              <a:srgbClr val="E712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 anchorCtr="1"/>
          <a:lstStyle/>
          <a:p>
            <a:endParaRPr lang="en-US">
              <a:solidFill>
                <a:srgbClr val="E71224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030CC4A-520A-96CD-6093-E1BF16187C74}"/>
              </a:ext>
            </a:extLst>
          </p:cNvPr>
          <p:cNvSpPr txBox="1"/>
          <p:nvPr/>
        </p:nvSpPr>
        <p:spPr>
          <a:xfrm>
            <a:off x="8506764" y="676922"/>
            <a:ext cx="22864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Update global var </a:t>
            </a:r>
            <a:r>
              <a:rPr lang="en-US" i="1"/>
              <a:t>version </a:t>
            </a:r>
            <a:r>
              <a:rPr lang="en-US"/>
              <a:t>then call private update method and store the return value (</a:t>
            </a:r>
            <a:r>
              <a:rPr lang="en-US" err="1"/>
              <a:t>ptr</a:t>
            </a:r>
            <a:r>
              <a:rPr lang="en-US"/>
              <a:t> to root) in the versions array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5EF83BA-E047-22A6-A06C-AA6EA3E5CCA2}"/>
              </a:ext>
            </a:extLst>
          </p:cNvPr>
          <p:cNvSpPr/>
          <p:nvPr/>
        </p:nvSpPr>
        <p:spPr>
          <a:xfrm>
            <a:off x="1995287" y="4028303"/>
            <a:ext cx="3379902" cy="259492"/>
          </a:xfrm>
          <a:prstGeom prst="rect">
            <a:avLst/>
          </a:prstGeom>
          <a:solidFill>
            <a:srgbClr val="E71224">
              <a:alpha val="5000"/>
            </a:srgbClr>
          </a:solidFill>
          <a:ln w="18000">
            <a:solidFill>
              <a:srgbClr val="E7122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>
              <a:solidFill>
                <a:srgbClr val="E71224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00BCBF9-5577-E36B-D510-AAC4B3F98B54}"/>
              </a:ext>
            </a:extLst>
          </p:cNvPr>
          <p:cNvSpPr/>
          <p:nvPr/>
        </p:nvSpPr>
        <p:spPr>
          <a:xfrm>
            <a:off x="1995287" y="4637905"/>
            <a:ext cx="3379902" cy="259492"/>
          </a:xfrm>
          <a:prstGeom prst="rect">
            <a:avLst/>
          </a:prstGeom>
          <a:solidFill>
            <a:srgbClr val="E71224">
              <a:alpha val="5000"/>
            </a:srgbClr>
          </a:solidFill>
          <a:ln w="18000">
            <a:solidFill>
              <a:srgbClr val="E7122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>
              <a:solidFill>
                <a:srgbClr val="E71224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97ABB75-C006-4CC3-B128-ABD8D159CA0C}"/>
              </a:ext>
            </a:extLst>
          </p:cNvPr>
          <p:cNvSpPr txBox="1"/>
          <p:nvPr/>
        </p:nvSpPr>
        <p:spPr>
          <a:xfrm>
            <a:off x="8832159" y="3280886"/>
            <a:ext cx="22864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For the child that isn’t being updated, use the previous versions pointer, otherwise call update on the child</a:t>
            </a:r>
          </a:p>
        </p:txBody>
      </p:sp>
      <p:sp>
        <p:nvSpPr>
          <p:cNvPr id="18" name="Straight Connector 17">
            <a:extLst>
              <a:ext uri="{FF2B5EF4-FFF2-40B4-BE49-F238E27FC236}">
                <a16:creationId xmlns:a16="http://schemas.microsoft.com/office/drawing/2014/main" id="{87143E7E-CCA1-40FA-F226-7D38531FAB43}"/>
              </a:ext>
            </a:extLst>
          </p:cNvPr>
          <p:cNvSpPr/>
          <p:nvPr/>
        </p:nvSpPr>
        <p:spPr>
          <a:xfrm flipV="1">
            <a:off x="5375189" y="3889979"/>
            <a:ext cx="3456970" cy="271808"/>
          </a:xfrm>
          <a:prstGeom prst="line">
            <a:avLst/>
          </a:prstGeom>
          <a:solidFill>
            <a:srgbClr val="E71224">
              <a:alpha val="5000"/>
            </a:srgbClr>
          </a:solidFill>
          <a:ln w="18000">
            <a:solidFill>
              <a:srgbClr val="E712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 anchorCtr="1"/>
          <a:lstStyle/>
          <a:p>
            <a:endParaRPr lang="en-US">
              <a:solidFill>
                <a:srgbClr val="E71224"/>
              </a:solidFill>
            </a:endParaRPr>
          </a:p>
        </p:txBody>
      </p:sp>
      <p:sp>
        <p:nvSpPr>
          <p:cNvPr id="20" name="Straight Connector 19">
            <a:extLst>
              <a:ext uri="{FF2B5EF4-FFF2-40B4-BE49-F238E27FC236}">
                <a16:creationId xmlns:a16="http://schemas.microsoft.com/office/drawing/2014/main" id="{4DCB0085-0D7E-F4BA-3E58-3D39FB7DEBE7}"/>
              </a:ext>
            </a:extLst>
          </p:cNvPr>
          <p:cNvSpPr/>
          <p:nvPr/>
        </p:nvSpPr>
        <p:spPr>
          <a:xfrm flipV="1">
            <a:off x="5375189" y="3897455"/>
            <a:ext cx="3456970" cy="876354"/>
          </a:xfrm>
          <a:prstGeom prst="line">
            <a:avLst/>
          </a:prstGeom>
          <a:solidFill>
            <a:srgbClr val="E71224">
              <a:alpha val="5000"/>
            </a:srgbClr>
          </a:solidFill>
          <a:ln w="18000">
            <a:solidFill>
              <a:srgbClr val="E712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 anchorCtr="1"/>
          <a:lstStyle/>
          <a:p>
            <a:endParaRPr lang="en-US">
              <a:solidFill>
                <a:srgbClr val="E7122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47869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{78731ABC-CB82-E74D-A429-13D3326A7E5D}tf10001122</Template>
  <TotalTime>0</TotalTime>
  <Words>743</Words>
  <Application>Microsoft Macintosh PowerPoint</Application>
  <PresentationFormat>Widescreen</PresentationFormat>
  <Paragraphs>77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Cambria Math</vt:lpstr>
      <vt:lpstr>Tw Cen MT</vt:lpstr>
      <vt:lpstr>Circuit</vt:lpstr>
      <vt:lpstr>Persistent Segment Trees</vt:lpstr>
      <vt:lpstr>Motivation: Segment Trees, but with history</vt:lpstr>
      <vt:lpstr>Motivation</vt:lpstr>
      <vt:lpstr>Recap on Segment tree updates</vt:lpstr>
      <vt:lpstr>Persistent Segment tree updates</vt:lpstr>
      <vt:lpstr>Persistent Segment tree updates</vt:lpstr>
      <vt:lpstr>Persistent Segment tree updates</vt:lpstr>
      <vt:lpstr>PowerPoint Presentation</vt:lpstr>
      <vt:lpstr>PowerPoint Presentation</vt:lpstr>
      <vt:lpstr>PowerPoint Presentation</vt:lpstr>
      <vt:lpstr>Recap Time Complexities</vt:lpstr>
      <vt:lpstr>PST Time Complexities</vt:lpstr>
      <vt:lpstr>PST Space complexity</vt:lpstr>
      <vt:lpstr>Applications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Programming</dc:title>
  <dc:creator>Mark Floryan</dc:creator>
  <cp:lastModifiedBy>Immel, Riley Andrew (ypq8st)</cp:lastModifiedBy>
  <cp:revision>2</cp:revision>
  <dcterms:created xsi:type="dcterms:W3CDTF">2023-02-24T14:15:53Z</dcterms:created>
  <dcterms:modified xsi:type="dcterms:W3CDTF">2025-04-23T05:04:38Z</dcterms:modified>
</cp:coreProperties>
</file>