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5"/>
  </p:notesMasterIdLst>
  <p:sldIdLst>
    <p:sldId id="256" r:id="rId2"/>
    <p:sldId id="286" r:id="rId3"/>
    <p:sldId id="292" r:id="rId4"/>
    <p:sldId id="298" r:id="rId5"/>
    <p:sldId id="362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9" r:id="rId20"/>
    <p:sldId id="560" r:id="rId21"/>
    <p:sldId id="561" r:id="rId22"/>
    <p:sldId id="562" r:id="rId23"/>
    <p:sldId id="5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A4769-5773-7E47-AA34-72473CA7F8FD}" v="49" dt="2025-04-21T18:46:00.501"/>
    <p1510:client id="{D7207963-166E-4421-A903-A8D9635C945C}" v="3448" dt="2025-04-22T03:09:2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4:52.9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273 1 24575,'-9'0'0,"-1"0"0,0 0 0,-3 0 0,-1 0 0,1 0 0,2 0 0,-1 0 0,-5 0 0,-3 0 0,0 0 0,2 0 0,5 0 0,0 1 0,4 3 0,-1 2 0,3 2 0,0 0 0,2 0 0,3 1 0,-2-1 0,1 1 0,1-1 0,-2 1 0,1 0 0,1-1 0,-1 1 0,1 2 0,-1 0 0,1-1 0,0 0 0,0 0 0,-1 0 0,1 0 0,1 3 0,0-1 0,1 0 0,0-1 0,0-4 0,0 4 0,0 2 0,0 4 0,0 4 0,0 2 0,0 1 0,0 1 0,0-1 0,0 3 0,0-1 0,0 1 0,0 3 0,0 0 0,0 4 0,0-1 0,0 1 0,0-4 0,0-1 0,2-3 0,3-3 0,1-4 0,3-4 0,-2-3 0,1-2 0,1 1 0,-1-2 0,1 0 0,-1 0 0,1 0 0,-1-1 0,1-1 0,0 0 0,-1-2 0,1-2 0,0-1 0,-1-2 0,1 0 0,0 0 0,-1 0 0,3 0 0,1 0 0,2 0 0,2 0 0,1 0 0,3 0 0,-1 0 0,1 0 0,-1 0 0,-2-2 0,-3 0 0,-1-1 0,-3 0 0,3 1 0,0-2 0,-1-1 0,-1-2 0,-3 1 0,1-1 0,0-1 0,0-1 0,-1-2 0,1-1 0,0 1 0,2-1 0,1 0 0,0 0 0,-1 0 0,-1 0 0,-1-1 0,0-2 0,0 3 0,0-1 0,0-1 0,0-1 0,0-1 0,-1-1 0,-2 0 0,0-1 0,-1 1 0,1 0 0,-1 2 0,-2-2 0,1 2 0,-1 0 0,0 1 0,-1 1 0,-2 0 0,0 1 0,0 0 0,0 0 0,0 1 0,0-1 0,0 0 0,0-1 0,0 1 0,0 0 0,-2 0 0,-2 1 0,-3 1 0,-2-2 0,1 1 0,2 1 0,-1-1 0,1 2 0,-2 2 0,0-2 0,0 2 0,-2-1 0,-1-3 0,0 1 0,-2-2 0,1 0 0,-2 2 0,-1 0 0,1 0 0,-1 1 0,3 0 0,1 0 0,0 2 0,-1 0 0,0 2 0,1 1 0,2-2 0,0 0 0,-2-1 0,-1 1 0,1-1 0,-1 1 0,4-1 0,-1 1 0,1 1 0,1 1 0,2 0 0,1 0 0,0 0 0,-2 2 0,0-2 0,-2 2 0,-1-1 0,1 1 0,4 2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53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24575,'5'13'0,"-2"3"0,-3 4 0,0 5 0,0-5 0,0 1 0,0-1 0,0-2 0,0 5 0,0 0 0,0 1 0,0-1 0,0-2 0,0-1 0,0 3 0,0 0 0,0 3 0,0 0 0,0 1 0,2 0 0,3-3 0,0 2 0,0-2 0,-1-2 0,-2-2 0,1-3 0,-1 0 0,-2 0 0,0-1 0,0 1 0,0-3 0,2 3 0,0-4 0,1-1 0,-1 1 0,-2-3 0,0 0 0,0-1 0,0 0 0,0 0 0,0-1 0,0 1 0,0 0 0,0-1 0,0 1 0,0-1 0,0 1 0,-1-2 0,0-3 0,-1-2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48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24575,'52'-16'0,"7"8"0,-28 3 0,57-2 0,-62 6-195,0-2 0,0 0 0,0-2 0,-1-1 0,0-1 0,25-10 0,-39 13-6631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59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24575,'19'142'0,"-20"310"0,9-453 0,-1 0 0,1-1 0,-1 0 0,1 0 0,13-7 0,-19 9 0,6-4 0,1 1 0,0 1 0,0 0 0,0 0 0,0 1 0,0 0 0,1 0 0,-1 1 0,0 0 0,0 1 0,0 0 0,0 1 0,0-1 0,0 2 0,0-1 0,0 1 0,0 1 0,-1 0 0,0 0 0,13 8 0,-11-4 0,0 1 0,0 0 0,-1 0 0,0 1 0,-1 0 0,0 0 0,0 1 0,-1 0 0,-1 0 0,9 21 0,-12-23 0,0 0 0,0 0 0,-1 0 0,-1 1 0,1-1 0,-1 1 0,-1-1 0,0 1 0,0-1 0,-1 1 0,0-1 0,-1 0 0,0 1 0,0-1 0,-6 13 0,5-17 0,0 0 0,0 0 0,-1 0 0,0 0 0,1-1 0,-2 1 0,1-1 0,-1 0 0,1 0 0,-1-1 0,0 1 0,0-1 0,-9 4 0,-79 30 0,77-31 0,3-2 0,0-1 0,0-1 0,0 0 0,-22 0 0,-34 6 0,37-3 0,0-2 0,-1 0 0,1-2 0,-61-7 0,89 6-91,0 0 0,0-1 0,0 0 0,0 0 0,0 0 0,0 0 0,0 0 0,1-1 0,-1 0 0,0 1 0,1-1 0,0-1 0,-1 1 0,-5-6 0,3-1-6735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0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24575,'459'0'-1365,"-444"0"-5461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0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16 24575,'-48'-8'0,"45"7"0,-1-1 0,0 1 0,1 0 0,-1 0 0,0 1 0,0-1 0,1 1 0,-1-1 0,0 1 0,0 1 0,1-1 0,-1 0 0,0 1 0,0 0 0,1 0 0,-1 0 0,0 0 0,1 0 0,-1 1 0,1 0 0,0 0 0,-7 4 0,5 0 0,-1-1 0,1 1 0,0 1 0,0-1 0,1 1 0,0 0 0,0 0 0,0 0 0,1 0 0,-2 9 0,-22 84 0,19-65 0,-2 21 0,2 0 0,3 1 0,4 102 0,1-88 0,3-43 0,0-1 0,2 0 0,1 0 0,1-1 0,17 39 0,-17-52 0,1-1 0,0 0 0,1 0 0,0-1 0,1 0 0,0 0 0,1-1 0,0-1 0,0 0 0,1 0 0,18 9 0,-21-13 0,0-1 0,0 1 0,0-1 0,1-1 0,0 1 0,0-2 0,14 3 0,-21-5 0,1 1 0,-1-1 0,1 0 0,-1 0 0,1 0 0,-1 0 0,1-1 0,-1 1 0,0-1 0,1 0 0,-1 0 0,0 0 0,1 0 0,-1-1 0,0 0 0,0 1 0,0-1 0,0 0 0,0 0 0,-1-1 0,1 1 0,-1-1 0,1 1 0,2-5 0,7-11 0,-1-2 0,-1 0 0,0 0 0,7-26 0,-14 38 0,0 0 0,-1 0 0,0 0 0,-1-1 0,0 1 0,0 0 0,-1-1 0,0 1 0,0-1 0,-1 1 0,0 0 0,-1-1 0,0 1 0,-3-11 0,3 16 0,1 0 0,0 0 0,-1 0 0,0 1 0,0-1 0,0 0 0,0 1 0,0-1 0,0 1 0,-1 0 0,1 0 0,-1-1 0,1 2 0,-1-1 0,0 0 0,0 1 0,0-1 0,0 1 0,0 0 0,0 0 0,0 0 0,0 0 0,0 0 0,-1 1 0,1 0 0,0 0 0,0 0 0,-1 0 0,1 0 0,0 0 0,-1 1 0,1-1 0,0 1 0,0 0 0,-6 3 0,2-2 0,1 1 0,-1 1 0,0-1 0,1 1 0,0 1 0,0-1 0,0 1 0,0 0 0,1 0 0,0 0 0,0 1 0,0 0 0,1 0 0,-7 12 0,-7 28 58,-10 20-1481,22-57-5403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0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24575,'85'-1'0,"95"3"0,-114 6 0,-34-3 0,47 0 0,79 12 0,-145-17 0,-8 0 0,1 0 0,0 0 0,0 0 0,0 1 0,0-1 0,-1 1 0,8 3 0,-12-3 0,1 0 0,0 0 0,-1 0 0,1 0 0,-1 0 0,1 1 0,-1-1 0,1 0 0,-1 1 0,0 0 0,0-1 0,0 1 0,0 0 0,0-1 0,0 1 0,0 0 0,0 0 0,-1 0 0,1 0 0,-1 0 0,0-1 0,1 1 0,-1 0 0,0 0 0,0 3 0,1 13 0,0 0 0,-1-1 0,0 1 0,-2-1 0,0 1 0,-1-1 0,-1 0 0,-11 34 0,4-26 0,2 1 0,-9 40 0,11-37 0,-1-1 0,-13 28 0,12-32 0,1-1 0,2 1 0,-6 28 0,8-28 0,-2 0 0,0 0 0,-13 29 0,4 1-1365,10-44-5461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07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24575,'-16'52'0,"1"113"0,-2 11 0,13-138 0,1-1 0,5 70 0,1-60 0,-6 55 0,-5-46 0,4-36 0,1 0 0,0 25 0,3-28-80,-3 33-1205,0-39-5541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1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302 105 24575,'-1'-1'0,"1"0"0,-1 0 0,1 0 0,-1 0 0,0 0 0,1 0 0,-1 0 0,0 1 0,1-1 0,-1 0 0,0 0 0,0 1 0,0-1 0,0 1 0,0-1 0,0 1 0,0-1 0,0 1 0,0 0 0,0-1 0,0 1 0,0 0 0,0 0 0,0-1 0,0 1 0,0 0 0,-2 1 0,-35-4 0,33 3 0,-2-1 0,0 1 0,0 0 0,-1 0 0,1 1 0,0 0 0,0 0 0,0 1 0,0 0 0,0 0 0,0 1 0,1-1 0,-1 1 0,1 1 0,-1-1 0,1 1 0,0 1 0,1-1 0,-1 1 0,1 0 0,0 0 0,0 0 0,0 1 0,1-1 0,0 1 0,-7 13 0,0-1 0,4-8 0,0 0 0,1 0 0,1 1 0,-1 0 0,2 0 0,-1 0 0,2 0 0,-1 1 0,1-1 0,1 1 0,-1 23 0,2-27 0,1 0 0,0 0 0,1 0 0,0-1 0,0 1 0,1 0 0,0 0 0,0-1 0,1 1 0,0-1 0,0 0 0,0 0 0,1 0 0,1 0 0,-1-1 0,1 1 0,0-1 0,0 0 0,1-1 0,-1 1 0,1-1 0,1 0 0,-1-1 0,1 1 0,11 5 0,71 28 0,-72-30 0,0-1 0,1 0 0,0-1 0,35 6 0,-31-7 0,0 0 0,37 15 0,-43-14 0,0-1 0,0-1 0,30 5 0,-31-8 0,-1 2 0,1 0 0,-1 1 0,0 1 0,16 6 0,-27-8 0,0-1 0,-1 1 0,0-1 0,0 1 0,1 0 0,-2 0 0,1 0 0,0 0 0,-1 0 0,1 1 0,-1-1 0,0 0 0,0 1 0,0-1 0,-1 1 0,1-1 0,-1 1 0,0-1 0,1 1 0,-2 5 0,1 5 0,-1 0 0,0 0 0,-6 26 0,5-34 0,-1-1 0,0 1 0,0-1 0,0 0 0,0 0 0,-1 0 0,1-1 0,-1 1 0,-1-1 0,1 0 0,-1 0 0,1 0 0,-1 0 0,0-1 0,0 0 0,-1 0 0,1 0 0,-10 2 0,2 1 0,-1-1 0,-1-1 0,1-1 0,0 0 0,-1-1 0,-22 1 0,-26-2 0,-122-3 0,181 1 0,-1 0 0,0 0 0,1 0 0,-1-1 0,1 0 0,-1 0 0,1 0 0,0 0 0,0-1 0,0 1 0,0-1 0,0 0 0,1 0 0,-1-1 0,1 1 0,0-1 0,0 1 0,0-1 0,0 0 0,1 0 0,0 0 0,0-1 0,0 1 0,0-1 0,0 1 0,1-1 0,0 1 0,-1-7 0,-2-13 0,0-1 0,2 0 0,1-48 0,1 69 0,0-24 0,-1 16 0,1-1 0,0 0 0,1 0 0,0 0 0,1 1 0,0-1 0,1 0 0,1 1 0,0 0 0,0 0 0,10-17 0,54-84 0,-7 18 0,-26 47 0,-23 34 0,0-2 0,-2 0 0,0 0 0,0 0 0,11-30 0,-5 6 6,-10 25-463,1-1 0,6-29 0,-11 32-6369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1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24575,'1'-2'0,"-1"1"0,1-1 0,-1 0 0,1 1 0,0-1 0,0 0 0,0 1 0,0-1 0,0 1 0,0 0 0,0-1 0,0 1 0,1 0 0,-1 0 0,0-1 0,1 1 0,-1 0 0,1 1 0,-1-1 0,1 0 0,0 0 0,-1 1 0,1-1 0,2 0 0,49-14 0,-44 13 0,-5 1 0,1-1 0,-1 1 0,1 0 0,0 0 0,0 1 0,-1-1 0,1 1 0,0 0 0,0 0 0,-1 1 0,1-1 0,0 1 0,0 0 0,-1 0 0,1 1 0,-1-1 0,1 1 0,-1 0 0,0 0 0,0 1 0,1-1 0,-2 1 0,1 0 0,0 0 0,-1 0 0,1 1 0,-1-1 0,0 1 0,0 0 0,0 0 0,-1 0 0,1 0 0,2 7 0,60 78 0,-44-51 0,58 111 0,-65-115 0,-3 1 0,-1 0 0,-1 0 0,-2 1 0,-2 0 0,-1 0 0,-1 1 0,-3-1 0,-5 61 0,3-91 0,1 0 0,-1-1 0,0 1 0,0 0 0,-1-1 0,1 1 0,-1-1 0,0 0 0,-1 0 0,1 0 0,-1 0 0,0-1 0,-1 0 0,1 1 0,-1-1 0,-6 4 0,2-1 0,-1-1 0,1 0 0,-1-1 0,0 0 0,0 0 0,-1-1 0,1 0 0,-13 2 0,16-6 0,0 0 0,0 0 0,0-1 0,1 0 0,-1 0 0,0 0 0,0-1 0,1 0 0,-1-1 0,1 1 0,0-1 0,0-1 0,-8-4 0,2 0 0,-1 0 0,1-1 0,1 0 0,0-1 0,-12-13 0,20 19 0,0 0 0,0 1 0,1-1 0,-1 0 0,1 0 0,0-1 0,1 1 0,-1 0 0,1-1 0,-1 1 0,1-1 0,1 1 0,-1-1 0,0-8 0,2 11 0,-1 0 0,0-1 0,1 1 0,-1 0 0,1 0 0,0 0 0,-1 1 0,1-1 0,0 0 0,0 0 0,0 0 0,1 0 0,-1 1 0,0-1 0,1 1 0,-1-1 0,1 1 0,-1-1 0,1 1 0,0 0 0,-1 0 0,1 0 0,0 0 0,0 0 0,0 0 0,0 0 0,0 1 0,0-1 0,0 1 0,0 0 0,0-1 0,0 1 0,4 0 0,55-2 0,93 7 0,-31 14 0,-104-16 31,1 1 0,-1 1 0,23 9 1,-24-8-529,1 0 1,38 6-1,-42-10-6329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1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24575,'0'882'-1365,"0"-867"-5461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2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24575,'1'-4'0,"-1"0"0,0 1 0,1-1 0,0 0 0,0 1 0,0-1 0,0 1 0,1-1 0,-1 1 0,1 0 0,0-1 0,0 1 0,0 0 0,0 0 0,1 0 0,-1 1 0,1-1 0,0 1 0,-1-1 0,1 1 0,0 0 0,1 0 0,-1 0 0,0 0 0,1 1 0,-1-1 0,0 1 0,1 0 0,0 0 0,-1 0 0,7 0 0,14-3 0,0 1 0,0 2 0,45 2 0,-41 0 0,11-2 0,-25 0 0,0 1 0,0 0 0,0 1 0,24 5 0,-34-5 0,0 0 0,0 1 0,0-1 0,0 1 0,0 0 0,0 0 0,-1 1 0,1-1 0,-1 1 0,1 0 0,-1 0 0,0 0 0,0 0 0,0 0 0,-1 1 0,1-1 0,-1 1 0,0 0 0,3 6 0,7 17 0,-2 2 0,-1-1 0,-1 1 0,-2 0 0,3 32 0,0 150 0,-9-178 0,0 3 0,-5 50 0,3-73 0,-1 0 0,0 0 0,0 0 0,-2-1 0,1 0 0,-2 0 0,-9 17 0,-2 0 0,8-11 0,-1-1 0,0-1 0,-1 0 0,-1 0 0,-1-1 0,0-1 0,-20 18 0,28-30 0,-1 1 0,1 0 0,-1-1 0,0 0 0,0-1 0,0 1 0,0-1 0,0 0 0,-1-1 0,-10 1 0,-65-7 0,78 6 0,2 0 0,-1-1 0,0 0 0,0 0 0,1 0 0,-1 0 0,1 0 0,-1 0 0,1-1 0,-1 1 0,1-1 0,0 0 0,-1 0 0,1 0 0,0 0 0,1 0 0,-1 0 0,0 0 0,0 0 0,1-1 0,0 1 0,-1-1 0,1 1 0,0-1 0,0 0 0,0 1 0,1-1 0,-1 0 0,0 0 0,1 0 0,0-3 0,-2-10 0,2 0 0,0 0 0,3-30 0,-2 43 0,-1 0 0,1 0 0,0 1 0,0-1 0,0 1 0,0-1 0,0 1 0,1-1 0,-1 1 0,1-1 0,-1 1 0,1 0 0,0 0 0,0 0 0,0 0 0,0 0 0,0 1 0,1-1 0,-1 0 0,0 1 0,1 0 0,-1 0 0,1-1 0,0 1 0,-1 1 0,1-1 0,0 0 0,-1 1 0,6-1 0,10-1 0,-1 1 0,1 0 0,30 4 0,-14-1 0,-15 1 0,1 0 0,-1 1 0,0 1 0,0 1 0,0 0 0,-1 2 0,29 15 0,8 3 0,-46-21-151,0 0-1,0 0 0,-1 1 0,1 0 1,-1 1-1,-1 0 0,1 0 1,11 16-1,-13-14-6674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5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24575,'11'0'0,"0"0"0,6 0 0,3 0 0,1 0 0,4 0 0,-1 0 0,0 0 0,-2 0 0,-3 0 0,1 0 0,2 0 0,0 0 0,0 0 0,4 0 0,0 0 0,3 0 0,0 0 0,1 2 0,-2 2 0,-1 3 0,0 3 0,-3-2 0,-2-1 0,-2 0 0,-4 1 0,-3 0 0,-2-1 0,-2 0 0,0-1 0,-2 1 0,-3 4 0,-1 0 0,-3 3 0,0 0 0,0 0 0,0 3 0,0 0 0,0 2 0,0 3 0,0 2 0,0-3 0,0-1 0,0-3 0,0 3 0,-4 2 0,-2 1 0,-3 0 0,-2-2 0,1-1 0,-1 0 0,1 0 0,0 0 0,2 2 0,1 2 0,-1-1 0,2 0 0,-1-2 0,0-1 0,1-2 0,1-2 0,0 1 0,3-2 0,-3-1 0,0-3 0,3-2 0,-2-1 0,2 1 0,-3-1 0,0 0 0,1-1 0,-2 0 0,0 1 0,0 0 0,-2-1 0,1 0 0,1-2 0,-1-1 0,1 1 0,-3-1 0,1 0 0,-1-2 0,1 2 0,-1-2 0,0 1 0,0-1 0,-2-2 0,0 0 0,-1 0 0,-2 0 0,2 0 0,-2 0 0,0 0 0,0 0 0,0 0 0,3 0 0,-1 0 0,2 0 0,0 0 0,0 0 0,0 0 0,-1 0 0,0 0 0,-1 0 0,1 0 0,2 0 0,-3 0 0,1 0 0,-1 0 0,1-2 0,2-2 0,0-2 0,0-2 0,2-1 0,1 2 0,1 1 0,1-1 0,-1 0 0,3-1 0,0-1 0,2-2 0,0 0 0,0-1 0,0 1 0,0 2 0,0-1 0,0 0 0,0-4 0,0 1 0,1 1 0,3 1 0,2 5 0,1-1 0,1 1 0,1-1 0,-1-1 0,1-1 0,0 2 0,-1 1 0,1-1 0,-1 0 0,1 1 0,-1-1 0,1 3 0,0-1 0,-1 1 0,1 1 0,-1 2 0,1-1 0,-1-1 0,1 1 0,-1 0 0,0 2 0,-1 0 0,0 0 0,1 0 0,0 0 0,0 0 0,1 0 0,0 0 0,-1 0 0,1 0 0,-1 0 0,1 0 0,-1 0 0,1 0 0,2 2 0,0 0 0,1 3 0,1 1 0,-1 1 0,2 2 0,0 0 0,-2 0 0,2 0 0,-3 0 0,3 0 0,0 0 0,-2 0 0,-2 0 0,-1-1 0,-1 0 0,1-1 0,1 1 0,0 0 0,1 0 0,-2 1 0,0-2 0,-1 0 0,1-1 0,0 1 0,-1 1 0,1-1 0,-1-1 0,1 0 0,0-1 0,-1 1 0,1-1 0,0-1 0,-1 2 0,1-1 0,-1 1 0,0-2 0,1 0 0,-1 0 0,1 0 0,-1 1 0,0-2 0,-1 2 0,1 0 0,1 0 0,-1 0 0,-1-1 0,-2 0 0,1 0 0,1 0 0,1-1 0,-4-1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21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24575,'1'0'0,"0"1"0,0-1 0,0 1 0,0 0 0,0-1 0,0 1 0,0 0 0,-1-1 0,1 1 0,0 0 0,-1 0 0,1 0 0,0 0 0,-1 0 0,1-1 0,-1 1 0,1 0 0,-1 0 0,0 0 0,1 1 0,-1-1 0,0 0 0,0 0 0,0 0 0,1 0 0,-1 0 0,-1 1 0,4 37 0,-3-35 0,-1 180 0,2 63 0,7-168 0,2 48 0,-11-47 0,2 107 0,7-125 0,2 34 0,-7-64-1365,0-21-5461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2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88 24575,'1'-2'0,"-1"0"0,1 0 0,0 0 0,0 0 0,0 1 0,0-1 0,0 0 0,0 0 0,0 1 0,0-1 0,0 1 0,1-1 0,-1 1 0,1-1 0,-1 1 0,1 0 0,0 0 0,0 0 0,-1 0 0,3-1 0,45-21 0,-37 19 0,-3-1 0,0 1 0,0 0 0,1 1 0,-1-1 0,1 2 0,11-3 0,-19 5 0,0 0 0,0 0 0,0 0 0,1 0 0,-1 0 0,0 0 0,0 0 0,0 1 0,0-1 0,0 1 0,0 0 0,0 0 0,0-1 0,0 1 0,0 1 0,0-1 0,0 0 0,-1 0 0,1 1 0,0-1 0,-1 1 0,1-1 0,-1 1 0,0-1 0,1 1 0,-1 0 0,0 0 0,0 0 0,1 3 0,4 10 0,-1 0 0,-1 1 0,-1-1 0,0 1 0,-1-1 0,1 31 0,-1-6 0,7 20 0,0 21 0,-7-25 0,-1-35 0,0 1 0,-1-1 0,-2 1 0,-4 28 0,2-39 0,0-1 0,-1 1 0,0-1 0,-1 0 0,-7 10 0,-12 23 0,20-33 0,-1-1 0,0 1 0,-1-1 0,1 0 0,-2 0 0,1-1 0,-1 0 0,-1-1 0,-9 8 0,14-12 0,0 0 0,0 0 0,-1-1 0,0 1 0,1-1 0,-1 0 0,0 0 0,0 0 0,0-1 0,0 0 0,0 0 0,-1 0 0,1 0 0,0-1 0,0 0 0,-1 0 0,1-1 0,0 1 0,0-1 0,0 0 0,-8-3 0,10 2 0,1 0 0,0 0 0,0 0 0,-1 0 0,2-1 0,-1 1 0,0-1 0,0 1 0,1-1 0,-1 0 0,1 1 0,0-1 0,0 0 0,0 0 0,0 0 0,1 0 0,-1 0 0,1 0 0,-1 0 0,1 0 0,0 0 0,1 0 0,-1-4 0,0 2 0,0-1 0,1 1 0,-1-1 0,1 1 0,0-1 0,0 1 0,1 0 0,0-1 0,0 1 0,0 0 0,0 0 0,4-6 0,-3 9 0,0 0 0,-1 0 0,1 1 0,0-1 0,0 0 0,0 1 0,0 0 0,0 0 0,0 0 0,0 0 0,1 0 0,-1 0 0,0 1 0,7-1 0,55 4 0,-36-1 0,3 0 0,1 1 0,57 14 0,-80-13 0,-1 0 0,0 1 0,0-1 0,-1 2 0,1-1 0,13 13 0,14 8 0,2-3-1365,-26-19-5461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28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24575,'-2'1'0,"-1"0"0,0 0 0,0 0 0,1 1 0,-1-1 0,0 1 0,1-1 0,0 1 0,-1 0 0,1 0 0,0 0 0,-4 4 0,-24 30 0,21-22 0,-1 0 0,2 1 0,0-1 0,1 2 0,0-1 0,1 1 0,1 0 0,1 0 0,0 1 0,1-1 0,1 1 0,0 0 0,1 20 0,-16 140 0,17-151 0,-1-3 0,1-1 0,1 1 0,1-1 0,1 0 0,0 1 0,14 39 0,-14-54 0,0 0 0,1 0 0,0-1 0,0 1 0,1-1 0,0 0 0,1-1 0,-1 1 0,1-1 0,0 0 0,1 0 0,-1-1 0,1 0 0,11 6 0,-13-7 0,1-1 0,-1-1 0,1 1 0,-1-1 0,1 0 0,0 0 0,0 0 0,0-1 0,0 0 0,8 1 0,-11-3 0,0 1 0,0 0 0,-1 0 0,1-1 0,0 0 0,-1 1 0,1-1 0,0 0 0,-1 0 0,1-1 0,-1 1 0,0 0 0,1-1 0,-1 0 0,0 1 0,0-1 0,0 0 0,0 0 0,0 0 0,0 0 0,-1-1 0,1 1 0,-1 0 0,3-5 0,9-16 0,2 0 0,35-42 0,-35 49 0,-2-1 0,0-1 0,-1 0 0,0 0 0,15-38 0,-20 39 0,-2-1 0,0 1 0,-1-1 0,-1 0 0,-1 0 0,0 0 0,-2-24 0,1 18 0,-1 0 0,-2 1 0,0-1 0,-1 0 0,-2 0 0,0 1 0,-2 0 0,-12-30 0,12 37 0,5 10 0,0 1 0,-1 0 0,1-1 0,-1 1 0,0 0 0,-1 1 0,1-1 0,-1 1 0,0-1 0,0 1 0,0 0 0,-8-5 0,1 1-116,4 3-134,0 0 0,-1 0 1,1 0-1,-14-5 0,7 6-6576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2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24575,'8'-1'0,"0"0"0,-1-1 0,1 0 0,0 0 0,-1 0 0,10-5 0,29-8 0,-23 10 0,9-1 0,1 1 0,52-1 0,-19 6 0,-41-2 0,1 1 0,-1 2 0,0 1 0,1 0 0,-1 2 0,0 1 0,26 9 0,-43-11 0,0 0 0,0 0 0,0 1 0,-1 0 0,1 1 0,-1-1 0,10 10 0,-14-10 0,0-1 0,0 1 0,-1 0 0,0 0 0,0-1 0,0 2 0,0-1 0,0 0 0,-1 0 0,0 1 0,0-1 0,0 0 0,-1 1 0,1-1 0,-1 1 0,0 5 0,0 12 0,-4 61 0,3-77 0,0 0 0,-1 1 0,1-1 0,-1 0 0,-1-1 0,1 1 0,-1 0 0,0-1 0,-1 1 0,-7 8 0,10-12 0,-5 6 0,0 0 0,-1-1 0,0 0 0,-1 0 0,1-1 0,-1 0 0,0 0 0,-1-1 0,-11 6 0,0-2 0,10-4 0,0 0 0,0-1 0,0-1 0,-21 4 0,0-1 0,7-2 0,1 0 0,-33-1 0,72-3 0,-11-1 0,0 1 0,-1-1 0,1 1 0,0 0 0,-1 0 0,1 1 0,0 0 0,-1-1 0,1 1 0,-1 1 0,1-1 0,-1 1 0,1 0 0,-1 0 0,0 0 0,0 0 0,0 1 0,0-1 0,0 1 0,-1 0 0,1 1 0,-1-1 0,0 0 0,5 7 0,1 5 0,-1 1 0,0 0 0,-1 0 0,0 1 0,-2 0 0,0 0 0,-1 0 0,0 0 0,-2 1 0,0-1 0,-1 1 0,-1 19 0,0-14 0,1-12 0,-1-1 0,-1 1 0,0-1 0,0 1 0,-4 11 0,4-18 0,0-1 0,-1 1 0,0-1 0,0 1 0,0-1 0,0 0 0,0 0 0,-1 0 0,1 0 0,-1 0 0,0 0 0,0-1 0,0 1 0,0-1 0,0 0 0,-1 0 0,1 0 0,-4 1 0,-7 2 0,1-1 0,-1 0 0,0-1 0,0 0 0,0-1 0,-29 0 0,22-1 0,0 1 0,-26 5 0,42-5-47,0-1 0,0 0 0,1 0 0,-1 0 0,0-1 0,0 1 0,0-1 0,0 0 0,0-1-1,0 1 1,0-1 0,1 0 0,-1 0 0,0-1 0,0 1 0,1-1 0,-1 0 0,1 0 0,0-1 0,-1 1 0,1-1 0,0 0-1,1 0 1,-1 0 0,0-1 0,1 1 0,0-1 0,-6-8 0,2 4-6779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534 267 24473,'0'10'0,"-1"1"0,0-1 0,0 1 0,-1-1 0,0 0 0,-1 0 0,0 1 0,-1-2 0,1 1 0,-2 0 0,1-1 0,-1 0 0,0 1 0,-1-2 0,0 1 0,0-1 0,-1 0 0,0 0 0,0 0 0,-1-1 0,0 0 0,0 0 0,0-1 0,-1 0 0,1 0 0,-2-1 0,1 0 0,0-1 0,-1 1 0,0-2 0,1 1 0,-2-1 0,1 0 0,0-1 0,0 0 0,-1-1 0,1 0 0,-1 0 0,1-1 0,0 0 0,-1-1 0,1 0 0,-1 0 0,1-1 0,0 0 0,0-1 0,-1 0 0,2-1 0,-1 1 0,0-2 0,1 1 0,0-1 0,-1 0 0,2-1 0,-1 0 0,1 0 0,0-1 0,0 0 0,0 0 0,1-1 0,0 0 0,0 0 0,1 0 0,0-1 0,0 1 0,1-2 0,0 1 0,1 0 0,-1-1 0,2 0 0,-1 1 0,1-2 0,0 1 0,1 0 0,0 0 0,1-1 0,0 1 0,0-1 0,1 1 0,0 0 0,1-1 0,0 1 0,0-1 0,1 1 0,0 0 0,1 0 0,0-1 0,1 2 0,-1-1 0,2 0 0,-1 1 0,1 0 0,0-1 0,1 2 0,0-1 0,0 1 0,1 0 0,0 0 0,0 0 0,1 1 0,0 0 0,0 0 0,0 1 0,1 0 0,-1 0 0,2 1 0,-1 0 0,0 1 0,1-1 0,0 2 0,-1-1 0,2 1 0,-1 0 0,0 1 0,0 0 0,1 1 0,-1 0 0,1 0 0,-1 1 0,0 0 0,1 1 0,-1 0 0,1 0 0,-1 1 0,0 0 0,0 1 0,1 0 0,-2 1 0,1-1 0,0 2 0,-1-1 0,0 1 0,1 0 0,-2 1 0,1 0 0,-1 0 0,0 1 0,0 0 0,0 0 0,-1 1 0,0 0 0,0 0 0,-1 0 0,0 1 0,0-1 0,-1 2 0,0-1 0,-1 0 0,1 1 0,-2 0 0,1-1 0,-1 2 0,0-1 0,-1 0 0,0 0 0,-1 1 0,0-1 0,0 1 0,-1-1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24575,'0'424'0,"19"-283"0,-20-35-1365,1-91-5461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41 24575,'5'-1'0,"0"0"0,1-1 0,-1 1 0,0-1 0,0 0 0,9-5 0,17-6 0,-13 9 0,0 1 0,1 0 0,0 2 0,0 0 0,-1 1 0,1 1 0,0 1 0,18 3 0,-32-3 0,0 1 0,0-1 0,-1 1 0,1 0 0,0 0 0,-1 0 0,0 0 0,0 1 0,0-1 0,0 1 0,-1 0 0,1 1 0,-1-1 0,0 1 0,-1-1 0,1 1 0,-1 0 0,0 0 0,0 0 0,0 0 0,0 0 0,-1 0 0,1 9 0,3 12 0,-2 1 0,-1-1 0,-1 36 0,0-7 0,0-24 0,-6 60 0,4-82 0,-1 0 0,0 0 0,0 0 0,-1 0 0,0-1 0,-1 1 0,0-1 0,0 0 0,-1 0 0,-11 15 0,-1-1 0,11-14 0,-1 0 0,1-1 0,-1 1 0,-1-1 0,-9 7 0,9-9 0,0-1 0,-1 0 0,1-1 0,0 0 0,-1 0 0,0-1 0,0 0 0,0 0 0,0-1 0,0 0 0,0-1 0,0 0 0,0 0 0,0-1 0,0 0 0,0 0 0,0-1 0,0-1 0,1 1 0,-1-1 0,1-1 0,0 0 0,-1 0 0,2 0 0,-11-8 0,-24-10 0,32 18 0,1 0 0,-1-1 0,1 0 0,0 0 0,-13-12 0,20 15 0,0 0 0,1 0 0,-1 0 0,0 0 0,1 0 0,0 0 0,-1-1 0,1 1 0,0 0 0,0-1 0,0 1 0,1-1 0,-1 1 0,0-1 0,1 0 0,0 1 0,0-1 0,0 1 0,0-1 0,0 0 0,0 1 0,1-1 0,-1 1 0,1-1 0,-1 0 0,1 1 0,2-4 0,-2 4 0,0 0 0,1 0 0,-1 0 0,1 0 0,-1 1 0,1-1 0,0 1 0,0-1 0,-1 1 0,1 0 0,0-1 0,0 1 0,0 0 0,1 0 0,-1 0 0,0 1 0,0-1 0,0 0 0,1 1 0,-1 0 0,0-1 0,0 1 0,3 0 0,64 2 0,-47 0 0,10-2 0,-14 0 0,0 0 0,-1 1 0,1 1 0,-1 1 0,1 0 0,32 11 0,-7 3 0,-18-8 0,-1 1 0,30 18 0,-13-6 36,47 19-1,-24-12-1471,-54-23-5390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24575,'104'-9'0,"-71"5"0,43-1 0,-4 4 0,67 3 0,-116 1 0,43 13 0,4 0 0,-64-15 0,1 0 0,-1 1 0,0 0 0,0 0 0,0 0 0,0 0 0,0 1 0,-1 0 0,1 0 0,-1 1 0,0 0 0,0 0 0,0 0 0,0 0 0,-1 1 0,0-1 0,0 1 0,0 1 0,0-1 0,-1 0 0,0 1 0,0-1 0,0 1 0,-1 0 0,0 0 0,0 0 0,0 1 0,-1-1 0,0 0 0,0 0 0,-1 1 0,0-1 0,0 1 0,0-1 0,-1 0 0,0 1 0,0-1 0,-3 9 0,2-10 0,-1 1 0,1-1 0,-1 1 0,-1-1 0,1 0 0,-1 0 0,1-1 0,-2 1 0,1-1 0,0 0 0,-1 0 0,0 0 0,1 0 0,-2-1 0,1 0 0,0 0 0,-1 0 0,1-1 0,-12 3 0,0 1 0,-1-1 0,0-1 0,0 0 0,0-2 0,-25 1 0,-109 14 0,170-16 0,1 1 0,27 6 0,5 0 0,-31-5 0,0 1 0,29 9 0,-43-11 0,1 1 0,0-1 0,-1 1 0,1 0 0,-1 1 0,0 0 0,0 0 0,0 0 0,-1 0 0,8 8 0,-10-6 0,0-1 0,-1 1 0,1 0 0,-1 0 0,-1 0 0,1 0 0,-1 0 0,0 0 0,0 0 0,-1 0 0,0 1 0,-1 9 0,1-9 0,0 1 0,-1 0 0,-1-1 0,1 1 0,-1-1 0,0 0 0,-1 0 0,0 1 0,-6 11 0,4-14 0,1-1 0,-1 1 0,0-1 0,0-1 0,0 1 0,-1-1 0,1 0 0,-1 0 0,0 0 0,0-1 0,0 0 0,-12 3 0,-2 0 0,0-2 0,-35 3 0,-29 3 0,-26 0 0,91-9-111,8 0-98,0 0 0,-1 0 0,1-1 0,0-1 0,-13-3 0,13 2-6617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24575,'-1'56'0,"3"65"0,-2-119 0,1 0 0,-1 0 0,1-1 0,0 1 0,-1 0 0,1 0 0,0 0 0,0 0 0,0-1 0,1 1 0,-1 0 0,0-1 0,1 1 0,-1-1 0,1 1 0,-1-1 0,1 0 0,0 0 0,-1 0 0,1 0 0,0 0 0,0 0 0,0 0 0,0 0 0,0-1 0,0 1 0,0-1 0,0 1 0,0-1 0,0 0 0,2 0 0,12 1 0,0 0 0,-1-2 0,20-2 0,-6 1 0,129 2-1365,-142 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24575,'0'759'-1365,"0"-743"-5461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0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24575,'13'0'0,"2"0"0,-2 0 0,-1 0 0,4 0 0,-1 0 0,4 0 0,2 0 0,0 0 0,5 0 0,1 0 0,3 0 0,-1 0 0,-1 0 0,2 0 0,-3 0 0,-3 0 0,-4 0 0,-3 0 0,-1 0 0,-1 0 0,1 0 0,0 0 0,-1 0 0,-2 0 0,-3 0 0,-3 0 0,1 0 0,0 0 0,0 0 0,1 0 0,-4 0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24575,'3'68'0,"-1"-43"0,-1 0 0,-1 0 0,-2 0 0,-5 34 0,1-44 0,2-16 0,4 0 0,0 0 0,1 0 0,-1 0 0,0 0 0,0 0 0,1 0 0,-1 0 0,1 0 0,-1 0 0,1 0 0,-1 0 0,1 0 0,-1 1 0,1-1 0,0 0 0,0 0 0,-1 1 0,1-1 0,0 0 0,0 1 0,0-1 0,0 0 0,0 1 0,0 0 0,1-1 0,6-4 0,1 2 0,0-1 0,0 1 0,1 0 0,-1 1 0,1 0 0,16-1 0,-21 3 0,0 0 0,1 1 0,-1 0 0,0 0 0,0 0 0,0 0 0,0 1 0,0-1 0,0 1 0,-1 1 0,1-1 0,-1 1 0,1 0 0,-1 0 0,7 6 0,9 9 0,-2 1 0,0 0 0,24 35 0,-37-46 0,1 0 0,-2 1 0,1-1 0,-1 1 0,0 0 0,-1 0 0,0 0 0,0 0 0,-1 1 0,-1-1 0,1 1 0,-1-1 0,-1 12 0,-1-17 0,1-1 0,-2 1 0,1-1 0,0 0 0,0 1 0,-1-1 0,0 0 0,0 0 0,0 0 0,0 0 0,0 0 0,-1 0 0,1-1 0,-1 1 0,0-1 0,1 0 0,-1 0 0,0 0 0,0 0 0,-1 0 0,1 0 0,0-1 0,-1 0 0,1 0 0,0 0 0,-1 0 0,1 0 0,-1-1 0,-5 1 0,-4 1 0,-1-1 0,1 0 0,-1-1 0,1 0 0,-1-1 0,-21-5 0,-26-7 0,19 4 0,1-1 0,-74-28 0,89 29-1365,14 7-5461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24575,'406'0'-1365,"-390"0"-5461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24575,'-1'0'0,"-1"1"0,1-1 0,-1 1 0,0-1 0,1 1 0,-1 0 0,1-1 0,-1 1 0,1 0 0,0 0 0,-1 0 0,1 0 0,0 0 0,0 1 0,0-1 0,0 0 0,0 1 0,0-1 0,-1 2 0,-20 37 0,12-19 0,3-12 0,1 1 0,1-1 0,0 1 0,0 1 0,1-1 0,0 0 0,1 1 0,0 0 0,1 0 0,0 0 0,1 0 0,0 0 0,1 20 0,0-31 0,0 21 0,1 0 0,6 33 0,-5-46 0,0 0 0,1 0 0,0 0 0,0-1 0,1 1 0,0-1 0,0 0 0,1 0 0,8 10 0,-2-4 0,1-1 0,1 0 0,0 0 0,0-2 0,1 0 0,0 0 0,1-1 0,26 12 0,-33-17 0,0 0 0,0-1 0,1 0 0,-1-1 0,1 1 0,0-2 0,13 2 0,-20-3 0,1 0 0,-1 0 0,0 0 0,1 0 0,-1-1 0,1 1 0,-1-1 0,0 0 0,0 0 0,1 0 0,-1 0 0,0 0 0,0 0 0,0-1 0,0 1 0,0-1 0,0 1 0,-1-1 0,1 0 0,0 1 0,-1-1 0,0 0 0,1 0 0,-1 0 0,0 0 0,0-1 0,0 1 0,0 0 0,0 0 0,0-1 0,-1 1 0,1 0 0,-1-4 0,3-4 0,-2-1 0,0 0 0,0 0 0,0 0 0,-2 0 0,1 0 0,-1 0 0,-5-20 0,4 25 0,0-1 0,0 1 0,-1 0 0,0 0 0,0 0 0,0 0 0,-1 1 0,0-1 0,0 1 0,0 0 0,-1 0 0,1 0 0,-1 1 0,0-1 0,-9-4 0,8 5 0,1 0 0,-1 1 0,1 0 0,-1 0 0,0 1 0,0-1 0,0 1 0,-10-1 0,12 3 0,1 0 0,0 0 0,0 1 0,0 0 0,-1 0 0,1-1 0,0 2 0,0-1 0,0 0 0,0 1 0,1-1 0,-1 1 0,0 0 0,1 0 0,-1 0 0,1 0 0,0 0 0,-1 1 0,-1 2 0,-21 19 0,-45 36 0,7-1-1365,54-52-5461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5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24575,'141'-18'0,"-133"18"0,9-1 0,-1 0 0,1 1 0,0 1 0,-1 1 0,1 0 0,-1 1 0,0 1 0,0 0 0,0 1 0,22 11 0,-21-7 0,-9-5 0,1 0 0,-1 0 0,0 1 0,0 0 0,0 1 0,-1 0 0,0 0 0,0 0 0,-1 1 0,1 0 0,-1 0 0,7 13 0,-5-5 0,-1 0 0,-1 1 0,0-1 0,-2 1 0,1 0 0,-2 1 0,0-1 0,-1 1 0,-1 0 0,0-1 0,-1 1 0,-5 30 0,1-26 0,-1-1 0,0-1 0,-2 1 0,0-1 0,-2 0 0,0-1 0,-16 25 0,-22 50 0,-1-6 0,8-16 0,32-57 0,-1-1 0,0 1 0,-1-2 0,-1 1 0,0-2 0,-1 1 0,0-2 0,-1 1 0,0-2 0,0 0 0,-1 0 0,0-1 0,-25 10 0,32-16 0,0 0 0,0-1 0,0 0 0,0 0 0,0 0 0,0-1 0,0 0 0,0 0 0,0-1 0,0 0 0,0 0 0,-9-3 0,14 3 0,0 1 0,0-1 0,-1 0 0,1 0 0,0 0 0,0 0 0,0 0 0,0 0 0,1-1 0,-1 1 0,0-1 0,0 1 0,1-1 0,-1 0 0,1 1 0,0-1 0,-1 0 0,1 0 0,0 0 0,0 0 0,0 0 0,0 0 0,1-1 0,-1 1 0,0 0 0,1 0 0,0 0 0,-1-1 0,1 1 0,0 0 0,0-1 0,0 1 0,1 0 0,-1 0 0,0-1 0,1 1 0,0 0 0,-1 0 0,1 0 0,2-4 0,-2 4 0,1 0 0,-1 0 0,1 0 0,-1 0 0,1 0 0,-1 1 0,1-1 0,0 1 0,0-1 0,0 1 0,0 0 0,0 0 0,0 0 0,0 0 0,0 0 0,1 0 0,-1 0 0,0 1 0,0-1 0,1 1 0,-1 0 0,5-1 0,62 3 0,-46 0 0,-16-2 0,0 1 0,0 0 0,1 0 0,-1 1 0,0 0 0,0 1 0,-1-1 0,1 1 0,0 0 0,-1 1 0,0 0 0,8 5 0,4 6 0,-1 1 0,23 26 0,-13-12 0,24 7-1365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0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24575,'38'-1'0,"-15"0"0,-1 1 0,1 0 0,0 2 0,-1 1 0,1 0 0,-1 2 0,23 8 0,-27-8 0,0 0 0,0-2 0,36 4 0,-11-2 0,-30-3 0,0 0 0,0 1 0,0 1 0,0 0 0,-1 0 0,1 2 0,-1-1 0,-1 2 0,19 11 0,-26-14 0,1-1 0,-1 1 0,0 0 0,-1 0 0,1 0 0,-1 0 0,0 1 0,0 0 0,0-1 0,-1 1 0,1 0 0,-1 0 0,-1 0 0,1 1 0,-1-1 0,1 0 0,-1 1 0,-1-1 0,1 0 0,-1 1 0,0-1 0,0 1 0,-1-1 0,0 1 0,0-1 0,-2 8 0,1-7 0,0-1 0,0 0 0,-1 0 0,1 0 0,-1 0 0,-1 0 0,1 0 0,-1-1 0,1 0 0,-1 0 0,0 0 0,-9 6 0,-65 40 0,15-12 0,-10 22 0,58-50 0,1 0 0,14-9 0,0 0 0,0-1 0,1 1 0,-1-1 0,0 1 0,0-1 0,1 0 0,-1 1 0,0-1 0,1 1 0,-1-1 0,0 1 0,1-1 0,-1 0 0,0 1 0,1-1 0,-1 0 0,1 1 0,-1-1 0,1 0 0,-1 0 0,1 1 0,-1-1 0,1 0 0,-1 0 0,1 0 0,-1 0 0,1 0 0,-1 0 0,1 0 0,0 0 0,-1 0 0,1 0 0,0 0 0,6 2 0,1 0 0,-1 1 0,0-1 0,0 1 0,0 1 0,0-1 0,0 1 0,-1 1 0,0-1 0,0 1 0,0 0 0,0 0 0,-1 1 0,0 0 0,0 0 0,0 0 0,-1 0 0,0 1 0,0-1 0,-1 1 0,0 0 0,0 1 0,-1-1 0,1 0 0,-1 1 0,-1-1 0,0 1 0,1 7 0,15 144 0,-16-130 0,-1-15 0,0 0 0,0-1 0,-1 1 0,-4 16 0,4-25 0,-1 0 0,1-1 0,-1 1 0,0-1 0,-1 0 0,1 0 0,-1 1 0,1-2 0,-1 1 0,-1 0 0,1-1 0,0 1 0,-1-1 0,0 0 0,-7 5 0,-22 11 0,-1-1 0,-50 17 0,60-27 0,-1-2 0,0-1 0,0-1 0,0-1 0,0-1 0,-27-1 0,0-2-1365,36 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1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24575,'0'-1'0,"1"0"0,-1 0 0,1 0 0,-1 1 0,1-1 0,0 0 0,-1 0 0,1 0 0,0 1 0,0-1 0,-1 0 0,1 1 0,0-1 0,0 0 0,0 1 0,0-1 0,0 1 0,0 0 0,0-1 0,0 1 0,0 0 0,0-1 0,0 1 0,0 0 0,0 0 0,0 0 0,2 0 0,35-2 0,-33 2 0,17 0 0,-1 1 0,1 2 0,0 0 0,-1 1 0,0 2 0,25 8 0,-2 3 0,75 41 0,-115-56 0,0 0 0,-1 1 0,1-1 0,-1 1 0,1 0 0,-1 0 0,0 0 0,0 0 0,0 1 0,-1-1 0,1 1 0,-1 0 0,0-1 0,0 1 0,0 0 0,-1 0 0,1 1 0,-1-1 0,0 0 0,0 0 0,0 1 0,-1-1 0,1 0 0,-1 1 0,0-1 0,-1 1 0,1-1 0,-1 0 0,0 1 0,0-1 0,-2 7 0,-1 0 0,0-1 0,0 0 0,-1 0 0,-1 0 0,0-1 0,0 1 0,0-1 0,-1-1 0,-1 0 0,1 0 0,-14 11 0,11-11 0,-12 10 0,-1-2 0,0 0 0,-49 23 0,69-37 0,0-1 0,0 0 0,0 0 0,0 0 0,0 0 0,-1-1 0,1 1 0,0-1 0,-1 0 0,1 0 0,0 0 0,0 0 0,-1 0 0,1-1 0,0 0 0,-1 1 0,1-1 0,-4-2 0,7 3 0,0-1 0,0 1 0,0-1 0,1 1 0,-1 0 0,0-1 0,0 1 0,0-1 0,0 1 0,1 0 0,-1-1 0,0 1 0,0 0 0,1-1 0,-1 1 0,0 0 0,0-1 0,1 1 0,-1 0 0,0 0 0,1 0 0,-1-1 0,0 1 0,1 0 0,-1 0 0,1 0 0,-1 0 0,0-1 0,1 1 0,-1 0 0,1 0 0,-1 0 0,0 0 0,1 0 0,-1 0 0,1 0 0,-1 0 0,0 0 0,2 1 0,18-5 0,-12 4 0,5-2 0,-1 1 0,1 1 0,0 0 0,0 1 0,12 2 0,-21-2 0,0 0 0,-1 1 0,1-1 0,-1 0 0,0 1 0,1 0 0,-1 0 0,0 0 0,0 0 0,0 0 0,0 1 0,0-1 0,-1 1 0,1 0 0,-1 0 0,0 0 0,0 0 0,0 0 0,0 0 0,0 1 0,2 5 0,5 20 0,0 0 0,-2 1 0,-1 0 0,3 58 0,-1-45 0,-6-34 0,0 1 0,0-1 0,-1 0 0,-1 1 0,1 10 0,-2-17 0,1-1 0,-1 1 0,1-1 0,-1 1 0,0 0 0,0-1 0,0 0 0,0 1 0,0-1 0,-1 1 0,1-1 0,-1 0 0,1 0 0,-1 0 0,0 0 0,0 0 0,0 0 0,0-1 0,0 1 0,0-1 0,-1 1 0,-3 1 0,-10 4 0,0-1 0,0-1 0,-1 0 0,0-1 0,0-1 0,0 0 0,0-2 0,-1 0 0,1 0 0,-19-3 0,29 2 0,-42-4-1365,38 0-5461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24575,'16'2'0,"0"-1"0,0 2 0,0 0 0,0 1 0,23 10 0,-22-8 0,0 0 0,0-2 0,0 0 0,25 2 0,41 3 0,29 0 0,-95-9 0,-7-1 0,0 0 0,0 1 0,0 0 0,0 1 0,0 0 0,0 1 0,-1 0 0,1 1 0,-1 0 0,15 6 0,-22-7 0,1 0 0,-2 0 0,1 1 0,0-1 0,0 0 0,-1 1 0,1 0 0,-1-1 0,0 1 0,0 0 0,0-1 0,0 1 0,0 0 0,0 0 0,-1 0 0,0 0 0,1 0 0,-1 0 0,0 0 0,0 0 0,-1-1 0,1 1 0,-1 0 0,1 0 0,-1 0 0,0 0 0,-1 2 0,-3 12 0,-1-1 0,0 0 0,-11 18 0,-54 119 0,-27 45 0,2-6 0,40-72 0,28-78-1365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24575,'1'55'0,"0"-25"0,-1 1 0,-1-1 0,-2 0 0,-6 32 0,3-30 0,3 1 0,0 1 0,2-1 0,4 45 0,0 4 0,-2-48 0,1 1 0,9 41 0,-6-32 7,-2-1 0,-5 78 0,0-33-1393,2-73-5440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5 24575,'-56'-2'0,"34"0"0,0 2 0,0 0 0,1 1 0,-28 5 0,42-4 0,-1 1 0,1 0 0,-1 1 0,1-1 0,0 1 0,1 1 0,-1-1 0,1 1 0,0 0 0,0 0 0,0 1 0,-5 7 0,-9 11 0,-28 49 0,18-27 0,26-40 0,0 0 0,0 0 0,1 0 0,0 0 0,0 1 0,0-1 0,1 1 0,0 0 0,0 0 0,1 0 0,0 0 0,0 0 0,0 10 0,2-13 0,-1-1 0,1 1 0,0-1 0,0 1 0,1-1 0,-1 1 0,1-1 0,-1 0 0,1 0 0,0 0 0,0 0 0,0 0 0,1 0 0,-1 0 0,1-1 0,-1 1 0,1-1 0,0 0 0,0 0 0,0 0 0,0 0 0,1 0 0,-1-1 0,0 1 0,1-1 0,-1 0 0,6 1 0,-5-1 0,-1-1 0,0 1 0,1-1 0,-1 0 0,1 0 0,-1 0 0,0 0 0,1-1 0,-1 1 0,0-1 0,1 0 0,-1 0 0,0 0 0,0-1 0,0 1 0,0-1 0,0 0 0,0 1 0,0-1 0,-1-1 0,1 1 0,-1 0 0,1 0 0,-1-1 0,0 0 0,0 1 0,2-5 0,8-10 0,-2-1 0,0-1 0,11-27 0,-5 11 0,-13 27 0,1-1 0,-1 0 0,-1 0 0,0 0 0,1-10 0,-2 9 0,1 1 0,0 0 0,1-1 0,3-9 0,-2 82 0,-4 719 0,-4-751-1365,1-20-5461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3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24575,'1'-1'0,"-1"0"0,1 0 0,-1 0 0,1 1 0,-1-1 0,1 0 0,0 0 0,0 0 0,-1 0 0,1 1 0,0-1 0,0 0 0,0 1 0,0-1 0,0 1 0,0-1 0,0 1 0,0 0 0,0-1 0,0 1 0,0 0 0,0-1 0,0 1 0,0 0 0,0 0 0,0 0 0,1 0 0,37-2 0,-34 2 0,32-2 0,-15 0 0,1 1 0,0 2 0,-1 0 0,27 5 0,-40-2 0,1 0 0,-2 1 0,1 0 0,0 0 0,-1 1 0,0 0 0,0 0 0,-1 1 0,0 0 0,0 0 0,-1 1 0,11 15 0,18 18 0,-12-15 0,-1 0 0,-1 1 0,20 34 0,-29-37 0,-2 0 0,0 0 0,-2 1 0,-1 0 0,-1 1 0,5 43 0,-8-30 0,-2 0 0,-7 64 0,4-82 0,-1 0 0,-2-1 0,0 0 0,-1 1 0,-1-2 0,-15 32 0,13-38 0,1 0 0,-2-1 0,0 0 0,0 0 0,-1-1 0,-1-1 0,-21 16 0,28-23 0,0 0 0,-1-1 0,1 0 0,-1 0 0,1 0 0,-1-1 0,0 0 0,0 0 0,1 0 0,-9 0 0,-68-4 0,35 0 0,30 3 0,9 0 0,0 1 0,0-2 0,0 1 0,0-1 0,0 0 0,-8-3 0,13 2 0,0 1 0,0-1 0,0 1 0,0-1 0,1 0 0,-1 0 0,0 0 0,1-1 0,0 1 0,0-1 0,-1 1 0,2-1 0,-1 0 0,0 1 0,0-1 0,1 0 0,0 0 0,-2-4 0,1 3 0,1 1 0,-1 0 0,1-1 0,0 1 0,0-1 0,0 1 0,1-1 0,-1 0 0,1 1 0,0-1 0,0 1 0,0-1 0,0 0 0,1 1 0,-1-1 0,3-5 0,-2 7 0,1 0 0,0 0 0,0 0 0,-1 0 0,1 0 0,0 1 0,1-1 0,-1 1 0,0 0 0,0-1 0,1 1 0,-1 0 0,0 0 0,1 1 0,-1-1 0,1 0 0,-1 1 0,1-1 0,0 1 0,-1 0 0,1 0 0,-1 0 0,6 1 0,45-1 0,126 4 0,-166-2 0,0 1 0,0 1 0,-1 0 0,0 0 0,0 1 0,0 1 0,-1 0 0,20 14 0,-17-11 0,0-1 0,0 0 0,1 0 0,27 8 0,13 4-1365,-46-14-5461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0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 24575,'8'0'0,"4"0"0,4 0 0,6 0 0,4 0 0,1 0 0,0 0 0,-3 0 0,-2 0 0,-1 0 0,-1 0 0,-2 0 0,-4 0 0,-2 0 0,-4 2 0,1 0 0,-2 2 0,-1 3 0,-2 1 0,-1 5 0,-2 1 0,-1 1 0,0-1 0,0-2 0,2 0 0,0 0 0,0 4 0,0 0 0,-2 3 0,0 0 0,0 1 0,0 0 0,0-2 0,0-1 0,0-1 0,0 2 0,0-1 0,0 0 0,0 0 0,0 1 0,0 1 0,-2 1 0,-3 0 0,0 0 0,-2-1 0,-1 1 0,1-1 0,-3 1 0,2-3 0,1-1 0,1-2 0,0-1 0,-2 1 0,-1-1 0,2-1 0,-1 3 0,1-2 0,0-1 0,-2-1 0,2-3 0,-2 0 0,0 1 0,-1 0 0,-2 0 0,0 0 0,-1-2 0,1-2 0,0-1 0,-2-2 0,2 1 0,0-1 0,-1-2 0,1 0 0,0 0 0,-1 0 0,1 0 0,1 0 0,0 0 0,1 0 0,1 0 0,-1 0 0,-2 0 0,-2-2 0,-1 0 0,-1-3 0,1-1 0,1 1 0,-1-1 0,1 1 0,-1 0 0,3 1 0,1 0 0,1-1 0,1 1 0,1-2 0,1-1 0,0-1 0,3-1 0,2-2 0,0-1 0,2 1 0,-1-3 0,1 3 0,0-1 0,0 1 0,0 2 0,2-1 0,1 0 0,4 1 0,3 2 0,3 2 0,1 1 0,0 2 0,0 0 0,0-1 0,0 1 0,1 0 0,7 1 0,-5 1 0,6 0 0,-9 0 0,1 0 0,-3 0 0,1 0 0,-1 0 0,0 0 0,-1 0 0,-3 0 0,0 0 0,1 0 0,-1 0 0,0 0 0,-1 0 0,1 1 0,-1 1 0,1 2 0,1-1 0,-1 0 0,1 1 0,0 0 0,-1 0 0,-1 2 0,0-2 0,-1 1 0,0-1 0,1 0 0,-1 2 0,0-1 0,-1 1 0,1-2 0,0 1 0,1 1 0,1-2 0,1 2 0,-1 0 0,0 0 0,0 2 0,-1-1 0,1-1 0,-2 0 0,1 0 0,-1 0 0,0 2 0,2 1 0,0-1 0,0 1 0,0-1 0,0 0 0,0 0 0,0-1 0,0 0 0,-2-2 0,0 0 0,1-1 0,-3 2 0,2-1 0,0 0 0,-1-1 0,-1-3 0,0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4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30 24575,'-3'1'0,"-1"0"0,1 0 0,-1 0 0,1 0 0,-1 1 0,1-1 0,0 1 0,0 0 0,-1 0 0,1 0 0,1 0 0,-1 1 0,0-1 0,0 1 0,1 0 0,0 0 0,-3 4 0,-3 4 0,0 0 0,1 0 0,-8 17 0,-23 58 0,28-57 0,1 1 0,2 0 0,1 1 0,-4 53 0,-9 63 0,12-116 0,2 0 0,2 1 0,0-1 0,2 1 0,2 0 0,7 55 0,-7-81 0,0 0 0,1 0 0,-1 0 0,1 0 0,1-1 0,-1 1 0,1-1 0,0 1 0,0-1 0,0 0 0,1 0 0,4 5 0,-3-7 0,-1 0 0,1 0 0,0 0 0,0 0 0,0-1 0,0 0 0,0 0 0,0 0 0,1-1 0,-1 0 0,0 0 0,1 0 0,10 0 0,-5-1 0,10 2 0,0-1 0,41-4 0,-57 3 0,1-1 0,-1 0 0,0 0 0,0-1 0,1 0 0,-1 0 0,0 0 0,-1 0 0,1-1 0,0 0 0,-1 0 0,1 0 0,-1 0 0,0-1 0,0 0 0,5-6 0,3-6 0,0 0 0,0-1 0,-2 0 0,0 0 0,-1-2 0,-1 1 0,0-1 0,-2 0 0,6-24 0,4-28 0,-11 55 0,-1-1 0,0 1 0,-2 0 0,2-25 0,13-189 0,-19 215 0,-1 0 0,0 0 0,0 0 0,-2 0 0,0 0 0,0 1 0,-1 0 0,-12-19 0,2 2 0,8 19 0,-1 1 0,0 1 0,-1-1 0,-1 1 0,0 1 0,0 0 0,0 1 0,-20-12 0,19 14-1365,2 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59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24575,'19'142'0,"-20"310"0,9-453 0,-1 0 0,1-1 0,-1 0 0,1 0 0,13-7 0,-19 9 0,6-4 0,1 1 0,0 1 0,0 0 0,0 0 0,0 1 0,0 0 0,1 0 0,-1 1 0,0 0 0,0 1 0,0 0 0,0 1 0,0-1 0,0 2 0,0-1 0,0 1 0,0 1 0,-1 0 0,0 0 0,13 8 0,-11-4 0,0 1 0,0 0 0,-1 0 0,0 1 0,-1 0 0,0 0 0,0 1 0,-1 0 0,-1 0 0,9 21 0,-12-23 0,0 0 0,0 0 0,-1 0 0,-1 1 0,1-1 0,-1 1 0,-1-1 0,0 1 0,0-1 0,-1 1 0,0-1 0,-1 0 0,0 1 0,0-1 0,-6 13 0,5-17 0,0 0 0,0 0 0,-1 0 0,0 0 0,1-1 0,-2 1 0,1-1 0,-1 0 0,1 0 0,-1-1 0,0 1 0,0-1 0,-9 4 0,-79 30 0,77-31 0,3-2 0,0-1 0,0-1 0,0 0 0,-22 0 0,-34 6 0,37-3 0,0-2 0,-1 0 0,1-2 0,-61-7 0,89 6-91,0 0 0,0-1 0,0 0 0,0 0 0,0 0 0,0 0 0,0 0 0,1-1 0,-1 0 0,0 1 0,1-1 0,0-1 0,-1 1 0,-5-6 0,3-1-6735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0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24575,'459'0'-1365,"-444"0"-5461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0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16 24575,'-48'-8'0,"45"7"0,-1-1 0,0 1 0,1 0 0,-1 0 0,0 1 0,0-1 0,1 1 0,-1-1 0,0 1 0,0 1 0,1-1 0,-1 0 0,0 1 0,0 0 0,1 0 0,-1 0 0,0 0 0,1 0 0,-1 1 0,1 0 0,0 0 0,-7 4 0,5 0 0,-1-1 0,1 1 0,0 1 0,0-1 0,1 1 0,0 0 0,0 0 0,0 0 0,1 0 0,-2 9 0,-22 84 0,19-65 0,-2 21 0,2 0 0,3 1 0,4 102 0,1-88 0,3-43 0,0-1 0,2 0 0,1 0 0,1-1 0,17 39 0,-17-52 0,1-1 0,0 0 0,1 0 0,0-1 0,1 0 0,0 0 0,1-1 0,0-1 0,0 0 0,1 0 0,18 9 0,-21-13 0,0-1 0,0 1 0,0-1 0,1-1 0,0 1 0,0-2 0,14 3 0,-21-5 0,1 1 0,-1-1 0,1 0 0,-1 0 0,1 0 0,-1 0 0,1-1 0,-1 1 0,0-1 0,1 0 0,-1 0 0,0 0 0,1 0 0,-1-1 0,0 0 0,0 1 0,0-1 0,0 0 0,0 0 0,-1-1 0,1 1 0,-1-1 0,1 1 0,2-5 0,7-11 0,-1-2 0,-1 0 0,0 0 0,7-26 0,-14 38 0,0 0 0,-1 0 0,0 0 0,-1-1 0,0 1 0,0 0 0,-1-1 0,0 1 0,0-1 0,-1 1 0,0 0 0,-1-1 0,0 1 0,-3-11 0,3 16 0,1 0 0,0 0 0,-1 0 0,0 1 0,0-1 0,0 0 0,0 1 0,0-1 0,0 1 0,-1 0 0,1 0 0,-1-1 0,1 2 0,-1-1 0,0 0 0,0 1 0,0-1 0,0 1 0,0 0 0,0 0 0,0 0 0,0 0 0,0 0 0,-1 1 0,1 0 0,0 0 0,0 0 0,-1 0 0,1 0 0,0 0 0,-1 1 0,1-1 0,0 1 0,0 0 0,-6 3 0,2-2 0,1 1 0,-1 1 0,0-1 0,1 1 0,0 1 0,0-1 0,0 1 0,0 0 0,1 0 0,0 0 0,0 1 0,0 0 0,1 0 0,-7 12 0,-7 28 58,-10 20-1481,22-57-5403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29.9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 24575,'1'-1'0,"-1"0"0,1 0 0,-1 0 0,1 0 0,-1 0 0,1 0 0,0 0 0,-1 1 0,1-1 0,0 0 0,0 0 0,0 1 0,-1-1 0,1 1 0,0-1 0,0 0 0,0 1 0,0 0 0,0-1 0,0 1 0,0 0 0,0-1 0,0 1 0,0 0 0,0 0 0,0 0 0,2 0 0,36-3 0,-35 3 0,40-1 0,233 3 0,-263 1 0,1 0 0,-1 1 0,1 0 0,16 8 0,13 5 0,48 18 0,-83-31 0,-1 1 0,1 0 0,-1 0 0,-1 0 0,1 1 0,-1 0 0,0 1 0,9 9 0,-14-11 0,1-1 0,-1 1 0,0-1 0,0 1 0,-1 0 0,1 0 0,-1 0 0,0 0 0,0 0 0,-1 0 0,1 6 0,-4 64 0,1-33 0,2-31 0,0-1 0,-1 1 0,0-1 0,-1 1 0,-4 16 0,3-21 0,1-1 0,-1 1 0,0-1 0,0 0 0,-1 0 0,0 0 0,0 0 0,0 0 0,0-1 0,-1 0 0,-5 4 0,-6 2 0,-1 0 0,0-1 0,-1-1 0,0-1 0,0 0 0,-1-2 0,1 0 0,-26 3 0,-2 2 0,-12 1 0,41-9 0,0 1 0,1 1 0,-1 0 0,-24 11 0,104-12 0,-23-4 0,-6 0 0,42 4 0,-65-1 0,0-1 0,-1 2 0,1-1 0,-1 2 0,1-1 0,-1 1 0,19 11 0,-20-10 0,0 0 0,0 0 0,-1 1 0,0 1 0,0-1 0,-1 1 0,1 1 0,-1-1 0,-1 1 0,0 0 0,0 1 0,0-1 0,-1 1 0,-1 1 0,6 12 0,-3 7 0,-1 0 0,-1 0 0,-1 1 0,-2-1 0,-2 49 0,1-71 0,-1-1 0,0 1 0,0 0 0,0 0 0,-1 0 0,0 0 0,0 0 0,-1 0 0,0-1 0,0 1 0,0-1 0,-1 1 0,0-1 0,0 0 0,-1 0 0,0 0 0,-5 6 0,-7 5 0,0 0 0,-37 29 0,45-41 0,0 0 0,0 0 0,-1 0 0,1-1 0,-1-1 0,0 1 0,0-1 0,0-1 0,-1 0 0,-11 2 0,-44 4 0,33-4 0,-49 2 0,2-5 0,-71-3 0,147 1-105,1 1 0,-1-1 0,0 0 0,1 1 0,-1-1 0,1 0 0,-1-1 0,1 1 0,0 0 0,-1-1 0,1 1 0,-3-4 0,-4-2-6721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1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 24575,'177'-18'0,"-134"18"0,-16 1 0,0-1 0,0-1 0,51-9 0,-71 8 0,0 0 0,1 1 0,-1 0 0,1 0 0,0 1 0,-1 0 0,1 0 0,-1 0 0,14 4 0,-18-3 0,-1 0 0,1 0 0,0 0 0,-1 1 0,1-1 0,-1 1 0,0 0 0,1-1 0,-1 1 0,0 0 0,0 1 0,0-1 0,0 0 0,-1 0 0,1 1 0,-1-1 0,1 1 0,-1-1 0,0 1 0,0 0 0,0 0 0,0-1 0,0 1 0,-1 0 0,1 0 0,-1 0 0,0 5 0,2 271 0,-5-133 0,0-106 0,-1 0 0,-2 0 0,-2-1 0,-18 55 0,26-94 0,-15 87-19,-2 7 116,15-86-257,-1 0-1,1 0 1,-2 0 0,1-1-1,-1 1 1,0-1 0,0 0-1,-11 13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3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24575,'1'45'0,"1"0"0,9 46 0,-6-41 0,-2 0 0,-5 82 0,0-33 0,2 412-1365,0-496-5461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4.0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24575,'35'1'0,"0"1"0,41 9 0,-19-2 0,0-3 0,72 0 0,-92-6 0,0 2 0,52 10 0,-66-9 0,-18-3 0,0 1 0,-1-1 0,0 1 0,1 0 0,-1 0 0,1 1 0,6 2 0,-9-2 0,-1-1 0,1 0 0,-1 1 0,1-1 0,-1 1 0,0-1 0,0 1 0,1 0 0,-1 0 0,0-1 0,0 1 0,-1 0 0,1 0 0,0 0 0,-1 0 0,1 0 0,-1 0 0,1 0 0,-1 0 0,0 0 0,0 3 0,2 62 0,-8 80 0,-30 117 0,31-224 0,-18 59 0,-1 10 0,16-66 0,-3-1 0,-18 47 0,14-44 0,12-32-1365,0 0-5461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6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24575,'-1'92'0,"3"99"0,6-134 0,-4-38 0,-1 1 0,0 25 0,-3-43 0,0 0 0,-1-1 0,1 1 0,0 0 0,0 0 0,0 0 0,0-1 0,1 1 0,-1 0 0,0 0 0,1-1 0,-1 1 0,1 0 0,0-1 0,-1 1 0,1 0 0,0-1 0,0 1 0,0-1 0,0 1 0,0-1 0,1 0 0,-1 1 0,0-1 0,1 0 0,-1 0 0,2 1 0,2-1 0,-1-1 0,0 1 0,1-1 0,-1 0 0,1 0 0,-1 0 0,1-1 0,-1 0 0,9-2 0,22-2 0,1 1 0,0 2 0,0 1 0,49 6 0,38 14 0,-66-6-1365,-44-11-5461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7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24575,'1'32'0,"1"1"0,2 0 0,14 56 0,-13-71 0,3 11 0,8 54 0,19 147 0,-18-149 0,-12-62 0,-1 0 0,0 1 0,1 35 0,-3 49 0,-5 127 0,2-221-170,0 0-1,0-1 0,-1 1 1,-1-1-1,0 1 0,0-1 1,-8 16-1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0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60 24575,'-13'0'0,"-6"0"0,-9 0 0,-6 0 0,-11 0 0,-3 0 0,1 0 0,0 0 0,9 0 0,5 0 0,2 0 0,3 2 0,3 2 0,4 3 0,3 2 0,3 0 0,2 0 0,1 0 0,3-1 0,0 1 0,0-1 0,2 1 0,1-1 0,2 1 0,1-1 0,1 3 0,2 3 0,0 1 0,0 1 0,0-2 0,0 0 0,0 1 0,0-3 0,0 3 0,0-1 0,0 1 0,1-1 0,3 0 0,2-1 0,2-1 0,2-1 0,2-3 0,-1-2 0,0-3 0,-1-3 0,-2 1 0,1-1 0,0 0 0,2 0 0,0 0 0,3 0 0,0 0 0,1 0 0,-1 0 0,0 0 0,-1 0 0,1 0 0,3 0 0,0 0 0,2 0 0,0 0 0,7 0 0,1 0 0,3 0 0,2 0 0,1 0 0,4 0 0,1 0 0,-3 0 0,-7 1 0,-1 4 0,-4 2 0,-2 2 0,-3 1 0,-6-3 0,1 2 0,-1 0 0,0 1 0,1 0 0,-4 1 0,0 1 0,-2-1 0,0 2 0,-3-1 0,-1 2 0,-1 0 0,-2 0 0,0-1 0,0-1 0,0 0 0,0 0 0,0 4 0,0-2 0,0 3 0,0-3 0,-2 1 0,-2-1 0,-2 0 0,-1 0 0,0-1 0,0-2 0,0-2 0,-1 3 0,-1-1 0,0 1 0,0-1 0,0-2 0,0-2 0,-2-1 0,-1-1 0,-2-1 0,0 1 0,0-2 0,-2-1 0,1-2 0,-2 0 0,0 0 0,-1 0 0,-1 0 0,-3 0 0,-1 0 0,-3 0 0,0 0 0,-1-2 0,0-3 0,-3 0 0,-3 0 0,-5 0 0,-4 1 0,0 0 0,0 1 0,4 3 0,0-1 0,3 1 0,4 0 0,1 0 0,5 0 0,5-2 0,0-1 0,5 0 0,1-1 0,3 2 0,3-3 0,0 0 0,2-1 0,0-1 0,3-1 0,0 0 0,1 0 0,1-1 0,1 1 0,-1-1 0,1 0 0,0 1 0,2-1 0,4 2 0,5 0 0,2 2 0,4 0 0,-1-2 0,2-1 0,1-2 0,1 3 0,0-1 0,-3 1 0,-1 0 0,-2-2 0,0 2 0,0 0 0,-2 2 0,2-1 0,0-3 0,1 0 0,0 0 0,-1 1 0,-1 2 0,-1 0 0,-1 1 0,1-2 0,-1 2 0,1 2 0,-1-1 0,-2 1 0,0 1 0,0-2 0,2-1 0,0-2 0,1 0 0,-1-2 0,-2 0 0,0-1 0,0-1 0,0 2 0,1 1 0,2-1 0,-1 0 0,0 0 0,-3 2 0,-1 2 0,0-1 0,1 1 0,0-3 0,1 1 0,-1 1 0,-1-1 0,0 2 0,-1-1 0,1 1 0,-1 1 0,1-3 0,-1 1 0,-1-3 0,-1-1 0,-1-2 0,0 1 0,1 0 0,0 2 0,1 0 0,-1 0 0,0 3 0,0-1 0,0 1 0,2 1 0,-1 0 0,1-1 0,-1 1 0,-1-3 0,1 0 0,1 1 0,0 1 0,2-1 0,1 1 0,-2-3 0,-1 1 0,0 1 0,1 0 0,1 1 0,-1-1 0,-1 0 0,-1 1 0,-1 0 0,1-1 0,-1-2 0,0 0 0,-2 1 0,0-1 0,-2 1 0,0 0 0,0 0 0,0 0 0,0 1 0,0-1 0,0 0 0,0-1 0,-1 3 0,-5 1 0,-16 3 0,12 1 0,-8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8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0 24575,'-2'24'0,"-1"-1"0,-1 0 0,-1 0 0,-1-1 0,-12 31 0,-12 44 0,-19 87 0,46-166 0,0 0 0,1-1 0,0 23 0,-5 37 0,2-36 0,1 1 0,5 81 0,0-47 0,0-66 0,1 0 0,0 0 0,0 0 0,1 0 0,0 0 0,1-1 0,5 12 0,9 22 0,-16-36 0,1 1 0,1-1 0,-1 0 0,1 0 0,1 0 0,-1-1 0,1 0 0,0 0 0,0 0 0,1 0 0,0-1 0,0 0 0,0 0 0,7 4 0,-7-6 0,-1 0 0,1 0 0,-1-1 0,1 1 0,0-1 0,0-1 0,0 1 0,0-1 0,0 0 0,0-1 0,0 1 0,0-1 0,0 0 0,0-1 0,0 0 0,0 0 0,0 0 0,11-4 0,-12 3 0,-1 0 0,1-1 0,-1 0 0,0 0 0,0 0 0,0 0 0,0-1 0,-1 1 0,1-1 0,-1 0 0,0 0 0,0 0 0,0-1 0,-1 1 0,0-1 0,0 1 0,0-1 0,0 0 0,0 0 0,-1 0 0,1-9 0,2-11 0,-2 0 0,0 0 0,-3-30 0,1 34 0,0 11 0,0 1 0,-1-1 0,0 0 0,0 1 0,-1-1 0,-1 1 0,1 0 0,-7-15 0,7 21 0,0 0 0,0 0 0,0 0 0,-1 0 0,1 0 0,-1 1 0,1 0 0,-1-1 0,0 1 0,0 0 0,0 0 0,0 0 0,-1 1 0,1-1 0,0 1 0,-1 0 0,1 0 0,-1 0 0,1 0 0,-1 0 0,1 1 0,-1 0 0,0 0 0,1 0 0,-1 0 0,-4 1 0,3 0 0,1 0 0,-1 0 0,1 0 0,0 1 0,-1-1 0,1 1 0,0 0 0,0 0 0,0 1 0,0-1 0,1 1 0,-1 0 0,1 0 0,-1 0 0,1 1 0,0-1 0,0 1 0,1 0 0,-1-1 0,-3 8 0,-4 10 0,0 0 0,-13 42 0,15-39 0,-5 17-1365,8-31-5461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40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1 24575,'-2'10'0,"1"1"0,-1-1 0,-1 0 0,0 0 0,-7 15 0,-2 8 0,-29 92 0,-20 72 0,55-174 0,1-3 0,0 1 0,2 1 0,0-1 0,0 23 0,2 35 0,4 72 0,0-135 0,0 0 0,2-1 0,0 1 0,1-1 0,0 0 0,1-1 0,1 1 0,0-2 0,1 1 0,1-1 0,0 0 0,20 19 0,-25-28 0,0 0 0,-1 0 0,2-1 0,-1 0 0,0 1 0,1-2 0,0 1 0,-1-1 0,1 0 0,0 0 0,0-1 0,10 2 0,-2-1 0,1 0 0,0-1 0,-1-1 0,18-2 0,-29 1 0,-1 0 0,1 0 0,0 0 0,-1 0 0,1-1 0,-1 1 0,0-1 0,1 1 0,-1-1 0,0 0 0,0 0 0,0 0 0,0 0 0,0 0 0,-1 0 0,1-1 0,-1 1 0,1-1 0,-1 1 0,0-1 0,0 0 0,0 1 0,0-1 0,0 0 0,-1 1 0,1-1 0,-1-4 0,3-12 0,-1-1 0,-1-33 0,-1 46 0,0-4 0,0 0 0,-2-1 0,1 1 0,-1 0 0,-1 0 0,0 0 0,0 0 0,-1 0 0,-1 1 0,-6-12 0,7 16 0,1 0 0,-1 1 0,-1-1 0,1 1 0,-1 0 0,0 0 0,0 1 0,-1 0 0,1 0 0,-1 0 0,0 0 0,0 1 0,0 0 0,-1 0 0,1 1 0,-1-1 0,1 1 0,-9-1 0,10 3 0,0-1 0,1 1 0,-1 0 0,0 1 0,0-1 0,1 1 0,-1 0 0,0 0 0,1 0 0,-1 1 0,1-1 0,0 1 0,-1 0 0,1 1 0,0-1 0,0 1 0,0 0 0,0-1 0,1 2 0,-1-1 0,1 0 0,0 1 0,-5 7 0,-6 9 0,2 0 0,0 0 0,-14 37 0,16-36 0,6-9-1365,0-1-5461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42.0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0 24575,'-3'0'0,"0"1"0,1-1 0,-1 1 0,0 0 0,0-1 0,0 1 0,1 0 0,-1 1 0,1-1 0,-1 0 0,1 1 0,-1-1 0,1 1 0,0 0 0,-1 0 0,1 0 0,-2 3 0,-30 45 0,18-25 0,7-12 0,1 0 0,1 1 0,0 0 0,1 0 0,0 1 0,-3 15 0,-16 95 0,12-57 0,8-24 0,1 0 0,2 1 0,5 61 0,-1-9 0,-2-72 0,1 0 0,1 0 0,1 0 0,1-1 0,11 39 0,0-19 0,2 0 0,2-1 0,26 44 0,-34-69 0,6 12 0,2-1 0,29 33 0,-43-56 0,0 0 0,0 0 0,1 0 0,0-1 0,0 0 0,1 0 0,-1-1 0,1 0 0,0 0 0,0-1 0,1 1 0,-1-1 0,0-1 0,1 0 0,14 3 0,-18-5 0,1 0 0,-1 0 0,1-1 0,0 1 0,-1-1 0,1 0 0,-1 0 0,1 0 0,-1-1 0,0 0 0,0 1 0,1-2 0,-1 1 0,-1 0 0,1-1 0,0 0 0,0 0 0,-1 0 0,0 0 0,0 0 0,0-1 0,0 1 0,0-1 0,-1 0 0,1 0 0,-1 0 0,0 0 0,0 0 0,-1-1 0,1 1 0,1-8 0,1-6 0,0 0 0,-1-1 0,-1 1 0,-1-1 0,-1 0 0,-2-28 0,0 40 0,1 0 0,-1 0 0,-1 0 0,1 0 0,-1 0 0,0 1 0,-1-1 0,1 1 0,-1 0 0,-1 0 0,1 0 0,-1 1 0,-8-8 0,2 3 0,-1-1 0,0 2 0,-1-1 0,0 2 0,-17-10 0,27 17 2,0 0 0,1 0-1,-1-1 1,0 1 0,0 1-1,1-1 1,-1 0 0,0 1-1,0 0 1,0-1 0,0 1-1,0 0 1,0 1 0,0-1-1,0 0 1,0 1 0,0 0 0,1-1-1,-1 1 1,0 0 0,0 1-1,1-1 1,-1 0 0,1 1-1,-1-1 1,1 1 0,-4 3-1,-3 5-44,0-1 1,1 2-1,1-1 0,-1 1 0,-6 14 0,-9 13-1112,16-29-5671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48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496 68 24575,'0'-1'0,"0"0"0,-1 0 0,1 0 0,-1 1 0,0-1 0,1 0 0,-1 0 0,0 0 0,0 0 0,1 1 0,-1-1 0,0 0 0,0 1 0,0-1 0,0 1 0,0-1 0,0 1 0,0-1 0,0 1 0,0 0 0,0-1 0,0 1 0,0 0 0,0 0 0,0 0 0,0 0 0,-2 0 0,-35-3 0,33 3 0,-1 0 0,-1 0 0,0 1 0,0 0 0,1 0 0,-1 0 0,1 1 0,-1 0 0,1 1 0,0-1 0,0 1 0,0 0 0,0 1 0,0-1 0,1 1 0,-7 5 0,-4 7 0,-1 1 0,2 0 0,-15 22 0,-5 6 0,11-19 0,10-11 0,1 1 0,0 0 0,1 0 0,-13 25 0,22-37 0,1 1 0,0-1 0,0 1 0,1 0 0,0 0 0,-1 0 0,1 0 0,1 0 0,-1 0 0,1 1 0,0-1 0,0 0 0,1 0 0,-1 0 0,1 0 0,0 0 0,1 0 0,-1 0 0,1 0 0,0 0 0,0-1 0,3 6 0,13 14 0,0 0 0,1-2 0,2 0 0,0-1 0,41 31 0,29 29 0,-61-55 0,-22-21 0,-1 1 0,0 0 0,-1 1 0,10 11 0,-6-4 0,3 3 0,-1 0 0,17 34 0,-25-44 0,-1 1 0,-1 0 0,1 0 0,-2 0 0,1 1 0,-1-1 0,0 0 0,-1 0 0,1 1 0,-3 11 0,2-17 0,-1 1 0,0-1 0,0 0 0,-1 1 0,1-1 0,0 0 0,-1 0 0,0 0 0,0 0 0,0 0 0,0 0 0,-1 0 0,1-1 0,0 1 0,-1-1 0,0 0 0,0 0 0,0 0 0,0 0 0,0 0 0,0-1 0,0 1 0,0-1 0,-1 0 0,1 0 0,-1 0 0,1 0 0,0-1 0,-5 1 0,-15 2 0,-1-1 0,1-1 0,-33-2 0,27 0 0,-15 2 0,23 0 0,1 0 0,0-2 0,-23-3 0,38 3 0,0 0 0,0 0 0,0-1 0,0 1 0,0-1 0,1 0 0,-1-1 0,1 1 0,-1-1 0,1 1 0,0-1 0,0-1 0,0 1 0,1-1 0,-1 1 0,1-1 0,-4-5 0,-1-3 0,1 0 0,1-1 0,0 1 0,1-1 0,0 0 0,1 0 0,0-1 0,1 1 0,-2-25 0,4 33 0,1-1 0,0 0 0,1 0 0,-1 0 0,1 0 0,0 0 0,1 1 0,-1-1 0,1 0 0,0 1 0,1-1 0,-1 1 0,1 0 0,0 0 0,0 0 0,1 0 0,-1 1 0,1-1 0,0 1 0,1 0 0,-1 0 0,1 0 0,-1 0 0,1 1 0,6-3 0,202-99 0,-204 100 0,31-18 0,51-38 0,-42 28 0,-41 29 0,0-1 0,-1 1 0,1-1 0,-1-1 0,0 1 0,-1-1 0,1 0 0,-1-1 0,0 1 0,-1-1 0,1-1 0,-2 1 0,1-1 0,-1 1 0,6-15 0,9-27 0,-14 38 0,0 0 0,-1-1 0,5-22 0,-1-6 0,-5 29 0,0-1 0,0 0 0,-1 0 0,-1 0 0,0 0 0,-1 0 0,0 0 0,-1 0 0,0 0 0,-5-20 0,3 26 17,0 0 0,0 0 1,0 0-1,-1 1 0,0-1 0,-9-7 0,12 11-95,-1 0 0,0 0 0,0 0-1,0 0 1,-1 1 0,1-1 0,0 1 0,0 0 0,-1-1-1,1 1 1,-1 0 0,0 0 0,1 1 0,-1-1 0,1 0-1,-1 1 1,0 0 0,-4-1 0,-3 4-6748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50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41 24575,'6'-5'0,"1"0"0,-1 1 0,1 0 0,0 1 0,0 0 0,0 0 0,1 0 0,-1 1 0,1 0 0,0 0 0,-1 1 0,1 0 0,9 0 0,13 0 0,0 1 0,30 5 0,-43-2 0,1 2 0,-1 0 0,0 1 0,-1 1 0,0 1 0,0 0 0,0 1 0,-1 0 0,-1 2 0,1 0 0,16 17 0,-24-22 0,3 4 0,0 0 0,-1 1 0,11 15 0,-17-21 0,0 0 0,-1 0 0,1 1 0,-1-1 0,-1 1 0,1-1 0,-1 1 0,0 0 0,0 0 0,0-1 0,-1 8 0,0-9 0,0 0 0,0 0 0,0 0 0,-1 0 0,1 0 0,-1 0 0,0 0 0,0 0 0,0 0 0,-1-1 0,1 1 0,-1 0 0,0-1 0,0 1 0,0-1 0,-6 7 0,3-6 0,0 0 0,-1 0 0,0-1 0,1 1 0,-1-1 0,-1-1 0,1 1 0,0-1 0,-11 3 0,-27 6 0,1-2 0,-2-2 0,1-2 0,-78-1 0,41-4 0,144 35 0,-36-20 0,0 0 0,-1 2 0,40 33 0,-46-33 0,-1 1 0,-1 1 0,0 1 0,-2 0 0,14 23 0,-22-30 0,-1 0 0,0 0 0,-1 1 0,-1-1 0,0 1 0,-1 0 0,-1 1 0,0-1 0,-1 1 0,0-1 0,-1 1 0,-2 26 0,1-37 0,1 1 0,-1-1 0,-1 0 0,1 0 0,-1 0 0,1 0 0,-1 1 0,-1-1 0,1 0 0,0 0 0,-1-1 0,0 1 0,0 0 0,0 0 0,0-1 0,-1 1 0,1-1 0,-1 0 0,0 0 0,0 0 0,0 0 0,0 0 0,-1-1 0,1 1 0,-1-1 0,1 0 0,-1 0 0,0-1 0,0 1 0,0-1 0,0 1 0,0-1 0,0 0 0,-7 0 0,-112 18 0,68-12 0,-31 2 0,70-8 0,1 1 0,0 0 0,0 1 0,-20 7 0,20-5 0,0-1 0,-1-1 0,1-1 0,-22 2 0,-16-5-1365,38 1-5461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55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162 1 24575,'-2'1'0,"0"-1"0,1 1 0,-1 0 0,1-1 0,-1 1 0,1 0 0,-1 0 0,1 0 0,0 1 0,-1-1 0,1 0 0,0 0 0,0 1 0,0-1 0,0 1 0,0-1 0,0 1 0,0-1 0,1 1 0,-1-1 0,1 1 0,-1 0 0,1-1 0,-1 1 0,1 3 0,-8 45 0,4-10 0,-2-1 0,-2 0 0,-1-1 0,-2 1 0,-27 61 0,31-79 0,1 0 0,1 1 0,1-1 0,1 1 0,-1 28 0,2-24 0,-6 36 0,-1 36 0,8 6 0,3 91 0,0-186 0,0-1 0,0 0 0,1 0 0,-1 0 0,2 0 0,-1-1 0,1 1 0,0-1 0,1 0 0,0 0 0,0-1 0,0 1 0,13 10 0,4 3 0,1-1 0,38 24 0,-49-37 0,0 0 0,0-1 0,0 0 0,0-1 0,21 5 0,34 12 0,-50-17 0,0 0 0,1-1 0,-1 0 0,1-2 0,-1 0 0,1-1 0,-1 0 0,26-5 0,-35 3 0,-1 1 0,1-1 0,0-1 0,-1 0 0,0 0 0,1 0 0,-1-1 0,-1 0 0,1 0 0,-1-1 0,1 0 0,-1 0 0,0-1 0,-1 1 0,0-1 0,0 0 0,5-8 0,7-11 0,-1-1 0,-1-1 0,12-29 0,-22 44 0,0 0 0,-1 0 0,0 0 0,0-1 0,-2 1 0,0-1 0,0 0 0,0-20 0,-2 29 0,-1 1 0,1 0 0,0-1 0,-1 1 0,0 0 0,0-1 0,0 1 0,0 0 0,0 0 0,-1 0 0,0 0 0,1 0 0,-1 0 0,0 0 0,0 0 0,-1 1 0,1-1 0,0 1 0,-1 0 0,0-1 0,1 1 0,-1 0 0,0 1 0,0-1 0,0 0 0,0 1 0,0 0 0,-1 0 0,1 0 0,0 0 0,0 0 0,-1 1 0,1-1 0,-1 1 0,1 0 0,-6 0 0,2 0 0,0 0 0,0 0 0,0 0 0,0 1 0,0 0 0,0 1 0,0-1 0,0 1 0,1 0 0,-1 1 0,1 0 0,-1 0 0,1 0 0,0 1 0,0 0 0,-9 8 0,-20 12 0,24-17 0,-1 1 0,1 0 0,-12 13 0,22-20 0,-10 10 0,0 1 0,0 0 0,1 1 0,-16 26 0,8-4-341,1 0 0,2 1-1,-16 58 1,28-81-6485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56.9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306 1 24575,'-4'0'0,"0"0"0,0 1 0,0 0 0,1-1 0,-1 1 0,0 0 0,1 1 0,-1-1 0,1 1 0,-1 0 0,1-1 0,0 2 0,-1-1 0,1 0 0,0 0 0,1 1 0,-1 0 0,-4 4 0,-2 5 0,0 1 0,1 0 0,-9 20 0,-8 12 0,11-22 0,2 1 0,-18 45 0,-6 15 0,21-50 0,1 0 0,-12 54 0,17-58 0,4-5 0,2 0 0,0 0 0,1 0 0,2 0 0,4 35 0,-2 14 0,-1-34 0,1 0 0,9 42 0,-8-60 0,2 0 0,0-1 0,1 0 0,11 25 0,-13-39 0,0 0 0,0 0 0,0 0 0,0 0 0,1-1 0,1 0 0,-1 0 0,1 0 0,0-1 0,0 0 0,0 0 0,1 0 0,0-1 0,13 7 0,-7-5 0,0 0 0,1-1 0,-1-1 0,1 0 0,0 0 0,0-2 0,1 0 0,-1 0 0,18-2 0,-14-1 0,-1-1 0,0-1 0,1 0 0,-1-2 0,-1 0 0,1-1 0,-1 0 0,0-2 0,0 0 0,-1 0 0,0-2 0,0 1 0,-1-2 0,-1 0 0,0-1 0,0 0 0,-1-1 0,10-14 0,35-75 0,-50 88 0,0 0 0,-1 0 0,0 0 0,-1-1 0,-1 0 0,0 0 0,-1 0 0,0-15 0,1-128 0,-4 104 0,0 53 0,1-21 0,-1 0 0,-1 1 0,0-1 0,-2 0 0,0 1 0,-2-1 0,0 1 0,-14-33 0,5 22 0,9 18 0,-1 1 0,0-1 0,-1 1 0,0 1 0,-2 0 0,1 0 0,-11-11 0,-58-62 0,58 69-91,-1 2 0,0 1 0,0 0 0,-31-13 0,28 14-819,13 7-5916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00.7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24575,'0'1076'-1365,"0"-1061"-5461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01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24575,'-3'132'0,"6"142"0,6-217 0,-6-38 0,0 1 0,0 25 0,-3 572-1365,0-601-5461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03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248 1 24575,'-4'1'0,"-1"0"0,1 0 0,0 1 0,-1 0 0,1-1 0,0 2 0,0-1 0,0 0 0,0 1 0,0 0 0,1-1 0,-1 2 0,1-1 0,0 0 0,-5 7 0,-41 60 0,22-31 0,21-31 0,0 0 0,0 0 0,1 1 0,0-1 0,1 1 0,0 0 0,0 0 0,1 1 0,-2 10 0,-16 154 0,12-121 0,0 17 0,-8 89 0,17-130 0,1 0 0,2-1 0,1 1 0,8 28 0,-8-43 0,0 1 0,2-1 0,0 0 0,0-1 0,1 0 0,1 0 0,0 0 0,1-1 0,15 17 0,-20-25 0,8 10 0,0 0 0,1-2 0,0 1 0,1-2 0,0 0 0,1 0 0,0-1 0,0-1 0,1-1 0,21 9 0,50 5 0,-80-21 0,0 0 0,0 0 0,0-1 0,1 0 0,-1 0 0,0 0 0,0-1 0,0 0 0,0-1 0,9-2 0,-13 2 0,0 0 0,0 1 0,-1-1 0,1 0 0,-1 0 0,1-1 0,-1 1 0,0 0 0,0-1 0,0 1 0,0-1 0,0 0 0,0 0 0,-1 0 0,0 0 0,1 0 0,-1 0 0,0 0 0,0 0 0,-1 0 0,1 0 0,0-6 0,0-9 0,0-1 0,-4-36 0,1 20 0,2 17 0,0 6 0,0-1 0,-1 1 0,-4-23 0,4 31 0,-1 0 0,1-1 0,-1 1 0,0 0 0,0 0 0,0 0 0,-1 0 0,1 1 0,-1-1 0,0 1 0,0-1 0,0 1 0,-1 0 0,-3-3 0,2 3 0,1 0 0,-1 0 0,0 0 0,0 0 0,0 1 0,0-1 0,0 1 0,-1 1 0,1-1 0,0 1 0,-1 0 0,0 0 0,1 1 0,-1-1 0,1 1 0,-1 0 0,-10 2 0,8 0 0,1 0 0,0 1 0,0 0 0,0 0 0,0 1 0,0-1 0,1 1 0,-1 1 0,1-1 0,0 1 0,1 0 0,-9 9 0,-2 3-195,-1 1 0,2 1 0,1 0 0,0 0 0,1 1 0,-14 33 0,22-42-6631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1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24575,'12'0'0,"3"0"0,8 0 0,0 0 0,15 0 0,14 0 0,4 0 0,2 0 0,-12 0 0,-6 0 0,0 0 0,-3 0 0,-5 0 0,-5 0 0,-6 0 0,-4 0 0,-3 0 0,1 0 0,-1 0 0,0 0 0,0 0 0,-3 0 0,2 0 0,-2 0 0,-1 0 0,0 0 0,-3 0 0,2 0 0,-5 0 0,0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08.5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24575,'9'121'0,"0"7"0,-10 647 0,-2-743-1365,0-21-5461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10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4 24575,'-40'-2'0,"18"0"0,-46 3 0,64-1 0,-1 1 0,1-1 0,0 1 0,0 0 0,0 0 0,0 0 0,0 1 0,0 0 0,0-1 0,0 1 0,1 0 0,-1 1 0,1-1 0,-1 1 0,1-1 0,-5 7 0,4-3 0,1 1 0,0 0 0,0-1 0,0 1 0,1 0 0,0 0 0,1 1 0,-2 8 0,-3 60 0,6-64 0,-2 6 0,2 1 0,0 0 0,1 0 0,5 22 0,-6-38 0,1 0 0,0 0 0,0-1 0,0 1 0,0 0 0,1 0 0,-1 0 0,1-1 0,-1 1 0,1-1 0,0 1 0,0-1 0,0 0 0,3 3 0,-3-4 0,0 0 0,0 0 0,0 0 0,0-1 0,0 1 0,1 0 0,-1-1 0,0 0 0,0 1 0,0-1 0,1 0 0,-1 0 0,0 0 0,0-1 0,1 1 0,-1 0 0,0-1 0,0 0 0,0 1 0,0-1 0,0 0 0,3-1 0,0-1 0,1-1 0,-1 0 0,0 0 0,0 0 0,0-1 0,-1 1 0,1-1 0,-1 0 0,6-10 0,15-16 0,45-39 0,-66 64 0,0 0 0,0 0 0,0 0 0,-1 0 0,0-1 0,0 1 0,0-1 0,-1 0 0,0 0 0,-1 0 0,1 0 0,-1 0 0,-1 0 0,1 0 0,-2-9 0,0 61 0,-1-11 0,2 0 0,1 0 0,11 66 0,-7-67 0,-1 0 0,-1 0 0,-2 0 0,-4 45 0,0 5 0,4-52 0,2 0 0,7 34 0,-8-41-144,0 1-1,-2 28 1,0-36-788,0-2-5894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12.0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246 42 24575,'-3'-1'0,"0"0"0,-1 0 0,1 0 0,0-1 0,0 0 0,0 1 0,0-1 0,-5-4 0,-14-8 0,18 12 0,-1 0 0,0 0 0,0 1 0,0 0 0,0 0 0,0 0 0,0 0 0,0 1 0,0 0 0,0 0 0,-7 1 0,9 0 0,1 0 0,-1 0 0,0 0 0,0 1 0,0-1 0,1 0 0,-1 1 0,1 0 0,-1 0 0,1 0 0,0 0 0,0 0 0,0 0 0,0 0 0,0 1 0,0-1 0,1 1 0,-1-1 0,1 1 0,-3 5 0,2-3 0,-15 32 0,1 2 0,3 0 0,-13 54 0,25-91 0,1 0 0,0 0 0,-1 0 0,1 1 0,0-1 0,0 0 0,1 0 0,-1 0 0,0 1 0,1-1 0,-1 0 0,1 0 0,0 0 0,0 0 0,-1 0 0,1 0 0,1 0 0,-1 0 0,0 0 0,0 0 0,1-1 0,-1 1 0,1-1 0,-1 1 0,1-1 0,0 1 0,0-1 0,0 0 0,0 0 0,0 0 0,0 0 0,0 0 0,0 0 0,0 0 0,0-1 0,0 1 0,3 0 0,-1-1 0,0 1 0,0-1 0,0 0 0,0 0 0,0 0 0,0-1 0,0 1 0,0-1 0,0 0 0,-1 0 0,1 0 0,0 0 0,0-1 0,-1 0 0,1 0 0,-1 0 0,1 0 0,-1 0 0,0-1 0,5-4 0,4-6 0,-1-1 0,0 0 0,-1-1 0,9-17 0,-15 24 0,-1-1 0,0 1 0,0-1 0,-1 0 0,0 0 0,0 0 0,-1 0 0,-1 0 0,0-16 0,1 48 0,0 10 0,6 45 0,-2-47 0,-1 59 0,-4-60 0,1 0 0,7 36 0,-4-37 0,-1-1 0,-1 31 0,-1-29 0,7 54 0,-2-32 0,-1 1 0,-4 0 0,-4 53 0,1 0 0,2 35-1365,0-126-5461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534 267 24473,'0'10'0,"-1"1"0,0-1 0,0 1 0,-1-1 0,0 0 0,-1 0 0,0 1 0,-1-2 0,1 1 0,-2 0 0,1-1 0,-1 0 0,0 1 0,-1-2 0,0 1 0,0-1 0,-1 0 0,0 0 0,0 0 0,-1-1 0,0 0 0,0 0 0,0-1 0,-1 0 0,1 0 0,-2-1 0,1 0 0,0-1 0,-1 1 0,0-2 0,1 1 0,-2-1 0,1 0 0,0-1 0,0 0 0,-1-1 0,1 0 0,-1 0 0,1-1 0,0 0 0,-1-1 0,1 0 0,-1 0 0,1-1 0,0 0 0,0-1 0,-1 0 0,2-1 0,-1 1 0,0-2 0,1 1 0,0-1 0,-1 0 0,2-1 0,-1 0 0,1 0 0,0-1 0,0 0 0,0 0 0,1-1 0,0 0 0,0 0 0,1 0 0,0-1 0,0 1 0,1-2 0,0 1 0,1 0 0,-1-1 0,2 0 0,-1 1 0,1-2 0,0 1 0,1 0 0,0 0 0,1-1 0,0 1 0,0-1 0,1 1 0,0 0 0,1-1 0,0 1 0,0-1 0,1 1 0,0 0 0,1 0 0,0-1 0,1 2 0,-1-1 0,2 0 0,-1 1 0,1 0 0,0-1 0,1 2 0,0-1 0,0 1 0,1 0 0,0 0 0,0 0 0,1 1 0,0 0 0,0 0 0,0 1 0,1 0 0,-1 0 0,2 1 0,-1 0 0,0 1 0,1-1 0,0 2 0,-1-1 0,2 1 0,-1 0 0,0 1 0,0 0 0,1 1 0,-1 0 0,1 0 0,-1 1 0,0 0 0,1 1 0,-1 0 0,1 0 0,-1 1 0,0 0 0,0 1 0,1 0 0,-2 1 0,1-1 0,0 2 0,-1-1 0,0 1 0,1 0 0,-2 1 0,1 0 0,-1 0 0,0 1 0,0 0 0,0 0 0,-1 1 0,0 0 0,0 0 0,-1 0 0,0 1 0,0-1 0,-1 2 0,0-1 0,-1 0 0,1 1 0,-2 0 0,1-1 0,-1 2 0,0-1 0,-1 0 0,0 0 0,-1 1 0,0-1 0,0 1 0,-1-1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24575,'0'424'0,"19"-283"0,-20-35-1365,1-91-5461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41 24575,'5'-1'0,"0"0"0,1-1 0,-1 1 0,0-1 0,0 0 0,9-5 0,17-6 0,-13 9 0,0 1 0,1 0 0,0 2 0,0 0 0,-1 1 0,1 1 0,0 1 0,18 3 0,-32-3 0,0 1 0,0-1 0,-1 1 0,1 0 0,0 0 0,-1 0 0,0 0 0,0 1 0,0-1 0,0 1 0,-1 0 0,1 1 0,-1-1 0,0 1 0,-1-1 0,1 1 0,-1 0 0,0 0 0,0 0 0,0 0 0,0 0 0,-1 0 0,1 9 0,3 12 0,-2 1 0,-1-1 0,-1 36 0,0-7 0,0-24 0,-6 60 0,4-82 0,-1 0 0,0 0 0,0 0 0,-1 0 0,0-1 0,-1 1 0,0-1 0,0 0 0,-1 0 0,-11 15 0,-1-1 0,11-14 0,-1 0 0,1-1 0,-1 1 0,-1-1 0,-9 7 0,9-9 0,0-1 0,-1 0 0,1-1 0,0 0 0,-1 0 0,0-1 0,0 0 0,0 0 0,0-1 0,0 0 0,0-1 0,0 0 0,0 0 0,0-1 0,0 0 0,0 0 0,0-1 0,0-1 0,1 1 0,-1-1 0,1-1 0,0 0 0,-1 0 0,2 0 0,-11-8 0,-24-10 0,32 18 0,1 0 0,-1-1 0,1 0 0,0 0 0,-13-12 0,20 15 0,0 0 0,1 0 0,-1 0 0,0 0 0,1 0 0,0 0 0,-1-1 0,1 1 0,0 0 0,0-1 0,0 1 0,1-1 0,-1 1 0,0-1 0,1 0 0,0 1 0,0-1 0,0 1 0,0-1 0,0 0 0,0 1 0,1-1 0,-1 1 0,1-1 0,-1 0 0,1 1 0,2-4 0,-2 4 0,0 0 0,1 0 0,-1 0 0,1 0 0,-1 1 0,1-1 0,0 1 0,0-1 0,-1 1 0,1 0 0,0-1 0,0 1 0,0 0 0,1 0 0,-1 0 0,0 1 0,0-1 0,0 0 0,1 1 0,-1 0 0,0-1 0,0 1 0,3 0 0,64 2 0,-47 0 0,10-2 0,-14 0 0,0 0 0,-1 1 0,1 1 0,-1 1 0,1 0 0,32 11 0,-7 3 0,-18-8 0,-1 1 0,30 18 0,-13-6 36,47 19-1,-24-12-1471,-54-23-5390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24575,'104'-9'0,"-71"5"0,43-1 0,-4 4 0,67 3 0,-116 1 0,43 13 0,4 0 0,-64-15 0,1 0 0,-1 1 0,0 0 0,0 0 0,0 0 0,0 0 0,0 1 0,-1 0 0,1 0 0,-1 1 0,0 0 0,0 0 0,0 0 0,0 0 0,-1 1 0,0-1 0,0 1 0,0 1 0,0-1 0,-1 0 0,0 1 0,0-1 0,0 1 0,-1 0 0,0 0 0,0 0 0,0 1 0,-1-1 0,0 0 0,0 0 0,-1 1 0,0-1 0,0 1 0,0-1 0,-1 0 0,0 1 0,0-1 0,-3 9 0,2-10 0,-1 1 0,1-1 0,-1 1 0,-1-1 0,1 0 0,-1 0 0,1-1 0,-2 1 0,1-1 0,0 0 0,-1 0 0,0 0 0,1 0 0,-2-1 0,1 0 0,0 0 0,-1 0 0,1-1 0,-12 3 0,0 1 0,-1-1 0,0-1 0,0 0 0,0-2 0,-25 1 0,-109 14 0,170-16 0,1 1 0,27 6 0,5 0 0,-31-5 0,0 1 0,29 9 0,-43-11 0,1 1 0,0-1 0,-1 1 0,1 0 0,-1 1 0,0 0 0,0 0 0,0 0 0,-1 0 0,8 8 0,-10-6 0,0-1 0,-1 1 0,1 0 0,-1 0 0,-1 0 0,1 0 0,-1 0 0,0 0 0,0 0 0,-1 0 0,0 1 0,-1 9 0,1-9 0,0 1 0,-1 0 0,-1-1 0,1 1 0,-1-1 0,0 0 0,-1 0 0,0 1 0,-6 11 0,4-14 0,1-1 0,-1 1 0,0-1 0,0-1 0,0 1 0,-1-1 0,1 0 0,-1 0 0,0 0 0,0-1 0,0 0 0,-12 3 0,-2 0 0,0-2 0,-35 3 0,-29 3 0,-26 0 0,91-9-111,8 0-98,0 0 0,-1 0 0,1-1 0,0-1 0,-13-3 0,13 2-6617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24575,'-1'56'0,"3"65"0,-2-119 0,1 0 0,-1 0 0,1-1 0,0 1 0,-1 0 0,1 0 0,0 0 0,0 0 0,0-1 0,1 1 0,-1 0 0,0-1 0,1 1 0,-1-1 0,1 1 0,-1-1 0,1 0 0,0 0 0,-1 0 0,1 0 0,0 0 0,0 0 0,0 0 0,0 0 0,0-1 0,0 1 0,0-1 0,0 1 0,0-1 0,0 0 0,2 0 0,12 1 0,0 0 0,-1-2 0,20-2 0,-6 1 0,129 2-1365,-142 0-5461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24575,'0'759'-1365,"0"-743"-5461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24575,'3'68'0,"-1"-43"0,-1 0 0,-1 0 0,-2 0 0,-5 34 0,1-44 0,2-16 0,4 0 0,0 0 0,1 0 0,-1 0 0,0 0 0,0 0 0,1 0 0,-1 0 0,1 0 0,-1 0 0,1 0 0,-1 0 0,1 0 0,-1 1 0,1-1 0,0 0 0,0 0 0,-1 1 0,1-1 0,0 0 0,0 1 0,0-1 0,0 0 0,0 1 0,0 0 0,1-1 0,6-4 0,1 2 0,0-1 0,0 1 0,1 0 0,-1 1 0,1 0 0,16-1 0,-21 3 0,0 0 0,1 1 0,-1 0 0,0 0 0,0 0 0,0 0 0,0 1 0,0-1 0,0 1 0,-1 1 0,1-1 0,-1 1 0,1 0 0,-1 0 0,7 6 0,9 9 0,-2 1 0,0 0 0,24 35 0,-37-46 0,1 0 0,-2 1 0,1-1 0,-1 1 0,0 0 0,-1 0 0,0 0 0,0 0 0,-1 1 0,-1-1 0,1 1 0,-1-1 0,-1 12 0,-1-17 0,1-1 0,-2 1 0,1-1 0,0 0 0,0 1 0,-1-1 0,0 0 0,0 0 0,0 0 0,0 0 0,0 0 0,-1 0 0,1-1 0,-1 1 0,0-1 0,1 0 0,-1 0 0,0 0 0,0 0 0,-1 0 0,1 0 0,0-1 0,-1 0 0,1 0 0,0 0 0,-1 0 0,1 0 0,-1-1 0,-5 1 0,-4 1 0,-1-1 0,1 0 0,-1-1 0,1 0 0,-1-1 0,-21-5 0,-26-7 0,19 4 0,1-1 0,-74-28 0,89 29-1365,14 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1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24575,'24'0'0,"0"0"0,9 0 0,5 0 0,-1 0 0,3 0 0,-1 0 0,2 0 0,9 0 0,-1 0 0,-2 0 0,-1 0 0,-2 0 0,-4 0 0,-5 0 0,-3 0 0,-6 0 0,-4 0 0,-1 0 0,-5 0 0,1 0 0,-3 0 0,-2 0 0,2 0 0,-2 0 0,0 0 0,-1 0 0,-2 0 0,-1 0 0,1 0 0,-1 0 0,1 0 0,-1 0 0,-2 2 0,-2 1 0,-3 3 0,-1 1 0,0 0 0,0 1 0,0 3 0,-4 5 0,-6 4 0,-3 3 0,-4 0 0,-1 0 0,0 1 0,-1 0 0,2-1 0,2-3 0,2-3 0,-1-1 0,2 0 0,0-1 0,1 1 0,2-2 0,0-3 0,3-1 0,1-3 0,-1 0 0,1 2 0,0-1 0,1 1 0,1 0 0,-1-1 0,0 1 0,-1-1 0,1 1 0,0 0 0,-2-1 0,-1-1 0,-1-1 0,1 0 0,1-1 0,-1 1 0,1 0 0,-1 1 0,1-1 0,2 0 0,0-2 0,-1-1 0,1 1 0,1-1 0,-1 1 0,0 0 0,0 2 0,-2 1 0,1 1 0,-1 0 0,-1 0 0,1-1 0,0-1 0,-1-2 0,3 0 0,0 2 0,-3-1 0,3 1 0,-2-2 0,1 0 0,3 2 0,-2 1 0,0 1 0,-1 1 0,-1-1 0,2 0 0,0-1 0,-1 0 0,-1 1 0,-2 0 0,0-1 0,2-2 0,1 1 0,2-1 0,-2 1 0,1 0 0,-2-1 0,1 1 0,1-2 0,-2 0 0,1 2 0,-1 0 0,0 1 0,2-2 0,-1 0 0,1-2 0,0 1 0,0-1 0,0 3 0,-2-2 0,0 2 0,-1 0 0,1-1 0,-1 1 0,0 0 0,-1-1 0,0 1 0,-1 0 0,2 1 0,0 0 0,1-1 0,1 0 0,-1 1 0,1 1 0,1-1 0,-1-1 0,1-2 0,-2 1 0,-1 1 0,-1 0 0,0 0 0,1-2 0,0-3 0,-8-1 0,9 0 0,-4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24575,'406'0'-1365,"-390"0"-5461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24575,'-1'0'0,"-1"1"0,1-1 0,-1 1 0,0-1 0,1 1 0,-1 0 0,1-1 0,-1 1 0,1 0 0,0 0 0,-1 0 0,1 0 0,0 0 0,0 1 0,0-1 0,0 0 0,0 1 0,0-1 0,-1 2 0,-20 37 0,12-19 0,3-12 0,1 1 0,1-1 0,0 1 0,0 1 0,1-1 0,0 0 0,1 1 0,0 0 0,1 0 0,0 0 0,1 0 0,0 0 0,1 20 0,0-31 0,0 21 0,1 0 0,6 33 0,-5-46 0,0 0 0,1 0 0,0 0 0,0-1 0,1 1 0,0-1 0,0 0 0,1 0 0,8 10 0,-2-4 0,1-1 0,1 0 0,0 0 0,0-2 0,1 0 0,0 0 0,1-1 0,26 12 0,-33-17 0,0 0 0,0-1 0,1 0 0,-1-1 0,1 1 0,0-2 0,13 2 0,-20-3 0,1 0 0,-1 0 0,0 0 0,1 0 0,-1-1 0,1 1 0,-1-1 0,0 0 0,0 0 0,1 0 0,-1 0 0,0 0 0,0 0 0,0-1 0,0 1 0,0-1 0,0 1 0,-1-1 0,1 0 0,0 1 0,-1-1 0,0 0 0,1 0 0,-1 0 0,0 0 0,0-1 0,0 1 0,0 0 0,0 0 0,0-1 0,-1 1 0,1 0 0,-1-4 0,3-4 0,-2-1 0,0 0 0,0 0 0,0 0 0,-2 0 0,1 0 0,-1 0 0,-5-20 0,4 25 0,0-1 0,0 1 0,-1 0 0,0 0 0,0 0 0,0 0 0,-1 1 0,0-1 0,0 1 0,0 0 0,-1 0 0,1 0 0,-1 1 0,0-1 0,-9-4 0,8 5 0,1 0 0,-1 1 0,1 0 0,-1 0 0,0 1 0,0-1 0,0 1 0,-10-1 0,12 3 0,1 0 0,0 0 0,0 1 0,0 0 0,-1 0 0,1-1 0,0 2 0,0-1 0,0 0 0,0 1 0,1-1 0,-1 1 0,0 0 0,1 0 0,-1 0 0,1 0 0,0 0 0,-1 1 0,-1 2 0,-21 19 0,-45 36 0,7-1-1365,54-52-5461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5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24575,'141'-18'0,"-133"18"0,9-1 0,-1 0 0,1 1 0,0 1 0,-1 1 0,1 0 0,-1 1 0,0 1 0,0 0 0,0 1 0,22 11 0,-21-7 0,-9-5 0,1 0 0,-1 0 0,0 1 0,0 0 0,0 1 0,-1 0 0,0 0 0,0 0 0,-1 1 0,1 0 0,-1 0 0,7 13 0,-5-5 0,-1 0 0,-1 1 0,0-1 0,-2 1 0,1 0 0,-2 1 0,0-1 0,-1 1 0,-1 0 0,0-1 0,-1 1 0,-5 30 0,1-26 0,-1-1 0,0-1 0,-2 1 0,0-1 0,-2 0 0,0-1 0,-16 25 0,-22 50 0,-1-6 0,8-16 0,32-57 0,-1-1 0,0 1 0,-1-2 0,-1 1 0,0-2 0,-1 1 0,0-2 0,-1 1 0,0-2 0,0 0 0,-1 0 0,0-1 0,-25 10 0,32-16 0,0 0 0,0-1 0,0 0 0,0 0 0,0 0 0,0-1 0,0 0 0,0 0 0,0-1 0,0 0 0,0 0 0,-9-3 0,14 3 0,0 1 0,0-1 0,-1 0 0,1 0 0,0 0 0,0 0 0,0 0 0,0 0 0,1-1 0,-1 1 0,0-1 0,0 1 0,1-1 0,-1 0 0,1 1 0,0-1 0,-1 0 0,1 0 0,0 0 0,0 0 0,0 0 0,0 0 0,1-1 0,-1 1 0,0 0 0,1 0 0,0 0 0,-1-1 0,1 1 0,0 0 0,0-1 0,0 1 0,1 0 0,-1 0 0,0-1 0,1 1 0,0 0 0,-1 0 0,1 0 0,2-4 0,-2 4 0,1 0 0,-1 0 0,1 0 0,-1 0 0,1 0 0,-1 1 0,1-1 0,0 1 0,0-1 0,0 1 0,0 0 0,0 0 0,0 0 0,0 0 0,0 0 0,1 0 0,-1 0 0,0 1 0,0-1 0,1 1 0,-1 0 0,5-1 0,62 3 0,-46 0 0,-16-2 0,0 1 0,0 0 0,1 0 0,-1 1 0,0 0 0,0 1 0,-1-1 0,1 1 0,0 0 0,-1 1 0,0 0 0,8 5 0,4 6 0,-1 1 0,23 26 0,-13-12 0,24 7-1365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0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24575,'38'-1'0,"-15"0"0,-1 1 0,1 0 0,0 2 0,-1 1 0,1 0 0,-1 2 0,23 8 0,-27-8 0,0 0 0,0-2 0,36 4 0,-11-2 0,-30-3 0,0 0 0,0 1 0,0 1 0,0 0 0,-1 0 0,1 2 0,-1-1 0,-1 2 0,19 11 0,-26-14 0,1-1 0,-1 1 0,0 0 0,-1 0 0,1 0 0,-1 0 0,0 1 0,0 0 0,0-1 0,-1 1 0,1 0 0,-1 0 0,-1 0 0,1 1 0,-1-1 0,1 0 0,-1 1 0,-1-1 0,1 0 0,-1 1 0,0-1 0,0 1 0,-1-1 0,0 1 0,0-1 0,-2 8 0,1-7 0,0-1 0,0 0 0,-1 0 0,1 0 0,-1 0 0,-1 0 0,1 0 0,-1-1 0,1 0 0,-1 0 0,0 0 0,-9 6 0,-65 40 0,15-12 0,-10 22 0,58-50 0,1 0 0,14-9 0,0 0 0,0-1 0,1 1 0,-1-1 0,0 1 0,0-1 0,1 0 0,-1 1 0,0-1 0,1 1 0,-1-1 0,0 1 0,1-1 0,-1 0 0,0 1 0,1-1 0,-1 0 0,1 1 0,-1-1 0,1 0 0,-1 0 0,1 1 0,-1-1 0,1 0 0,-1 0 0,1 0 0,-1 0 0,1 0 0,-1 0 0,1 0 0,0 0 0,-1 0 0,1 0 0,0 0 0,6 2 0,1 0 0,-1 1 0,0-1 0,0 1 0,0 1 0,0-1 0,0 1 0,-1 1 0,0-1 0,0 1 0,0 0 0,0 0 0,-1 1 0,0 0 0,0 0 0,0 0 0,-1 0 0,0 1 0,0-1 0,-1 1 0,0 0 0,0 1 0,-1-1 0,1 0 0,-1 1 0,-1-1 0,0 1 0,1 7 0,15 144 0,-16-130 0,-1-15 0,0 0 0,0-1 0,-1 1 0,-4 16 0,4-25 0,-1 0 0,1-1 0,-1 1 0,0-1 0,-1 0 0,1 0 0,-1 1 0,1-2 0,-1 1 0,-1 0 0,1-1 0,0 1 0,-1-1 0,0 0 0,-7 5 0,-22 11 0,-1-1 0,-50 17 0,60-27 0,-1-2 0,0-1 0,0-1 0,0-1 0,0-1 0,-27-1 0,0-2-1365,36 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1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24575,'0'-1'0,"1"0"0,-1 0 0,1 0 0,-1 1 0,1-1 0,0 0 0,-1 0 0,1 0 0,0 1 0,0-1 0,-1 0 0,1 1 0,0-1 0,0 0 0,0 1 0,0-1 0,0 1 0,0 0 0,0-1 0,0 1 0,0 0 0,0-1 0,0 1 0,0 0 0,0 0 0,0 0 0,2 0 0,35-2 0,-33 2 0,17 0 0,-1 1 0,1 2 0,0 0 0,-1 1 0,0 2 0,25 8 0,-2 3 0,75 41 0,-115-56 0,0 0 0,-1 1 0,1-1 0,-1 1 0,1 0 0,-1 0 0,0 0 0,0 0 0,0 1 0,-1-1 0,1 1 0,-1 0 0,0-1 0,0 1 0,0 0 0,-1 0 0,1 1 0,-1-1 0,0 0 0,0 0 0,0 1 0,-1-1 0,1 0 0,-1 1 0,0-1 0,-1 1 0,1-1 0,-1 0 0,0 1 0,0-1 0,-2 7 0,-1 0 0,0-1 0,0 0 0,-1 0 0,-1 0 0,0-1 0,0 1 0,0-1 0,-1-1 0,-1 0 0,1 0 0,-14 11 0,11-11 0,-12 10 0,-1-2 0,0 0 0,-49 23 0,69-37 0,0-1 0,0 0 0,0 0 0,0 0 0,0 0 0,-1-1 0,1 1 0,0-1 0,-1 0 0,1 0 0,0 0 0,0 0 0,-1 0 0,1-1 0,0 0 0,-1 1 0,1-1 0,-4-2 0,7 3 0,0-1 0,0 1 0,0-1 0,1 1 0,-1 0 0,0-1 0,0 1 0,0-1 0,0 1 0,1 0 0,-1-1 0,0 1 0,0 0 0,1-1 0,-1 1 0,0 0 0,0-1 0,1 1 0,-1 0 0,0 0 0,1 0 0,-1-1 0,0 1 0,1 0 0,-1 0 0,1 0 0,-1 0 0,0-1 0,1 1 0,-1 0 0,1 0 0,-1 0 0,0 0 0,1 0 0,-1 0 0,1 0 0,-1 0 0,0 0 0,2 1 0,18-5 0,-12 4 0,5-2 0,-1 1 0,1 1 0,0 0 0,0 1 0,12 2 0,-21-2 0,0 0 0,-1 1 0,1-1 0,-1 0 0,0 1 0,1 0 0,-1 0 0,0 0 0,0 0 0,0 0 0,0 1 0,0-1 0,-1 1 0,1 0 0,-1 0 0,0 0 0,0 0 0,0 0 0,0 0 0,0 1 0,2 5 0,5 20 0,0 0 0,-2 1 0,-1 0 0,3 58 0,-1-45 0,-6-34 0,0 1 0,0-1 0,-1 0 0,-1 1 0,1 10 0,-2-17 0,1-1 0,-1 1 0,1-1 0,-1 1 0,0 0 0,0-1 0,0 0 0,0 1 0,0-1 0,-1 1 0,1-1 0,-1 0 0,1 0 0,-1 0 0,0 0 0,0 0 0,0 0 0,0-1 0,0 1 0,0-1 0,-1 1 0,-3 1 0,-10 4 0,0-1 0,0-1 0,-1 0 0,0-1 0,0-1 0,0 0 0,0-2 0,-1 0 0,1 0 0,-19-3 0,29 2 0,-42-4-1365,38 0-5461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24575,'16'2'0,"0"-1"0,0 2 0,0 0 0,0 1 0,23 10 0,-22-8 0,0 0 0,0-2 0,0 0 0,25 2 0,41 3 0,29 0 0,-95-9 0,-7-1 0,0 0 0,0 1 0,0 0 0,0 1 0,0 0 0,0 1 0,-1 0 0,1 1 0,-1 0 0,15 6 0,-22-7 0,1 0 0,-2 0 0,1 1 0,0-1 0,0 0 0,-1 1 0,1 0 0,-1-1 0,0 1 0,0 0 0,0-1 0,0 1 0,0 0 0,0 0 0,-1 0 0,0 0 0,1 0 0,-1 0 0,0 0 0,0 0 0,-1-1 0,1 1 0,-1 0 0,1 0 0,-1 0 0,0 0 0,-1 2 0,-3 12 0,-1-1 0,0 0 0,-11 18 0,-54 119 0,-27 45 0,2-6 0,40-72 0,28-78-1365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24575,'1'55'0,"0"-25"0,-1 1 0,-1-1 0,-2 0 0,-6 32 0,3-30 0,3 1 0,0 1 0,2-1 0,4 45 0,0 4 0,-2-48 0,1 1 0,9 41 0,-6-32 7,-2-1 0,-5 78 0,0-33-1393,2-73-5440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5 24575,'-56'-2'0,"34"0"0,0 2 0,0 0 0,1 1 0,-28 5 0,42-4 0,-1 1 0,1 0 0,-1 1 0,1-1 0,0 1 0,1 1 0,-1-1 0,1 1 0,0 0 0,0 0 0,0 1 0,-5 7 0,-9 11 0,-28 49 0,18-27 0,26-40 0,0 0 0,0 0 0,1 0 0,0 0 0,0 1 0,0-1 0,1 1 0,0 0 0,0 0 0,1 0 0,0 0 0,0 0 0,0 10 0,2-13 0,-1-1 0,1 1 0,0-1 0,0 1 0,1-1 0,-1 1 0,1-1 0,-1 0 0,1 0 0,0 0 0,0 0 0,0 0 0,1 0 0,-1 0 0,1-1 0,-1 1 0,1-1 0,0 0 0,0 0 0,0 0 0,0 0 0,1 0 0,-1-1 0,0 1 0,1-1 0,-1 0 0,6 1 0,-5-1 0,-1-1 0,0 1 0,1-1 0,-1 0 0,1 0 0,-1 0 0,0 0 0,1-1 0,-1 1 0,0-1 0,1 0 0,-1 0 0,0 0 0,0-1 0,0 1 0,0-1 0,0 0 0,0 1 0,0-1 0,-1-1 0,1 1 0,-1 0 0,1 0 0,-1-1 0,0 0 0,0 1 0,2-5 0,8-10 0,-2-1 0,0-1 0,11-27 0,-5 11 0,-13 27 0,1-1 0,-1 0 0,-1 0 0,0 0 0,1-10 0,-2 9 0,1 1 0,0 0 0,1-1 0,3-9 0,-2 82 0,-4 719 0,-4-751-1365,1-20-5461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59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24575,'19'142'0,"-20"310"0,9-453 0,-1 0 0,1-1 0,-1 0 0,1 0 0,13-7 0,-19 9 0,6-4 0,1 1 0,0 1 0,0 0 0,0 0 0,0 1 0,0 0 0,1 0 0,-1 1 0,0 0 0,0 1 0,0 0 0,0 1 0,0-1 0,0 2 0,0-1 0,0 1 0,0 1 0,-1 0 0,0 0 0,13 8 0,-11-4 0,0 1 0,0 0 0,-1 0 0,0 1 0,-1 0 0,0 0 0,0 1 0,-1 0 0,-1 0 0,9 21 0,-12-23 0,0 0 0,0 0 0,-1 0 0,-1 1 0,1-1 0,-1 1 0,-1-1 0,0 1 0,0-1 0,-1 1 0,0-1 0,-1 0 0,0 1 0,0-1 0,-6 13 0,5-17 0,0 0 0,0 0 0,-1 0 0,0 0 0,1-1 0,-2 1 0,1-1 0,-1 0 0,1 0 0,-1-1 0,0 1 0,0-1 0,-9 4 0,-79 30 0,77-31 0,3-2 0,0-1 0,0-1 0,0 0 0,-22 0 0,-34 6 0,37-3 0,0-2 0,-1 0 0,1-2 0,-61-7 0,89 6-91,0 0 0,0-1 0,0 0 0,0 0 0,0 0 0,0 0 0,0 0 0,1-1 0,-1 0 0,0 1 0,1-1 0,0-1 0,-1 1 0,-5-6 0,3-1-6735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0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24575,'459'0'-1365,"-444"0"-5461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1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24575,'0'10'0,"0"2"0,0 4 0,0 2 0,0 1 0,0 0 0,0 4 0,0 3 0,2 4 0,3 1 0,0-1 0,3 0 0,-3-2 0,-2-1 0,2-4 0,-2-3 0,-1 0 0,1-3 0,-3 0 0,0-1 0,2 1 0,0 0 0,1-3 0,-1 0 0,0 0 0,0 2 0,1 0 0,-1-1 0,-2-2 0,1-1 0,-1-3 0,0 0 0,0 0 0,0-1 0,0 1 0,0 0 0,0-1 0,0 0 0,0-1 0,0 0 0,1 0 0,1 2 0,2-1 0,0 1 0,0 0 0,0-2 0,0 0 0,0 0 0,-1-1 0,-1 1 0,-2 1 0,1 0 0,-1 1 0,0-1 0,0 1 0,0-1 0,0 1 0,0-1 0,0 0 0,0 0 0,0 0 0,0 0 0,0-1 0,0 1 0,0-1 0,0 1 0,0 0 0,0-3 0,0-1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0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16 24575,'-48'-8'0,"45"7"0,-1-1 0,0 1 0,1 0 0,-1 0 0,0 1 0,0-1 0,1 1 0,-1-1 0,0 1 0,0 1 0,1-1 0,-1 0 0,0 1 0,0 0 0,1 0 0,-1 0 0,0 0 0,1 0 0,-1 1 0,1 0 0,0 0 0,-7 4 0,5 0 0,-1-1 0,1 1 0,0 1 0,0-1 0,1 1 0,0 0 0,0 0 0,0 0 0,1 0 0,-2 9 0,-22 84 0,19-65 0,-2 21 0,2 0 0,3 1 0,4 102 0,1-88 0,3-43 0,0-1 0,2 0 0,1 0 0,1-1 0,17 39 0,-17-52 0,1-1 0,0 0 0,1 0 0,0-1 0,1 0 0,0 0 0,1-1 0,0-1 0,0 0 0,1 0 0,18 9 0,-21-13 0,0-1 0,0 1 0,0-1 0,1-1 0,0 1 0,0-2 0,14 3 0,-21-5 0,1 1 0,-1-1 0,1 0 0,-1 0 0,1 0 0,-1 0 0,1-1 0,-1 1 0,0-1 0,1 0 0,-1 0 0,0 0 0,1 0 0,-1-1 0,0 0 0,0 1 0,0-1 0,0 0 0,0 0 0,-1-1 0,1 1 0,-1-1 0,1 1 0,2-5 0,7-11 0,-1-2 0,-1 0 0,0 0 0,7-26 0,-14 38 0,0 0 0,-1 0 0,0 0 0,-1-1 0,0 1 0,0 0 0,-1-1 0,0 1 0,0-1 0,-1 1 0,0 0 0,-1-1 0,0 1 0,-3-11 0,3 16 0,1 0 0,0 0 0,-1 0 0,0 1 0,0-1 0,0 0 0,0 1 0,0-1 0,0 1 0,-1 0 0,1 0 0,-1-1 0,1 2 0,-1-1 0,0 0 0,0 1 0,0-1 0,0 1 0,0 0 0,0 0 0,0 0 0,0 0 0,0 0 0,-1 1 0,1 0 0,0 0 0,0 0 0,-1 0 0,1 0 0,0 0 0,-1 1 0,1-1 0,0 1 0,0 0 0,-6 3 0,2-2 0,1 1 0,-1 1 0,0-1 0,1 1 0,0 1 0,0-1 0,0 1 0,0 0 0,1 0 0,0 0 0,0 1 0,0 0 0,1 0 0,-7 12 0,-7 28 58,-10 20-1481,22-57-5403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29.9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 24575,'1'-1'0,"-1"0"0,1 0 0,-1 0 0,1 0 0,-1 0 0,1 0 0,0 0 0,-1 1 0,1-1 0,0 0 0,0 0 0,0 1 0,-1-1 0,1 1 0,0-1 0,0 0 0,0 1 0,0 0 0,0-1 0,0 1 0,0 0 0,0-1 0,0 1 0,0 0 0,0 0 0,0 0 0,2 0 0,36-3 0,-35 3 0,40-1 0,233 3 0,-263 1 0,1 0 0,-1 1 0,1 0 0,16 8 0,13 5 0,48 18 0,-83-31 0,-1 1 0,1 0 0,-1 0 0,-1 0 0,1 1 0,-1 0 0,0 1 0,9 9 0,-14-11 0,1-1 0,-1 1 0,0-1 0,0 1 0,-1 0 0,1 0 0,-1 0 0,0 0 0,0 0 0,-1 0 0,1 6 0,-4 64 0,1-33 0,2-31 0,0-1 0,-1 1 0,0-1 0,-1 1 0,-4 16 0,3-21 0,1-1 0,-1 1 0,0-1 0,0 0 0,-1 0 0,0 0 0,0 0 0,0 0 0,0-1 0,-1 0 0,-5 4 0,-6 2 0,-1 0 0,0-1 0,-1-1 0,0-1 0,0 0 0,-1-2 0,1 0 0,-26 3 0,-2 2 0,-12 1 0,41-9 0,0 1 0,1 1 0,-1 0 0,-24 11 0,104-12 0,-23-4 0,-6 0 0,42 4 0,-65-1 0,0-1 0,-1 2 0,1-1 0,-1 2 0,1-1 0,-1 1 0,19 11 0,-20-10 0,0 0 0,0 0 0,-1 1 0,0 1 0,0-1 0,-1 1 0,1 1 0,-1-1 0,-1 1 0,0 0 0,0 1 0,0-1 0,-1 1 0,-1 1 0,6 12 0,-3 7 0,-1 0 0,-1 0 0,-1 1 0,-2-1 0,-2 49 0,1-71 0,-1-1 0,0 1 0,0 0 0,0 0 0,-1 0 0,0 0 0,0 0 0,-1 0 0,0-1 0,0 1 0,0-1 0,-1 1 0,0-1 0,0 0 0,-1 0 0,0 0 0,-5 6 0,-7 5 0,0 0 0,-37 29 0,45-41 0,0 0 0,0 0 0,-1 0 0,1-1 0,-1-1 0,0 1 0,0-1 0,0-1 0,-1 0 0,-11 2 0,-44 4 0,33-4 0,-49 2 0,2-5 0,-71-3 0,147 1-105,1 1 0,-1-1 0,0 0 0,1 1 0,-1-1 0,1 0 0,-1-1 0,1 1 0,0 0 0,-1-1 0,1 1 0,-3-4 0,-4-2-6721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1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 24575,'177'-18'0,"-134"18"0,-16 1 0,0-1 0,0-1 0,51-9 0,-71 8 0,0 0 0,1 1 0,-1 0 0,1 0 0,0 1 0,-1 0 0,1 0 0,-1 0 0,14 4 0,-18-3 0,-1 0 0,1 0 0,0 0 0,-1 1 0,1-1 0,-1 1 0,0 0 0,1-1 0,-1 1 0,0 0 0,0 1 0,0-1 0,0 0 0,-1 0 0,1 1 0,-1-1 0,1 1 0,-1-1 0,0 1 0,0 0 0,0 0 0,0-1 0,0 1 0,-1 0 0,1 0 0,-1 0 0,0 5 0,2 271 0,-5-133 0,0-106 0,-1 0 0,-2 0 0,-2-1 0,-18 55 0,26-94 0,-15 87-19,-2 7 116,15-86-257,-1 0-1,1 0 1,-2 0 0,1-1-1,-1 1 1,0-1 0,0 0-1,-11 13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3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24575,'1'45'0,"1"0"0,9 46 0,-6-41 0,-2 0 0,-5 82 0,0-33 0,2 412-1365,0-496-5461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4.0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24575,'35'1'0,"0"1"0,41 9 0,-19-2 0,0-3 0,72 0 0,-92-6 0,0 2 0,52 10 0,-66-9 0,-18-3 0,0 1 0,-1-1 0,0 1 0,1 0 0,-1 0 0,1 1 0,6 2 0,-9-2 0,-1-1 0,1 0 0,-1 1 0,1-1 0,-1 1 0,0-1 0,0 1 0,1 0 0,-1 0 0,0-1 0,0 1 0,-1 0 0,1 0 0,0 0 0,-1 0 0,1 0 0,-1 0 0,1 0 0,-1 0 0,0 0 0,0 3 0,2 62 0,-8 80 0,-30 117 0,31-224 0,-18 59 0,-1 10 0,16-66 0,-3-1 0,-18 47 0,14-44 0,12-32-1365,0 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6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24575,'-1'92'0,"3"99"0,6-134 0,-4-38 0,-1 1 0,0 25 0,-3-43 0,0 0 0,-1-1 0,1 1 0,0 0 0,0 0 0,0 0 0,0-1 0,1 1 0,-1 0 0,0 0 0,1-1 0,-1 1 0,1 0 0,0-1 0,-1 1 0,1 0 0,0-1 0,0 1 0,0-1 0,0 1 0,0-1 0,1 0 0,-1 1 0,0-1 0,1 0 0,-1 0 0,2 1 0,2-1 0,-1-1 0,0 1 0,1-1 0,-1 0 0,1 0 0,-1 0 0,1-1 0,-1 0 0,9-2 0,22-2 0,1 1 0,0 2 0,0 1 0,49 6 0,38 14 0,-66-6-1365,-44-11-5461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7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24575,'1'32'0,"1"1"0,2 0 0,14 56 0,-13-71 0,3 11 0,8 54 0,19 147 0,-18-149 0,-12-62 0,-1 0 0,0 1 0,1 35 0,-3 49 0,-5 127 0,2-221-170,0 0-1,0-1 0,-1 1 1,-1-1-1,0 1 0,0-1 1,-8 16-1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8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0 24575,'-2'24'0,"-1"-1"0,-1 0 0,-1 0 0,-1-1 0,-12 31 0,-12 44 0,-19 87 0,46-166 0,0 0 0,1-1 0,0 23 0,-5 37 0,2-36 0,1 1 0,5 81 0,0-47 0,0-66 0,1 0 0,0 0 0,0 0 0,1 0 0,0 0 0,1-1 0,5 12 0,9 22 0,-16-36 0,1 1 0,1-1 0,-1 0 0,1 0 0,1 0 0,-1-1 0,1 0 0,0 0 0,0 0 0,1 0 0,0-1 0,0 0 0,0 0 0,7 4 0,-7-6 0,-1 0 0,1 0 0,-1-1 0,1 1 0,0-1 0,0-1 0,0 1 0,0-1 0,0 0 0,0-1 0,0 1 0,0-1 0,0 0 0,0-1 0,0 0 0,0 0 0,0 0 0,11-4 0,-12 3 0,-1 0 0,1-1 0,-1 0 0,0 0 0,0 0 0,0 0 0,0-1 0,-1 1 0,1-1 0,-1 0 0,0 0 0,0 0 0,0-1 0,-1 1 0,0-1 0,0 1 0,0-1 0,0 0 0,0 0 0,-1 0 0,1-9 0,2-11 0,-2 0 0,0 0 0,-3-30 0,1 34 0,0 11 0,0 1 0,-1-1 0,0 0 0,0 1 0,-1-1 0,-1 1 0,1 0 0,-7-15 0,7 21 0,0 0 0,0 0 0,0 0 0,-1 0 0,1 0 0,-1 1 0,1 0 0,-1-1 0,0 1 0,0 0 0,0 0 0,0 0 0,-1 1 0,1-1 0,0 1 0,-1 0 0,1 0 0,-1 0 0,1 0 0,-1 0 0,1 1 0,-1 0 0,0 0 0,1 0 0,-1 0 0,-4 1 0,3 0 0,1 0 0,-1 0 0,1 0 0,0 1 0,-1-1 0,1 1 0,0 0 0,0 0 0,0 1 0,0-1 0,1 1 0,-1 0 0,1 0 0,-1 0 0,1 1 0,0-1 0,0 1 0,1 0 0,-1-1 0,-3 8 0,-4 10 0,0 0 0,-13 42 0,15-39 0,-5 17-1365,8-31-5461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55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162 1 24575,'-2'1'0,"0"-1"0,1 1 0,-1 0 0,1-1 0,-1 1 0,1 0 0,-1 0 0,1 0 0,0 1 0,-1-1 0,1 0 0,0 0 0,0 1 0,0-1 0,0 1 0,0-1 0,0 1 0,0-1 0,1 1 0,-1-1 0,1 1 0,-1 0 0,1-1 0,-1 1 0,1 3 0,-8 45 0,4-10 0,-2-1 0,-2 0 0,-1-1 0,-2 1 0,-27 61 0,31-79 0,1 0 0,1 1 0,1-1 0,1 1 0,-1 28 0,2-24 0,-6 36 0,-1 36 0,8 6 0,3 91 0,0-186 0,0-1 0,0 0 0,1 0 0,-1 0 0,2 0 0,-1-1 0,1 1 0,0-1 0,1 0 0,0 0 0,0-1 0,0 1 0,13 10 0,4 3 0,1-1 0,38 24 0,-49-37 0,0 0 0,0-1 0,0 0 0,0-1 0,21 5 0,34 12 0,-50-17 0,0 0 0,1-1 0,-1 0 0,1-2 0,-1 0 0,1-1 0,-1 0 0,26-5 0,-35 3 0,-1 1 0,1-1 0,0-1 0,-1 0 0,0 0 0,1 0 0,-1-1 0,-1 0 0,1 0 0,-1-1 0,1 0 0,-1 0 0,0-1 0,-1 1 0,0-1 0,0 0 0,5-8 0,7-11 0,-1-1 0,-1-1 0,12-29 0,-22 44 0,0 0 0,-1 0 0,0 0 0,0-1 0,-2 1 0,0-1 0,0 0 0,0-20 0,-2 29 0,-1 1 0,1 0 0,0-1 0,-1 1 0,0 0 0,0-1 0,0 1 0,0 0 0,0 0 0,-1 0 0,0 0 0,1 0 0,-1 0 0,0 0 0,0 0 0,-1 1 0,1-1 0,0 1 0,-1 0 0,0-1 0,1 1 0,-1 0 0,0 1 0,0-1 0,0 0 0,0 1 0,0 0 0,-1 0 0,1 0 0,0 0 0,0 0 0,-1 1 0,1-1 0,-1 1 0,1 0 0,-6 0 0,2 0 0,0 0 0,0 0 0,0 0 0,0 1 0,0 0 0,0 1 0,0-1 0,0 1 0,1 0 0,-1 1 0,1 0 0,-1 0 0,1 0 0,0 1 0,0 0 0,-9 8 0,-20 12 0,24-17 0,-1 1 0,1 0 0,-12 13 0,22-20 0,-10 10 0,0 1 0,0 0 0,1 1 0,-16 26 0,8-4-341,1 0 0,2 1-1,-16 58 1,28-81-6485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56.9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306 1 24575,'-4'0'0,"0"0"0,0 1 0,0 0 0,1-1 0,-1 1 0,0 0 0,1 1 0,-1-1 0,1 1 0,-1 0 0,1-1 0,0 2 0,-1-1 0,1 0 0,0 0 0,1 1 0,-1 0 0,-4 4 0,-2 5 0,0 1 0,1 0 0,-9 20 0,-8 12 0,11-22 0,2 1 0,-18 45 0,-6 15 0,21-50 0,1 0 0,-12 54 0,17-58 0,4-5 0,2 0 0,0 0 0,1 0 0,2 0 0,4 35 0,-2 14 0,-1-34 0,1 0 0,9 42 0,-8-60 0,2 0 0,0-1 0,1 0 0,11 25 0,-13-39 0,0 0 0,0 0 0,0 0 0,0 0 0,1-1 0,1 0 0,-1 0 0,1 0 0,0-1 0,0 0 0,0 0 0,1 0 0,0-1 0,13 7 0,-7-5 0,0 0 0,1-1 0,-1-1 0,1 0 0,0 0 0,0-2 0,1 0 0,-1 0 0,18-2 0,-14-1 0,-1-1 0,0-1 0,1 0 0,-1-2 0,-1 0 0,1-1 0,-1 0 0,0-2 0,0 0 0,-1 0 0,0-2 0,0 1 0,-1-2 0,-1 0 0,0-1 0,0 0 0,-1-1 0,10-14 0,35-75 0,-50 88 0,0 0 0,-1 0 0,0 0 0,-1-1 0,-1 0 0,0 0 0,-1 0 0,0-15 0,1-128 0,-4 104 0,0 53 0,1-21 0,-1 0 0,-1 1 0,0-1 0,-2 0 0,0 1 0,-2-1 0,0 1 0,-14-33 0,5 22 0,9 18 0,-1 1 0,0-1 0,-1 1 0,0 1 0,-2 0 0,1 0 0,-11-11 0,-58-62 0,58 69-91,-1 2 0,0 1 0,0 0 0,-31-13 0,28 14-819,13 7-5916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24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24575,'11'0'0,"5"0"0,7 0 0,2 0 0,2 0 0,-5 0 0,-1 0 0,-1 0 0,-2 0 0,-1 0 0,-3 1 0,-3 3 0,-2 3 0,0 1 0,-1 1 0,-1-1 0,-3 1 0,0-1 0,-2 0 0,1 3 0,-2 1 0,-1-2 0,0 0 0,0-3 0,0 1 0,0 0 0,0 0 0,0 1 0,0-1 0,0 1 0,0 2 0,0 0 0,0 0 0,-1 1 0,-1-3 0,-3 2 0,-1 0 0,-1 1 0,0-1 0,0 0 0,3 1 0,-1 0 0,-2-1 0,0-3 0,-1 3 0,-1 1 0,0-1 0,0 0 0,0-2 0,2-3 0,-1 0 0,1-3 0,-1 0 0,0-2 0,-3 0 0,-2-1 0,-1 0 0,0 0 0,3 0 0,2 0 0,0 0 0,4 0 0,3 0 0,7-1 0,4-2 0,3 1 0,3-1 0,0 3 0,1-1 0,-1 1 0,-2 0 0,0 0 0,-1 0 0,0 0 0,-1 0 0,-2 0 0,0 0 0,0 0 0,-1 0 0,1 0 0,-1 0 0,1 0 0,0 0 0,-1 0 0,1 0 0,-1 2 0,1 2 0,-1 2 0,0 3 0,0-2 0,-2 2 0,-2-2 0,0 1 0,-1 0 0,-1 0 0,0 0 0,-2 0 0,0 1 0,0 0 0,0-1 0,0 1 0,0-1 0,0 1 0,0 2 0,0 0 0,0 1 0,0-1 0,0-2 0,-1 0 0,-4-1 0,-1 1 0,-3-2 0,3-1 0,-1 0 0,1-2 0,1 2 0,-1 1 0,1-3 0,-1 2 0,-1-2 0,-1-1 0,0 1 0,-3-1 0,-1-1 0,0-2 0,-2 1 0,0-1 0,0 0 0,-1 0 0,0 0 0,3 0 0,-2 0 0,2 0 0,0 0 0,1 0 0,2 0 0,0 0 0,-2 0 0,-1 0 0,1 0 0,0 0 0,3 0 0,-1 0 0,2 0 0,-1 1 0,1 1 0,-1 0 0,0 0 0,-1-2 0,1 0 0,0 0 0,-1 0 0,0 0 0,1 0 0,-1 0 0,2 2 0,3-2 0,2 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00.7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24575,'0'1076'-1365,"0"-1061"-5461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01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24575,'-3'132'0,"6"142"0,6-217 0,-6-38 0,0 1 0,0 25 0,-3 572-1365,0-601-5461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03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248 1 24575,'-4'1'0,"-1"0"0,1 0 0,0 1 0,-1 0 0,1-1 0,0 2 0,0-1 0,0 0 0,0 1 0,0 0 0,1-1 0,-1 2 0,1-1 0,0 0 0,-5 7 0,-41 60 0,22-31 0,21-31 0,0 0 0,0 0 0,1 1 0,0-1 0,1 1 0,0 0 0,0 0 0,1 1 0,-2 10 0,-16 154 0,12-121 0,0 17 0,-8 89 0,17-130 0,1 0 0,2-1 0,1 1 0,8 28 0,-8-43 0,0 1 0,2-1 0,0 0 0,0-1 0,1 0 0,1 0 0,0 0 0,1-1 0,15 17 0,-20-25 0,8 10 0,0 0 0,1-2 0,0 1 0,1-2 0,0 0 0,1 0 0,0-1 0,0-1 0,1-1 0,21 9 0,50 5 0,-80-21 0,0 0 0,0 0 0,0-1 0,1 0 0,-1 0 0,0 0 0,0-1 0,0 0 0,0-1 0,9-2 0,-13 2 0,0 0 0,0 1 0,-1-1 0,1 0 0,-1 0 0,1-1 0,-1 1 0,0 0 0,0-1 0,0 1 0,0-1 0,0 0 0,0 0 0,-1 0 0,0 0 0,1 0 0,-1 0 0,0 0 0,0 0 0,-1 0 0,1 0 0,0-6 0,0-9 0,0-1 0,-4-36 0,1 20 0,2 17 0,0 6 0,0-1 0,-1 1 0,-4-23 0,4 31 0,-1 0 0,1-1 0,-1 1 0,0 0 0,0 0 0,0 0 0,-1 0 0,1 1 0,-1-1 0,0 1 0,0-1 0,0 1 0,-1 0 0,-3-3 0,2 3 0,1 0 0,-1 0 0,0 0 0,0 0 0,0 1 0,0-1 0,0 1 0,-1 1 0,1-1 0,0 1 0,-1 0 0,0 0 0,1 1 0,-1-1 0,1 1 0,-1 0 0,-10 2 0,8 0 0,1 0 0,0 1 0,0 0 0,0 0 0,0 1 0,0-1 0,1 1 0,-1 1 0,1-1 0,0 1 0,1 0 0,-9 9 0,-2 3-195,-1 1 0,2 1 0,1 0 0,0 0 0,1 1 0,-14 33 0,22-42-6631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3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24575,'1'-2'0,"-1"0"0,1 0 0,-1 1 0,1-1 0,0 1 0,0-1 0,-1 1 0,1-1 0,0 1 0,1-1 0,-1 1 0,0 0 0,0-1 0,1 1 0,-1 0 0,0 0 0,1 0 0,-1 0 0,1 0 0,-1 0 0,1 1 0,0-1 0,-1 0 0,1 1 0,0 0 0,0-1 0,-1 1 0,1 0 0,3 0 0,56-5 0,-58 5 0,4 0 0,0 0 0,1 0 0,-1 1 0,0 0 0,0 1 0,0-1 0,0 1 0,-1 1 0,1-1 0,0 1 0,-1 0 0,7 5 0,0 2 0,-1 0 0,0 1 0,21 25 0,-20-22 0,1 2 0,-1 1 0,-1 0 0,0 1 0,-2 1 0,0 0 0,-1 0 0,0 1 0,-2 0 0,0 0 0,-2 0 0,0 1 0,-1 0 0,-1 0 0,-1 0 0,-1 25 0,16 113 0,-17-125 0,-5 108 0,3-124 0,-1 1 0,-1 0 0,-1-1 0,0 0 0,-13 27 0,-1 1 0,-16 33 0,31-73 0,0 0 0,0-1 0,0 1 0,0-1 0,-1 0 0,0 0 0,0-1 0,0 1 0,0-1 0,-9 5 0,12-8 0,1-1 0,0 1 0,0-1 0,-1 0 0,1 1 0,0-1 0,-1 0 0,1 0 0,0 1 0,-1-1 0,1 0 0,0 0 0,-1-1 0,1 1 0,0 0 0,0 0 0,-1-1 0,1 1 0,0 0 0,-1-1 0,1 0 0,0 1 0,0-1 0,0 0 0,0 1 0,0-1 0,0 0 0,0 0 0,0 0 0,0 0 0,0 0 0,0 0 0,0 0 0,1 0 0,-1 0 0,0-2 0,-24-53 0,17 35 0,4 13 0,1-1 0,0 1 0,1-1 0,-1 0 0,2 1 0,-1-1 0,1 0 0,1 0 0,-1 0 0,2 0 0,-1 0 0,1 0 0,4-15 0,-5 22 0,1 0 0,0 1 0,0-1 0,0 0 0,0 1 0,1-1 0,-1 1 0,0 0 0,1-1 0,-1 1 0,1 0 0,-1 0 0,1 0 0,0 0 0,-1 0 0,1 0 0,0 0 0,0 0 0,-1 1 0,1-1 0,0 1 0,0-1 0,0 1 0,0 0 0,0 0 0,0 0 0,0 0 0,0 0 0,-1 0 0,1 1 0,0-1 0,0 0 0,0 1 0,0 0 0,0-1 0,-1 1 0,1 0 0,0 0 0,1 1 0,10 5 0,-1-1 0,0 2 0,21 16 0,-32-24 0,81 56 0,-60-43 0,0 1 0,-1 1 0,32 30 0,-37-31-208,0 0 0,22 13 0,-29-20-533,0-1-6085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3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39 24575,'-1'-1'0,"1"1"0,-1-1 0,1 0 0,-1 0 0,1 0 0,-1 0 0,0 1 0,1-1 0,-1 0 0,0 1 0,0-1 0,1 1 0,-1-1 0,0 1 0,0-1 0,0 1 0,0-1 0,0 1 0,0 0 0,1-1 0,-3 1 0,-29-9 0,20 6 0,0 0 0,0 0 0,-1 0 0,1 1 0,-1 1 0,0 0 0,1 0 0,-1 1 0,-21 4 0,27-3 0,-1 0 0,1 1 0,0 0 0,-1 0 0,1 1 0,0 0 0,1 1 0,-1-1 0,0 1 0,1 0 0,0 1 0,0 0 0,0-1 0,1 2 0,-8 8 0,-30 35 0,31-37 0,0 2 0,-19 26 0,25-31 0,0-1 0,1 0 0,0 1 0,0-1 0,1 1 0,0-1 0,0 1 0,1 1 0,0-1 0,0 0 0,1 1 0,1-1 0,-1 15 0,2-17 0,0-1 0,0 0 0,1 0 0,-1 0 0,2 0 0,2 9 0,-4-14 0,1 1 0,-1-1 0,1 0 0,-1 0 0,1 0 0,0 0 0,-1 0 0,1-1 0,0 1 0,0 0 0,0 0 0,-1 0 0,1-1 0,0 1 0,0 0 0,0-1 0,0 1 0,0-1 0,1 1 0,-1-1 0,0 0 0,0 1 0,0-1 0,0 0 0,0 0 0,0 0 0,1 0 0,-1 0 0,0 0 0,0 0 0,0 0 0,0 0 0,1 0 0,-1-1 0,0 1 0,0-1 0,0 1 0,0 0 0,0-1 0,0 0 0,2-1 0,42-24 0,-33 19 0,0 0 0,0 0 0,21-7 0,-29 12 0,-1 1 0,1-1 0,-1 0 0,1 0 0,-1 0 0,0 0 0,0 0 0,0-1 0,0 0 0,0 1 0,0-1 0,-1 0 0,0 0 0,1-1 0,2-4 0,1-5 0,-1 0 0,0 0 0,4-15 0,6-17 0,-6 2 0,-5 26 0,-4 17 0,0 0 0,0 0 0,0 0 0,0 0 0,0 0 0,0 0 0,0 0 0,0 0 0,0 0 0,0 0 0,0 0 0,1 0 0,-1 0 0,0 0 0,0 0 0,0 0 0,0 0 0,0 0 0,0 0 0,0 0 0,0 0 0,0 0 0,0 0 0,1 0 0,-1 0 0,0 0 0,0 0 0,0 0 0,0 0 0,0 0 0,0 0 0,0 0 0,0 0 0,0 0 0,0 0 0,0 0 0,0-1 0,0 1 0,0 0 0,0 0 0,1 0 0,-1 0 0,0 0 0,0 0 0,0 0 0,0 0 0,0 0 0,0 0 0,0-1 0,0 1 0,0 0 0,5 20 0,0-1 0,-1 1 0,2 34 0,1 1 0,26 178 0,-30-207 0,0 0 0,-1 33 0,-2-32 0,2 0 0,5 30 0,-4-33 0,0 1 0,-2 30 0,-1-32 0,1 0 0,1-1 0,5 24 0,-4-27 18,0-1-1,-2 1 1,-1 35-1,-1-41-160,0 1-1,1-1 1,1 1-1,0-1 1,1 1-1,0-1 1,1 0-1,1 0 0,4 13 1,-2-16-6683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4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24575,'1'-1'0,"-1"0"0,1 0 0,-1 0 0,1 0 0,-1 0 0,1 1 0,0-1 0,-1 0 0,1 0 0,0 0 0,0 1 0,0-1 0,0 1 0,0-1 0,-1 1 0,1-1 0,0 1 0,0-1 0,0 1 0,0 0 0,1-1 0,-1 1 0,0 0 0,0 0 0,0 0 0,0 0 0,1 0 0,37-3 0,-35 3 0,476 1 0,-478-2 0,0 1 0,0 0 0,1 0 0,-1 1 0,0-1 0,0 0 0,0 1 0,0-1 0,0 1 0,1 0 0,-1 0 0,-1 0 0,1 0 0,0 0 0,0 0 0,0 0 0,0 1 0,-1-1 0,1 0 0,-1 1 0,1 0 0,-1-1 0,1 1 0,-1 0 0,0 0 0,0 0 0,0 0 0,0 0 0,0 0 0,0 0 0,-1 0 0,1 4 0,1 4 0,-1 0 0,-1 1 0,0-1 0,0 1 0,-4 17 0,-1-3 0,-2 0 0,0 0 0,-2-1 0,-23 46 0,2-4 0,-68 176 0,34-60 0,38-109 0,20-54 0,0 0 0,-1 0 0,-1-1 0,-19 31 0,19-36-1365,1-1-5461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4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24575,'-1'35'0,"-1"0"0,-9 40 0,4-26 0,4-24 0,-1-1 0,-1 0 0,-1 0 0,-13 33 0,17-54 0,0 1 0,0 0 0,1 0 0,0 0 0,0 0 0,0 0 0,0 0 0,1 0 0,-1 0 0,1 0 0,0 0 0,0 0 0,1 5 0,0-8 0,-1 0 0,0 0 0,1 0 0,-1 0 0,1 0 0,-1 0 0,1 0 0,-1-1 0,1 1 0,0 0 0,0 0 0,-1-1 0,1 1 0,0 0 0,0-1 0,0 1 0,0-1 0,-1 1 0,1-1 0,1 1 0,1 0 0,-1-1 0,1 1 0,-1-1 0,1 0 0,0 0 0,-1 0 0,1 0 0,-1 0 0,1-1 0,-1 1 0,4-2 0,89-18 0,-87 19 0,0 1 0,0-1 0,0 1 0,0 0 0,0 1 0,0 0 0,0 0 0,0 1 0,0 0 0,7 3 0,-5 1 0,-1 2 0,0-1 0,0 2 0,-1-1 0,-1 1 0,1 0 0,10 17 0,14 40 0,-8-13 0,-20-44 0,0 1 0,-1 0 0,-1-1 0,0 1 0,0 0 0,-1 0 0,0 0 0,0 1 0,-2-1 0,1 0 0,-1 0 0,0 0 0,-1 0 0,0 0 0,-1 0 0,0-1 0,-1 1 0,0-1 0,0 0 0,-1 0 0,-10 16 0,-1-10 0,0 0 0,0-1 0,-2-1 0,1-1 0,-30 16 0,-101 39 0,126-58 0,7-2 0,0 0 0,-1-1 0,0-1 0,0-1 0,0 0 0,0-1 0,-30 2 0,44-5-97,1 0-1,-1 0 1,0-1-1,1 1 1,-1-1-1,0 1 1,1-1-1,-1 1 1,1-1-1,-1 0 1,1 0-1,-1 0 0,-1-1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4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24575,'73'0'0,"102"-14"0,-12-3 0,-138 13 0,1 2 0,30 2 0,-33 1 0,-1-2 0,0 0 0,36-7 0,-28 3-1365,-17 4-5461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5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22 24575,'-3'-3'0,"-1"0"0,-1 1 0,1 0 0,0 0 0,0 0 0,-1 1 0,1-1 0,-1 1 0,1 0 0,-1 0 0,0 1 0,1-1 0,-7 1 0,-63 2 0,67 0 0,0 0 0,1 1 0,-1-1 0,1 1 0,-1 0 0,1 1 0,0-1 0,0 1 0,0 1 0,1-1 0,0 1 0,-8 8 0,-17 13 0,17-15 0,2 2 0,0-1 0,1 2 0,0-1 0,0 1 0,-13 29 0,16-29 0,-2 1 0,2 1 0,0 0 0,0 1 0,2-1 0,0 1 0,1 1 0,0-1 0,2 0 0,0 1 0,1 26 0,1-41 0,0-1 0,0 1 0,1-1 0,-1 1 0,1-1 0,0 1 0,-1-1 0,1 0 0,0 1 0,0-1 0,1 0 0,-1 0 0,0 0 0,1 0 0,-1 0 0,1 0 0,0 0 0,0 0 0,0 0 0,0-1 0,0 1 0,0-1 0,0 0 0,0 0 0,0 1 0,1-1 0,-1 0 0,0-1 0,1 1 0,-1 0 0,1-1 0,-1 0 0,1 1 0,-1-1 0,1 0 0,-1 0 0,1 0 0,-1-1 0,1 1 0,-1 0 0,6-3 0,-2 2 0,1-1 0,-1 0 0,0 0 0,0-1 0,0 1 0,0-1 0,0-1 0,0 1 0,-1-1 0,0 0 0,1 0 0,-2-1 0,1 0 0,0 0 0,4-7 0,54-75 0,-29 43 0,-2 4 0,-24 31 0,0 0 0,0-1 0,-1 0 0,0 0 0,-1-1 0,0 0 0,-1 0 0,0 0 0,6-20 0,-4 12 0,-1 36 0,-2 35 0,-5 359 0,20-271 0,-20 178-1365,1-303-5461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 24575,'56'-10'0,"-50"8"0,1 0 0,0 1 0,0-1 0,0 1 0,0 1 0,0-1 0,0 1 0,0 1 0,13 1 0,-15 0 0,0 0 0,0 0 0,0 0 0,0 1 0,0-1 0,0 1 0,-1 1 0,1-1 0,-1 1 0,0-1 0,0 1 0,-1 0 0,1 1 0,-1-1 0,4 6 0,4 9 0,0 1 0,11 31 0,-8-20 0,-4-3 0,0 0 0,-2 0 0,5 37 0,-6-30 0,18 54 0,-20-66 0,0 1 0,-2 0 0,-1 0 0,-1 1 0,-1-1 0,0 0 0,-6 26 0,5-42 0,-1 1 0,-1-1 0,0 0 0,0 0 0,0 0 0,-1 0 0,0 0 0,-1-1 0,-9 13 0,3-6 0,-1 0 0,0-1 0,-23 19 0,26-24 0,0-1 0,-1-1 0,1 1 0,-1-2 0,-1 0 0,1 0 0,-1 0 0,0-1 0,0-1 0,0 0 0,0-1 0,0 0 0,-1 0 0,1-1 0,-19-1 0,9 0 0,14 0 0,0 1 0,0-1 0,0-1 0,1 0 0,-1 0 0,-10-3 0,15 4 0,0-1 0,0 0 0,0 0 0,0 0 0,1-1 0,-1 1 0,1 0 0,-1-1 0,1 1 0,-1-1 0,1 1 0,0-1 0,0 0 0,0 1 0,0-1 0,0 0 0,0 0 0,0 0 0,0 0 0,1 0 0,-1 0 0,1 0 0,0 0 0,-1 0 0,1 0 0,0-3 0,0 2 0,-1 0 0,1 0 0,0 0 0,0 0 0,0 0 0,0 0 0,1 1 0,-1-1 0,1 0 0,-1 0 0,1 0 0,0 1 0,0-1 0,1 0 0,-1 1 0,0-1 0,1 1 0,0-1 0,-1 1 0,1 0 0,4-4 0,-1 4 0,-1-1 0,1 2 0,-1-1 0,1 1 0,0-1 0,0 1 0,-1 0 0,1 1 0,0-1 0,0 1 0,0 0 0,7 1 0,137 12 0,-100-7 0,-28-4 0,1 1 0,-1 1 0,-1 1 0,1 0 0,-1 2 0,0 0 0,0 2 0,19 10 0,-29-10-151,0 0-1,-1 1 0,0 0 0,-1 1 1,0 0-1,0 0 0,-2 1 1,9 16-1,-10-18-6674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9:25.4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509 32 24575,'-17'-5'0,"-4"1"0,2 4 0,-1 0 0,0 0 0,3 0 0,-2 0 0,0 0 0,-1 0 0,1 0 0,-4 0 0,0 0 0,-3 0 0,-3 0 0,1 0 0,1 0 0,4 3 0,3-1 0,0 3 0,3 0 0,3-1 0,3 3 0,2-3 0,1 3 0,0-2 0,0 0 0,2 3 0,1-1 0,0 1 0,2 1 0,0-1 0,3 1 0,-1 0 0,1 1 0,0 4 0,0 0 0,0 2 0,1-1 0,3-3 0,2-1 0,3-2 0,-3 0 0,1 0 0,-1-1 0,1 1 0,1-1 0,1 1 0,-1-3 0,0 0 0,0-1 0,0-3 0,-1 0 0,0-2 0,2 0 0,2 0 0,1 0 0,0 0 0,-2 0 0,-1 0 0,2 0 0,1 0 0,1 0 0,1 0 0,0 0 0,3 0 0,0 0 0,0 0 0,3 0 0,-1 0 0,1 0 0,0 0 0,3 2 0,1 1 0,-1 3 0,0 1 0,-1 1 0,-1 1 0,-1 1 0,-3-1 0,-4-1 0,-1 0 0,-2-1 0,0 2 0,-1-1 0,-1 1 0,0-1 0,-3 1 0,-1-1 0,-1 1 0,0-1 0,-1 1 0,-2 0 0,0-1 0,0 1 0,0 2 0,0 0 0,0 3 0,0 0 0,-2 1 0,-3-1 0,-2 0 0,-2 0 0,0 0 0,0 0 0,0-3 0,0 0 0,1-3 0,1-1 0,-1-1 0,1-1 0,-5 0 0,0-1 0,0-2 0,1-1 0,3-1 0,-1 0 0,0 0 0,1 0 0,-1 0 0,-1 0 0,-2 0 0,1 0 0,0 0 0,-1 0 0,0 0 0,-2 0 0,0-2 0,2 0 0,1-1 0,-1-1 0,1 1 0,-1-1 0,1-3 0,3 2 0,-1-1 0,0 2 0,0 0 0,1-1 0,0 0 0,1 1 0,-2 0 0,0 1 0,1-1 0,-1-2 0,0 1 0,3-1 0,-1 2 0,1-1 0,-1-1 0,-1 0 0,-1-2 0,3-1 0,0 1 0,1-1 0,1 1 0,0-1 0,-1 0 0,1 1 0,2-1 0,0 1 0,2 1 0,0-1 0,0 1 0,0-2 0,1 1 0,3 2 0,1 0 0,3 0 0,1-2 0,0 0 0,-1-1 0,1 1 0,2-1 0,0 0 0,1-2 0,-1-1 0,-2 0 0,0 1 0,0 2 0,-1 0 0,1 1 0,0-3 0,-1-1 0,0 1 0,0 2 0,-1-1 0,1 0 0,1-1 0,0-2 0,0 1 0,0 0 0,1 0 0,2 3 0,-1-1 0,0 1 0,1 2 0,-1 0 0,1 1 0,1 1 0,-1-1 0,0-1 0,2 2 0,-3-1 0,1 0 0,-1-1 0,0 0 0,1 1 0,-1 0 0,0 1 0,-2-1 0,-1 1 0,0 2 0,-1-1 0,1 0 0,1 0 0,0 0 0,-1 1 0,0-1 0,-1 0 0,2-2 0,-1 2 0,-1-1 0,-1 1 0,-2 0 0,-1 2 0,-1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9:0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58 24575,'0'-2'0,"1"0"0,-1 0 0,1 0 0,-1 0 0,1 0 0,0 0 0,0 0 0,0 0 0,0 1 0,0-1 0,1 0 0,-1 1 0,0-1 0,1 1 0,-1-1 0,1 1 0,0 0 0,-1 0 0,1 0 0,3-2 0,0 0 0,-1 1 0,1-1 0,1 1 0,-1 0 0,0 1 0,8-2 0,1 0 0,-1 2 0,0 0 0,1 1 0,-1 0 0,0 1 0,16 3 0,-25-4 0,-1 1 0,1 0 0,0 0 0,-1 1 0,0-1 0,1 1 0,-1 0 0,0 0 0,0 0 0,0 0 0,0 0 0,0 1 0,0-1 0,-1 1 0,1 0 0,-1 0 0,0 0 0,0 0 0,0 0 0,0 0 0,0 0 0,-1 1 0,1-1 0,-1 1 0,0-1 0,0 5 0,11 45 0,-5-25 0,-1 1 0,-2-1 0,2 47 0,-6-50 0,-2-1 0,0 1 0,-2 0 0,-1-1 0,-1 0 0,0 0 0,-2-1 0,-19 40 0,-8-2 0,-2-2 0,-3-1 0,-76 86 0,115-143 0,0 0 0,-1 1 0,1-1 0,0 0 0,0 0 0,-1 0 0,1 0 0,-1 0 0,1 0 0,-1 0 0,1 0 0,-1-1 0,1 1 0,-1 0 0,0-1 0,1 0 0,-1 1 0,0-1 0,0 0 0,1 0 0,-4 0 0,4 0 0,-1-1 0,1 0 0,0 0 0,-1 1 0,1-1 0,0 0 0,0 0 0,0 0 0,0 0 0,0-1 0,0 1 0,0 0 0,0 0 0,0-1 0,0 1 0,1 0 0,-1-1 0,0 1 0,1-2 0,-3-7 0,0 0 0,1 0 0,0 1 0,1-2 0,0-17 0,1 21 0,0 0 0,0 0 0,1-1 0,0 1 0,0 0 0,0 0 0,5-12 0,-5 17 0,1 0 0,-1 1 0,1-1 0,-1 0 0,1 0 0,-1 1 0,1-1 0,0 1 0,0 0 0,0-1 0,0 1 0,0 0 0,0 0 0,0 0 0,0 1 0,1-1 0,-1 0 0,0 1 0,0-1 0,1 1 0,-1 0 0,0 0 0,1 0 0,-1 0 0,0 0 0,1 0 0,3 2 0,-2-2 0,-1 1 0,1 0 0,0 0 0,-1 0 0,1 1 0,-1-1 0,0 1 0,1 0 0,-1-1 0,0 1 0,0 1 0,0-1 0,0 0 0,3 5 0,34 48 0,-35-46 0,1 0 0,0-1 0,0 1 0,1-1 0,0-1 0,10 9 0,15 8-82,-9-6-346,1-2 1,29 16-1,-43-27-6398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9:1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77 105 24575,'-16'52'0,"-31"127"0,42-149 0,1 0 0,1 0 0,2 1 0,4 50 0,0-1 0,-4-46 0,1-9 0,0 0 0,1 0 0,10 49 0,-7-58 0,0-1 0,2 0 0,0 0 0,0-1 0,2 0 0,-1 0 0,19 24 0,-19-29 0,-1 0 0,1-1 0,1 1 0,-1-1 0,2-1 0,-1 0 0,1 0 0,9 6 0,-10-9 0,0 0 0,0-1 0,1 0 0,-1-1 0,0 0 0,1 0 0,0 0 0,-1-1 0,1-1 0,14 0 0,-4 0 0,-5 0 0,1 0 0,-1-1 0,21-5 0,-29 4 0,0 0 0,-1 0 0,1 0 0,-1-1 0,0 0 0,0 0 0,0 0 0,0 0 0,0-1 0,-1 0 0,7-7 0,-5 4 0,-1-1 0,0 1 0,-1-1 0,0 1 0,0-1 0,-1-1 0,0 1 0,0 0 0,-1-1 0,0 1 0,1-17 0,0-13 0,-2-53 0,-1 61 0,2-47 0,0 45 0,-2 0 0,0 1 0,-8-44 0,-36-66 0,41 127 0,-1 0 0,-1 1 0,0-1 0,0 1 0,-1 0 0,-1 0 0,-12-17 0,1 6 0,0 2 0,-36-34 0,32 35 0,-38-28 0,53 44 0,1 1 0,-1 0 0,0 0 0,0 0 0,0 1 0,-1 0 0,1 1 0,-1-1 0,0 1 0,1 1 0,-12-2 0,17 3-91,1 0 0,-1 0 0,1 1 0,-1-1 0,1 0 0,-1 1 0,1-1 0,-1 0 0,1 1 0,0 0 0,-1-1 0,1 1 0,-1 0 0,-1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9:1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24575,'-6'0'0,"0"1"0,0 0 0,0 1 0,1-1 0,-1 1 0,1 0 0,-1 1 0,1-1 0,0 1 0,0 0 0,0 0 0,0 1 0,0-1 0,1 1 0,-1 0 0,-6 9 0,-7 9 0,1 1 0,-18 31 0,20-32 0,13-19 0,1 0 0,-1 0 0,1 0 0,0 0 0,0 0 0,0 0 0,0 0 0,0 1 0,1-1 0,-1 0 0,1 0 0,0 1 0,0-1 0,0 0 0,0 0 0,1 1 0,-1-1 0,1 0 0,0 0 0,0 0 0,0 0 0,1 0 0,-1 0 0,0 0 0,1 0 0,0 0 0,0-1 0,0 1 0,3 3 0,8 8 0,1-1 0,0 0 0,1-1 0,18 12 0,9 8 0,-28-18 0,-1 2 0,-1 0 0,0 0 0,-1 1 0,16 35 0,-5-11 0,-16-27 0,-1 0 0,0 0 0,-1 1 0,-1-1 0,3 26 0,-4-24 0,2 7 0,-2 0 0,-1 35 0,-1-49 0,0-1 0,-1 0 0,-1 1 0,1-1 0,-1 0 0,-1 0 0,1 0 0,-1 0 0,-1 0 0,-5 9 0,6-13 0,-1 0 0,0-1 0,0 1 0,0-1 0,0 0 0,-1 0 0,1 0 0,-1-1 0,0 1 0,0-1 0,0 0 0,0-1 0,0 1 0,0-1 0,0 0 0,-9 0 0,2 1 0,0-2 0,0 1 0,0-2 0,1 1 0,-1-2 0,-16-3 0,23 3 0,0 0 0,0 0 0,1-1 0,-1 0 0,1 0 0,0 0 0,0 0 0,0 0 0,1-1 0,-1 0 0,1 0 0,-1 0 0,1 0 0,1 0 0,-1-1 0,-2-6 0,0 3 0,1-1 0,1 0 0,0 0 0,0 0 0,1 0 0,0-1 0,0 1 0,0-10 0,2 6 0,0 0 0,1 0 0,0 0 0,1 1 0,0-1 0,1 1 0,0-1 0,1 1 0,1 0 0,10-20 0,43-55 0,-21 17 0,-9 14 0,14-29 0,-31 60 0,26-44 0,-31 56-114,0-1 1,-1 1-1,0-1 0,-1-1 0,0 1 1,-2 0-1,1-1 0,-2 0 0,0 1 1,-1-1-1,-2-21 0,2 21-6712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534 267 24473,'0'10'0,"-1"1"0,0-1 0,0 1 0,-1-1 0,0 0 0,-1 0 0,0 1 0,-1-2 0,1 1 0,-2 0 0,1-1 0,-1 0 0,0 1 0,-1-2 0,0 1 0,0-1 0,-1 0 0,0 0 0,0 0 0,-1-1 0,0 0 0,0 0 0,0-1 0,-1 0 0,1 0 0,-2-1 0,1 0 0,0-1 0,-1 1 0,0-2 0,1 1 0,-2-1 0,1 0 0,0-1 0,0 0 0,-1-1 0,1 0 0,-1 0 0,1-1 0,0 0 0,-1-1 0,1 0 0,-1 0 0,1-1 0,0 0 0,0-1 0,-1 0 0,2-1 0,-1 1 0,0-2 0,1 1 0,0-1 0,-1 0 0,2-1 0,-1 0 0,1 0 0,0-1 0,0 0 0,0 0 0,1-1 0,0 0 0,0 0 0,1 0 0,0-1 0,0 1 0,1-2 0,0 1 0,1 0 0,-1-1 0,2 0 0,-1 1 0,1-2 0,0 1 0,1 0 0,0 0 0,1-1 0,0 1 0,0-1 0,1 1 0,0 0 0,1-1 0,0 1 0,0-1 0,1 1 0,0 0 0,1 0 0,0-1 0,1 2 0,-1-1 0,2 0 0,-1 1 0,1 0 0,0-1 0,1 2 0,0-1 0,0 1 0,1 0 0,0 0 0,0 0 0,1 1 0,0 0 0,0 0 0,0 1 0,1 0 0,-1 0 0,2 1 0,-1 0 0,0 1 0,1-1 0,0 2 0,-1-1 0,2 1 0,-1 0 0,0 1 0,0 0 0,1 1 0,-1 0 0,1 0 0,-1 1 0,0 0 0,1 1 0,-1 0 0,1 0 0,-1 1 0,0 0 0,0 1 0,1 0 0,-2 1 0,1-1 0,0 2 0,-1-1 0,0 1 0,1 0 0,-2 1 0,1 0 0,-1 0 0,0 1 0,0 0 0,0 0 0,-1 1 0,0 0 0,0 0 0,-1 0 0,0 1 0,0-1 0,-1 2 0,0-1 0,-1 0 0,1 1 0,-2 0 0,1-1 0,-1 2 0,0-1 0,-1 0 0,0 0 0,-1 1 0,0-1 0,0 1 0,-1-1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24575,'0'424'0,"19"-283"0,-20-35-1365,1-91-5461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41 24575,'5'-1'0,"0"0"0,1-1 0,-1 1 0,0-1 0,0 0 0,9-5 0,17-6 0,-13 9 0,0 1 0,1 0 0,0 2 0,0 0 0,-1 1 0,1 1 0,0 1 0,18 3 0,-32-3 0,0 1 0,0-1 0,-1 1 0,1 0 0,0 0 0,-1 0 0,0 0 0,0 1 0,0-1 0,0 1 0,-1 0 0,1 1 0,-1-1 0,0 1 0,-1-1 0,1 1 0,-1 0 0,0 0 0,0 0 0,0 0 0,0 0 0,-1 0 0,1 9 0,3 12 0,-2 1 0,-1-1 0,-1 36 0,0-7 0,0-24 0,-6 60 0,4-82 0,-1 0 0,0 0 0,0 0 0,-1 0 0,0-1 0,-1 1 0,0-1 0,0 0 0,-1 0 0,-11 15 0,-1-1 0,11-14 0,-1 0 0,1-1 0,-1 1 0,-1-1 0,-9 7 0,9-9 0,0-1 0,-1 0 0,1-1 0,0 0 0,-1 0 0,0-1 0,0 0 0,0 0 0,0-1 0,0 0 0,0-1 0,0 0 0,0 0 0,0-1 0,0 0 0,0 0 0,0-1 0,0-1 0,1 1 0,-1-1 0,1-1 0,0 0 0,-1 0 0,2 0 0,-11-8 0,-24-10 0,32 18 0,1 0 0,-1-1 0,1 0 0,0 0 0,-13-12 0,20 15 0,0 0 0,1 0 0,-1 0 0,0 0 0,1 0 0,0 0 0,-1-1 0,1 1 0,0 0 0,0-1 0,0 1 0,1-1 0,-1 1 0,0-1 0,1 0 0,0 1 0,0-1 0,0 1 0,0-1 0,0 0 0,0 1 0,1-1 0,-1 1 0,1-1 0,-1 0 0,1 1 0,2-4 0,-2 4 0,0 0 0,1 0 0,-1 0 0,1 0 0,-1 1 0,1-1 0,0 1 0,0-1 0,-1 1 0,1 0 0,0-1 0,0 1 0,0 0 0,1 0 0,-1 0 0,0 1 0,0-1 0,0 0 0,1 1 0,-1 0 0,0-1 0,0 1 0,3 0 0,64 2 0,-47 0 0,10-2 0,-14 0 0,0 0 0,-1 1 0,1 1 0,-1 1 0,1 0 0,32 11 0,-7 3 0,-18-8 0,-1 1 0,30 18 0,-13-6 36,47 19-1,-24-12-1471,-54-23-5390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24575,'104'-9'0,"-71"5"0,43-1 0,-4 4 0,67 3 0,-116 1 0,43 13 0,4 0 0,-64-15 0,1 0 0,-1 1 0,0 0 0,0 0 0,0 0 0,0 0 0,0 1 0,-1 0 0,1 0 0,-1 1 0,0 0 0,0 0 0,0 0 0,0 0 0,-1 1 0,0-1 0,0 1 0,0 1 0,0-1 0,-1 0 0,0 1 0,0-1 0,0 1 0,-1 0 0,0 0 0,0 0 0,0 1 0,-1-1 0,0 0 0,0 0 0,-1 1 0,0-1 0,0 1 0,0-1 0,-1 0 0,0 1 0,0-1 0,-3 9 0,2-10 0,-1 1 0,1-1 0,-1 1 0,-1-1 0,1 0 0,-1 0 0,1-1 0,-2 1 0,1-1 0,0 0 0,-1 0 0,0 0 0,1 0 0,-2-1 0,1 0 0,0 0 0,-1 0 0,1-1 0,-12 3 0,0 1 0,-1-1 0,0-1 0,0 0 0,0-2 0,-25 1 0,-109 14 0,170-16 0,1 1 0,27 6 0,5 0 0,-31-5 0,0 1 0,29 9 0,-43-11 0,1 1 0,0-1 0,-1 1 0,1 0 0,-1 1 0,0 0 0,0 0 0,0 0 0,-1 0 0,8 8 0,-10-6 0,0-1 0,-1 1 0,1 0 0,-1 0 0,-1 0 0,1 0 0,-1 0 0,0 0 0,0 0 0,-1 0 0,0 1 0,-1 9 0,1-9 0,0 1 0,-1 0 0,-1-1 0,1 1 0,-1-1 0,0 0 0,-1 0 0,0 1 0,-6 11 0,4-14 0,1-1 0,-1 1 0,0-1 0,0-1 0,0 1 0,-1-1 0,1 0 0,-1 0 0,0 0 0,0-1 0,0 0 0,-12 3 0,-2 0 0,0-2 0,-35 3 0,-29 3 0,-26 0 0,91-9-111,8 0-98,0 0 0,-1 0 0,1-1 0,0-1 0,-13-3 0,13 2-6617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24575,'-1'56'0,"3"65"0,-2-119 0,1 0 0,-1 0 0,1-1 0,0 1 0,-1 0 0,1 0 0,0 0 0,0 0 0,0-1 0,1 1 0,-1 0 0,0-1 0,1 1 0,-1-1 0,1 1 0,-1-1 0,1 0 0,0 0 0,-1 0 0,1 0 0,0 0 0,0 0 0,0 0 0,0 0 0,0-1 0,0 1 0,0-1 0,0 1 0,0-1 0,0 0 0,2 0 0,12 1 0,0 0 0,-1-2 0,20-2 0,-6 1 0,129 2-1365,-142 0-5461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24575,'0'759'-1365,"0"-743"-5461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24575,'3'68'0,"-1"-43"0,-1 0 0,-1 0 0,-2 0 0,-5 34 0,1-44 0,2-16 0,4 0 0,0 0 0,1 0 0,-1 0 0,0 0 0,0 0 0,1 0 0,-1 0 0,1 0 0,-1 0 0,1 0 0,-1 0 0,1 0 0,-1 1 0,1-1 0,0 0 0,0 0 0,-1 1 0,1-1 0,0 0 0,0 1 0,0-1 0,0 0 0,0 1 0,0 0 0,1-1 0,6-4 0,1 2 0,0-1 0,0 1 0,1 0 0,-1 1 0,1 0 0,16-1 0,-21 3 0,0 0 0,1 1 0,-1 0 0,0 0 0,0 0 0,0 0 0,0 1 0,0-1 0,0 1 0,-1 1 0,1-1 0,-1 1 0,1 0 0,-1 0 0,7 6 0,9 9 0,-2 1 0,0 0 0,24 35 0,-37-46 0,1 0 0,-2 1 0,1-1 0,-1 1 0,0 0 0,-1 0 0,0 0 0,0 0 0,-1 1 0,-1-1 0,1 1 0,-1-1 0,-1 12 0,-1-17 0,1-1 0,-2 1 0,1-1 0,0 0 0,0 1 0,-1-1 0,0 0 0,0 0 0,0 0 0,0 0 0,0 0 0,-1 0 0,1-1 0,-1 1 0,0-1 0,1 0 0,-1 0 0,0 0 0,0 0 0,-1 0 0,1 0 0,0-1 0,-1 0 0,1 0 0,0 0 0,-1 0 0,1 0 0,-1-1 0,-5 1 0,-4 1 0,-1-1 0,1 0 0,-1-1 0,1 0 0,-1-1 0,-21-5 0,-26-7 0,19 4 0,1-1 0,-74-28 0,89 29-1365,14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4:55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 24575,'0'-7'0,"0"12"0,0 2 0,0 8 0,0-5 0,0 0 0,0 1 0,0-1 0,0 1 0,0-3 0,0 4 0,0 2 0,0 0 0,0 0 0,0 0 0,0-2 0,0-1 0,0 0 0,0 0 0,0 0 0,0 0 0,0-1 0,0-1 0,0 1 0,0 1 0,0 2 0,0-2 0,0 1 0,0 2 0,0-2 0,2 0 0,0-1 0,0-2 0,0 0 0,-2-1 0,0 1 0,0 0 0,0-1 0,0 1 0,0 0 0,0-1 0,2 1 0,0-1 0,1 1 0,-1 1 0,-2 2 0,2-1 0,0 0 0,0-3 0,0-1 0,-2 2 0,0 3 0,0 1 0,0 1 0,0-3 0,0 0 0,0-1 0,0 1 0,0 0 0,0 0 0,2 0 0,0-2 0,0 0 0,0-1 0,-2 1 0,0 0 0,0-1 0,0 1 0,2 0 0,0-1 0,1 0 0,-1 1 0,-2-1 0,0 0 0,0-1 0,0 0 0,0 1 0,0-4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9:32.8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1 24575,'14'4'0,"6"-1"0,13-3 0,8 0 0,9 0 0,4 0 0,-3 0 0,-2 0 0,-8 0 0,-5 0 0,4 0 0,-7 0 0,-4 0 0,-9 0 0,-5 0 0,0 0 0,-1 0 0,0 0 0,-5 0 0,-1 0 0,1 0 0,1 0 0,2 0 0,1 0 0,1 0 0,1 0 0,1 0 0,-1 0 0,-1 0 0,0 0 0,-2 0 0,-1 0 0,0 0 0,-3 0 0,1 0 0,-2 0 0,1 0 0,-1 0 0,1 0 0,-2 2 0,-2 3 0,-4 2 0,-3 5 0,-5 1 0,-4 0 0,0 1 0,-2-1 0,2 1 0,-2 0 0,0-2 0,1 2 0,1-2 0,0 1 0,0 1 0,0-2 0,-2 0 0,2 0 0,0-3 0,-2 0 0,2 0 0,0 0 0,-1 0 0,1 0 0,1-2 0,0-1 0,2-2 0,-1 0 0,-2 0 0,-1-1 0,1 1 0,-1 1 0,0-1 0,1-1 0,1 1 0,1-1 0,1 1 0,0 0 0,1 0 0,-1 2 0,0-1 0,2 1 0,1 0 0,-1 1 0,1 1 0,-3 1 0,0-1 0,1 1 0,-1-1 0,1 1 0,-1-1 0,0 1 0,1-1 0,-1 1 0,2-2 0,-1 1 0,1-1 0,-1 0 0,-2 4 0,-1 0 0,-1 0 0,1 0 0,2-2 0,0 0 0,-2 0 0,1 0 0,0 0 0,1 0 0,2 0 0,0-1 0,1 1 0,-1-1 0,2 1 0,-1-2 0,2-1 0,-1 1 0,-1-3 0,1 2 0,-1 0 0,1 1 0,1 1 0,-2-1 0,1-2 0,-1 0 0,2 1 0,1 1 0,-3 1 0,0 1 0,-2-1 0,0 1 0,1-1 0,0 1 0,1 0 0,-1-1 0,-1 1 0,-1-1 0,2 1 0,1 0 0,-1-1 0,2 1 0,-1-2 0,0-3 0,3-2 0,-1-2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24575,'406'0'-1365,"-390"0"-5461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24575,'-1'0'0,"-1"1"0,1-1 0,-1 1 0,0-1 0,1 1 0,-1 0 0,1-1 0,-1 1 0,1 0 0,0 0 0,-1 0 0,1 0 0,0 0 0,0 1 0,0-1 0,0 0 0,0 1 0,0-1 0,-1 2 0,-20 37 0,12-19 0,3-12 0,1 1 0,1-1 0,0 1 0,0 1 0,1-1 0,0 0 0,1 1 0,0 0 0,1 0 0,0 0 0,1 0 0,0 0 0,1 20 0,0-31 0,0 21 0,1 0 0,6 33 0,-5-46 0,0 0 0,1 0 0,0 0 0,0-1 0,1 1 0,0-1 0,0 0 0,1 0 0,8 10 0,-2-4 0,1-1 0,1 0 0,0 0 0,0-2 0,1 0 0,0 0 0,1-1 0,26 12 0,-33-17 0,0 0 0,0-1 0,1 0 0,-1-1 0,1 1 0,0-2 0,13 2 0,-20-3 0,1 0 0,-1 0 0,0 0 0,1 0 0,-1-1 0,1 1 0,-1-1 0,0 0 0,0 0 0,1 0 0,-1 0 0,0 0 0,0 0 0,0-1 0,0 1 0,0-1 0,0 1 0,-1-1 0,1 0 0,0 1 0,-1-1 0,0 0 0,1 0 0,-1 0 0,0 0 0,0-1 0,0 1 0,0 0 0,0 0 0,0-1 0,-1 1 0,1 0 0,-1-4 0,3-4 0,-2-1 0,0 0 0,0 0 0,0 0 0,-2 0 0,1 0 0,-1 0 0,-5-20 0,4 25 0,0-1 0,0 1 0,-1 0 0,0 0 0,0 0 0,0 0 0,-1 1 0,0-1 0,0 1 0,0 0 0,-1 0 0,1 0 0,-1 1 0,0-1 0,-9-4 0,8 5 0,1 0 0,-1 1 0,1 0 0,-1 0 0,0 1 0,0-1 0,0 1 0,-10-1 0,12 3 0,1 0 0,0 0 0,0 1 0,0 0 0,-1 0 0,1-1 0,0 2 0,0-1 0,0 0 0,0 1 0,1-1 0,-1 1 0,0 0 0,1 0 0,-1 0 0,1 0 0,0 0 0,-1 1 0,-1 2 0,-21 19 0,-45 36 0,7-1-1365,54-52-5461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5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24575,'141'-18'0,"-133"18"0,9-1 0,-1 0 0,1 1 0,0 1 0,-1 1 0,1 0 0,-1 1 0,0 1 0,0 0 0,0 1 0,22 11 0,-21-7 0,-9-5 0,1 0 0,-1 0 0,0 1 0,0 0 0,0 1 0,-1 0 0,0 0 0,0 0 0,-1 1 0,1 0 0,-1 0 0,7 13 0,-5-5 0,-1 0 0,-1 1 0,0-1 0,-2 1 0,1 0 0,-2 1 0,0-1 0,-1 1 0,-1 0 0,0-1 0,-1 1 0,-5 30 0,1-26 0,-1-1 0,0-1 0,-2 1 0,0-1 0,-2 0 0,0-1 0,-16 25 0,-22 50 0,-1-6 0,8-16 0,32-57 0,-1-1 0,0 1 0,-1-2 0,-1 1 0,0-2 0,-1 1 0,0-2 0,-1 1 0,0-2 0,0 0 0,-1 0 0,0-1 0,-25 10 0,32-16 0,0 0 0,0-1 0,0 0 0,0 0 0,0 0 0,0-1 0,0 0 0,0 0 0,0-1 0,0 0 0,0 0 0,-9-3 0,14 3 0,0 1 0,0-1 0,-1 0 0,1 0 0,0 0 0,0 0 0,0 0 0,0 0 0,1-1 0,-1 1 0,0-1 0,0 1 0,1-1 0,-1 0 0,1 1 0,0-1 0,-1 0 0,1 0 0,0 0 0,0 0 0,0 0 0,0 0 0,1-1 0,-1 1 0,0 0 0,1 0 0,0 0 0,-1-1 0,1 1 0,0 0 0,0-1 0,0 1 0,1 0 0,-1 0 0,0-1 0,1 1 0,0 0 0,-1 0 0,1 0 0,2-4 0,-2 4 0,1 0 0,-1 0 0,1 0 0,-1 0 0,1 0 0,-1 1 0,1-1 0,0 1 0,0-1 0,0 1 0,0 0 0,0 0 0,0 0 0,0 0 0,0 0 0,1 0 0,-1 0 0,0 1 0,0-1 0,1 1 0,-1 0 0,5-1 0,62 3 0,-46 0 0,-16-2 0,0 1 0,0 0 0,1 0 0,-1 1 0,0 0 0,0 1 0,-1-1 0,1 1 0,0 0 0,-1 1 0,0 0 0,8 5 0,4 6 0,-1 1 0,23 26 0,-13-12 0,24 7-1365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0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24575,'38'-1'0,"-15"0"0,-1 1 0,1 0 0,0 2 0,-1 1 0,1 0 0,-1 2 0,23 8 0,-27-8 0,0 0 0,0-2 0,36 4 0,-11-2 0,-30-3 0,0 0 0,0 1 0,0 1 0,0 0 0,-1 0 0,1 2 0,-1-1 0,-1 2 0,19 11 0,-26-14 0,1-1 0,-1 1 0,0 0 0,-1 0 0,1 0 0,-1 0 0,0 1 0,0 0 0,0-1 0,-1 1 0,1 0 0,-1 0 0,-1 0 0,1 1 0,-1-1 0,1 0 0,-1 1 0,-1-1 0,1 0 0,-1 1 0,0-1 0,0 1 0,-1-1 0,0 1 0,0-1 0,-2 8 0,1-7 0,0-1 0,0 0 0,-1 0 0,1 0 0,-1 0 0,-1 0 0,1 0 0,-1-1 0,1 0 0,-1 0 0,0 0 0,-9 6 0,-65 40 0,15-12 0,-10 22 0,58-50 0,1 0 0,14-9 0,0 0 0,0-1 0,1 1 0,-1-1 0,0 1 0,0-1 0,1 0 0,-1 1 0,0-1 0,1 1 0,-1-1 0,0 1 0,1-1 0,-1 0 0,0 1 0,1-1 0,-1 0 0,1 1 0,-1-1 0,1 0 0,-1 0 0,1 1 0,-1-1 0,1 0 0,-1 0 0,1 0 0,-1 0 0,1 0 0,-1 0 0,1 0 0,0 0 0,-1 0 0,1 0 0,0 0 0,6 2 0,1 0 0,-1 1 0,0-1 0,0 1 0,0 1 0,0-1 0,0 1 0,-1 1 0,0-1 0,0 1 0,0 0 0,0 0 0,-1 1 0,0 0 0,0 0 0,0 0 0,-1 0 0,0 1 0,0-1 0,-1 1 0,0 0 0,0 1 0,-1-1 0,1 0 0,-1 1 0,-1-1 0,0 1 0,1 7 0,15 144 0,-16-130 0,-1-15 0,0 0 0,0-1 0,-1 1 0,-4 16 0,4-25 0,-1 0 0,1-1 0,-1 1 0,0-1 0,-1 0 0,1 0 0,-1 1 0,1-2 0,-1 1 0,-1 0 0,1-1 0,0 1 0,-1-1 0,0 0 0,-7 5 0,-22 11 0,-1-1 0,-50 17 0,60-27 0,-1-2 0,0-1 0,0-1 0,0-1 0,0-1 0,-27-1 0,0-2-1365,36 1-5461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1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24575,'0'-1'0,"1"0"0,-1 0 0,1 0 0,-1 1 0,1-1 0,0 0 0,-1 0 0,1 0 0,0 1 0,0-1 0,-1 0 0,1 1 0,0-1 0,0 0 0,0 1 0,0-1 0,0 1 0,0 0 0,0-1 0,0 1 0,0 0 0,0-1 0,0 1 0,0 0 0,0 0 0,0 0 0,2 0 0,35-2 0,-33 2 0,17 0 0,-1 1 0,1 2 0,0 0 0,-1 1 0,0 2 0,25 8 0,-2 3 0,75 41 0,-115-56 0,0 0 0,-1 1 0,1-1 0,-1 1 0,1 0 0,-1 0 0,0 0 0,0 0 0,0 1 0,-1-1 0,1 1 0,-1 0 0,0-1 0,0 1 0,0 0 0,-1 0 0,1 1 0,-1-1 0,0 0 0,0 0 0,0 1 0,-1-1 0,1 0 0,-1 1 0,0-1 0,-1 1 0,1-1 0,-1 0 0,0 1 0,0-1 0,-2 7 0,-1 0 0,0-1 0,0 0 0,-1 0 0,-1 0 0,0-1 0,0 1 0,0-1 0,-1-1 0,-1 0 0,1 0 0,-14 11 0,11-11 0,-12 10 0,-1-2 0,0 0 0,-49 23 0,69-37 0,0-1 0,0 0 0,0 0 0,0 0 0,0 0 0,-1-1 0,1 1 0,0-1 0,-1 0 0,1 0 0,0 0 0,0 0 0,-1 0 0,1-1 0,0 0 0,-1 1 0,1-1 0,-4-2 0,7 3 0,0-1 0,0 1 0,0-1 0,1 1 0,-1 0 0,0-1 0,0 1 0,0-1 0,0 1 0,1 0 0,-1-1 0,0 1 0,0 0 0,1-1 0,-1 1 0,0 0 0,0-1 0,1 1 0,-1 0 0,0 0 0,1 0 0,-1-1 0,0 1 0,1 0 0,-1 0 0,1 0 0,-1 0 0,0-1 0,1 1 0,-1 0 0,1 0 0,-1 0 0,0 0 0,1 0 0,-1 0 0,1 0 0,-1 0 0,0 0 0,2 1 0,18-5 0,-12 4 0,5-2 0,-1 1 0,1 1 0,0 0 0,0 1 0,12 2 0,-21-2 0,0 0 0,-1 1 0,1-1 0,-1 0 0,0 1 0,1 0 0,-1 0 0,0 0 0,0 0 0,0 0 0,0 1 0,0-1 0,-1 1 0,1 0 0,-1 0 0,0 0 0,0 0 0,0 0 0,0 0 0,0 1 0,2 5 0,5 20 0,0 0 0,-2 1 0,-1 0 0,3 58 0,-1-45 0,-6-34 0,0 1 0,0-1 0,-1 0 0,-1 1 0,1 10 0,-2-17 0,1-1 0,-1 1 0,1-1 0,-1 1 0,0 0 0,0-1 0,0 0 0,0 1 0,0-1 0,-1 1 0,1-1 0,-1 0 0,1 0 0,-1 0 0,0 0 0,0 0 0,0 0 0,0-1 0,0 1 0,0-1 0,-1 1 0,-3 1 0,-10 4 0,0-1 0,0-1 0,-1 0 0,0-1 0,0-1 0,0 0 0,0-2 0,-1 0 0,1 0 0,-19-3 0,29 2 0,-42-4-1365,38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24575,'16'2'0,"0"-1"0,0 2 0,0 0 0,0 1 0,23 10 0,-22-8 0,0 0 0,0-2 0,0 0 0,25 2 0,41 3 0,29 0 0,-95-9 0,-7-1 0,0 0 0,0 1 0,0 0 0,0 1 0,0 0 0,0 1 0,-1 0 0,1 1 0,-1 0 0,15 6 0,-22-7 0,1 0 0,-2 0 0,1 1 0,0-1 0,0 0 0,-1 1 0,1 0 0,-1-1 0,0 1 0,0 0 0,0-1 0,0 1 0,0 0 0,0 0 0,-1 0 0,0 0 0,1 0 0,-1 0 0,0 0 0,0 0 0,-1-1 0,1 1 0,-1 0 0,1 0 0,-1 0 0,0 0 0,-1 2 0,-3 12 0,-1-1 0,0 0 0,-11 18 0,-54 119 0,-27 45 0,2-6 0,40-72 0,28-78-1365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24575,'1'55'0,"0"-25"0,-1 1 0,-1-1 0,-2 0 0,-6 32 0,3-30 0,3 1 0,0 1 0,2-1 0,4 45 0,0 4 0,-2-48 0,1 1 0,9 41 0,-6-32 7,-2-1 0,-5 78 0,0-33-1393,2-73-5440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5 24575,'-56'-2'0,"34"0"0,0 2 0,0 0 0,1 1 0,-28 5 0,42-4 0,-1 1 0,1 0 0,-1 1 0,1-1 0,0 1 0,1 1 0,-1-1 0,1 1 0,0 0 0,0 0 0,0 1 0,-5 7 0,-9 11 0,-28 49 0,18-27 0,26-40 0,0 0 0,0 0 0,1 0 0,0 0 0,0 1 0,0-1 0,1 1 0,0 0 0,0 0 0,1 0 0,0 0 0,0 0 0,0 10 0,2-13 0,-1-1 0,1 1 0,0-1 0,0 1 0,1-1 0,-1 1 0,1-1 0,-1 0 0,1 0 0,0 0 0,0 0 0,0 0 0,1 0 0,-1 0 0,1-1 0,-1 1 0,1-1 0,0 0 0,0 0 0,0 0 0,0 0 0,1 0 0,-1-1 0,0 1 0,1-1 0,-1 0 0,6 1 0,-5-1 0,-1-1 0,0 1 0,1-1 0,-1 0 0,1 0 0,-1 0 0,0 0 0,1-1 0,-1 1 0,0-1 0,1 0 0,-1 0 0,0 0 0,0-1 0,0 1 0,0-1 0,0 0 0,0 1 0,0-1 0,-1-1 0,1 1 0,-1 0 0,1 0 0,-1-1 0,0 0 0,0 1 0,2-5 0,8-10 0,-2-1 0,0-1 0,11-27 0,-5 11 0,-13 27 0,1-1 0,-1 0 0,-1 0 0,0 0 0,1-10 0,-2 9 0,1 1 0,0 0 0,1-1 0,3-9 0,-2 82 0,-4 719 0,-4-751-1365,1-20-5461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59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24575,'19'142'0,"-20"310"0,9-453 0,-1 0 0,1-1 0,-1 0 0,1 0 0,13-7 0,-19 9 0,6-4 0,1 1 0,0 1 0,0 0 0,0 0 0,0 1 0,0 0 0,1 0 0,-1 1 0,0 0 0,0 1 0,0 0 0,0 1 0,0-1 0,0 2 0,0-1 0,0 1 0,0 1 0,-1 0 0,0 0 0,13 8 0,-11-4 0,0 1 0,0 0 0,-1 0 0,0 1 0,-1 0 0,0 0 0,0 1 0,-1 0 0,-1 0 0,9 21 0,-12-23 0,0 0 0,0 0 0,-1 0 0,-1 1 0,1-1 0,-1 1 0,-1-1 0,0 1 0,0-1 0,-1 1 0,0-1 0,-1 0 0,0 1 0,0-1 0,-6 13 0,5-17 0,0 0 0,0 0 0,-1 0 0,0 0 0,1-1 0,-2 1 0,1-1 0,-1 0 0,1 0 0,-1-1 0,0 1 0,0-1 0,-9 4 0,-79 30 0,77-31 0,3-2 0,0-1 0,0-1 0,0 0 0,-22 0 0,-34 6 0,37-3 0,0-2 0,-1 0 0,1-2 0,-61-7 0,89 6-91,0 0 0,0-1 0,0 0 0,0 0 0,0 0 0,0 0 0,0 0 0,1-1 0,-1 0 0,0 1 0,1-1 0,0-1 0,-1 1 0,-5-6 0,3-1-6735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0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24575,'459'0'-1365,"-444"0"-5461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9:36.4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0 24575,'17'0'0,"-1"0"0,8 0 0,1 0 0,2 0 0,8 0 0,2 0 0,4 0 0,1 0 0,-3 2 0,-1 1 0,-6 2 0,-3 1 0,-7 0 0,-3 1 0,-4-1 0,-2 1 0,-2 2 0,-2 0 0,-2-1 0,-2 1 0,-1-1 0,-2 1 0,1 0 0,-1-1 0,-2 3 0,0 0 0,0 3 0,0 3 0,0 0 0,0 0 0,0-2 0,0 0 0,0-1 0,0 5 0,0-2 0,0 1 0,-2-4 0,-1-3 0,-4 0 0,-1 0 0,-3 1 0,-1 0 0,-1-1 0,-1-1 0,-1 0 0,-1-1 0,-2-1 0,-1-1 0,-1-2 0,0-2 0,0-1 0,0 1 0,3-1 0,0 1 0,1-1 0,1-2 0,-1 0 0,3 0 0,1 0 0,2 0 0,2 0 0,0 0 0,0 0 0,0 0 0,-1 0 0,0 0 0,2-2 0,4 0 0,6 0 0,7 1 0,4-1 0,6 0 0,5-1 0,1 1 0,0 1 0,-2 1 0,-3 0 0,0 0 0,-1 0 0,-2 0 0,-1 0 0,-3 0 0,1-2 0,-1-1 0,1-2 0,-1 0 0,0 2 0,0 1 0,0 2 0,0 0 0,-3 0 0,0 0 0,-3 0 0,-1 0 0,0 0 0,1 0 0,-1 2 0,-2 1 0,-2 3 0,-3 2 0,-4 0 0,-3 3 0,-2 0 0,0 3 0,0 3 0,-3 0 0,-1 3 0,0-1 0,1 1 0,3-1 0,-3-2 0,0-2 0,-1-4 0,-3 1 0,1-1 0,-2 1 0,0-2 0,2-3 0,-2-2 0,-1-2 0,-1-3 0,-1 1 0,2-1 0,1 0 0,2 0 0,0 0 0,0 0 0,3 0 0,-2 0 0,3 0 0,-1 0 0,1 0 0,2 0 0,0 2 0,0 0 0,-2 0 0,0 0 0,-1-2 0,1 0 0,0 2 0,0 1 0,1 0 0,-2-1 0,2-2 0,-3 1 0,-1 2 0,2-1 0,0 0 0,3-1 0,0 1 0,4-2 0,1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9:0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16 24575,'-48'-8'0,"45"7"0,-1-1 0,0 1 0,1 0 0,-1 0 0,0 1 0,0-1 0,1 1 0,-1-1 0,0 1 0,0 1 0,1-1 0,-1 0 0,0 1 0,0 0 0,1 0 0,-1 0 0,0 0 0,1 0 0,-1 1 0,1 0 0,0 0 0,-7 4 0,5 0 0,-1-1 0,1 1 0,0 1 0,0-1 0,1 1 0,0 0 0,0 0 0,0 0 0,1 0 0,-2 9 0,-22 84 0,19-65 0,-2 21 0,2 0 0,3 1 0,4 102 0,1-88 0,3-43 0,0-1 0,2 0 0,1 0 0,1-1 0,17 39 0,-17-52 0,1-1 0,0 0 0,1 0 0,0-1 0,1 0 0,0 0 0,1-1 0,0-1 0,0 0 0,1 0 0,18 9 0,-21-13 0,0-1 0,0 1 0,0-1 0,1-1 0,0 1 0,0-2 0,14 3 0,-21-5 0,1 1 0,-1-1 0,1 0 0,-1 0 0,1 0 0,-1 0 0,1-1 0,-1 1 0,0-1 0,1 0 0,-1 0 0,0 0 0,1 0 0,-1-1 0,0 0 0,0 1 0,0-1 0,0 0 0,0 0 0,-1-1 0,1 1 0,-1-1 0,1 1 0,2-5 0,7-11 0,-1-2 0,-1 0 0,0 0 0,7-26 0,-14 38 0,0 0 0,-1 0 0,0 0 0,-1-1 0,0 1 0,0 0 0,-1-1 0,0 1 0,0-1 0,-1 1 0,0 0 0,-1-1 0,0 1 0,-3-11 0,3 16 0,1 0 0,0 0 0,-1 0 0,0 1 0,0-1 0,0 0 0,0 1 0,0-1 0,0 1 0,-1 0 0,1 0 0,-1-1 0,1 2 0,-1-1 0,0 0 0,0 1 0,0-1 0,0 1 0,0 0 0,0 0 0,0 0 0,0 0 0,0 0 0,-1 1 0,1 0 0,0 0 0,0 0 0,-1 0 0,1 0 0,0 0 0,-1 1 0,1-1 0,0 1 0,0 0 0,-6 3 0,2-2 0,1 1 0,-1 1 0,0-1 0,1 1 0,0 1 0,0-1 0,0 1 0,0 0 0,1 0 0,0 0 0,0 1 0,0 0 0,1 0 0,-7 12 0,-7 28 58,-10 20-1481,22-57-5403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29.9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 24575,'1'-1'0,"-1"0"0,1 0 0,-1 0 0,1 0 0,-1 0 0,1 0 0,0 0 0,-1 1 0,1-1 0,0 0 0,0 0 0,0 1 0,-1-1 0,1 1 0,0-1 0,0 0 0,0 1 0,0 0 0,0-1 0,0 1 0,0 0 0,0-1 0,0 1 0,0 0 0,0 0 0,0 0 0,2 0 0,36-3 0,-35 3 0,40-1 0,233 3 0,-263 1 0,1 0 0,-1 1 0,1 0 0,16 8 0,13 5 0,48 18 0,-83-31 0,-1 1 0,1 0 0,-1 0 0,-1 0 0,1 1 0,-1 0 0,0 1 0,9 9 0,-14-11 0,1-1 0,-1 1 0,0-1 0,0 1 0,-1 0 0,1 0 0,-1 0 0,0 0 0,0 0 0,-1 0 0,1 6 0,-4 64 0,1-33 0,2-31 0,0-1 0,-1 1 0,0-1 0,-1 1 0,-4 16 0,3-21 0,1-1 0,-1 1 0,0-1 0,0 0 0,-1 0 0,0 0 0,0 0 0,0 0 0,0-1 0,-1 0 0,-5 4 0,-6 2 0,-1 0 0,0-1 0,-1-1 0,0-1 0,0 0 0,-1-2 0,1 0 0,-26 3 0,-2 2 0,-12 1 0,41-9 0,0 1 0,1 1 0,-1 0 0,-24 11 0,104-12 0,-23-4 0,-6 0 0,42 4 0,-65-1 0,0-1 0,-1 2 0,1-1 0,-1 2 0,1-1 0,-1 1 0,19 11 0,-20-10 0,0 0 0,0 0 0,-1 1 0,0 1 0,0-1 0,-1 1 0,1 1 0,-1-1 0,-1 1 0,0 0 0,0 1 0,0-1 0,-1 1 0,-1 1 0,6 12 0,-3 7 0,-1 0 0,-1 0 0,-1 1 0,-2-1 0,-2 49 0,1-71 0,-1-1 0,0 1 0,0 0 0,0 0 0,-1 0 0,0 0 0,0 0 0,-1 0 0,0-1 0,0 1 0,0-1 0,-1 1 0,0-1 0,0 0 0,-1 0 0,0 0 0,-5 6 0,-7 5 0,0 0 0,-37 29 0,45-41 0,0 0 0,0 0 0,-1 0 0,1-1 0,-1-1 0,0 1 0,0-1 0,0-1 0,-1 0 0,-11 2 0,-44 4 0,33-4 0,-49 2 0,2-5 0,-71-3 0,147 1-105,1 1 0,-1-1 0,0 0 0,1 1 0,-1-1 0,1 0 0,-1-1 0,1 1 0,0 0 0,-1-1 0,1 1 0,-3-4 0,-4-2-6721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1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 24575,'177'-18'0,"-134"18"0,-16 1 0,0-1 0,0-1 0,51-9 0,-71 8 0,0 0 0,1 1 0,-1 0 0,1 0 0,0 1 0,-1 0 0,1 0 0,-1 0 0,14 4 0,-18-3 0,-1 0 0,1 0 0,0 0 0,-1 1 0,1-1 0,-1 1 0,0 0 0,1-1 0,-1 1 0,0 0 0,0 1 0,0-1 0,0 0 0,-1 0 0,1 1 0,-1-1 0,1 1 0,-1-1 0,0 1 0,0 0 0,0 0 0,0-1 0,0 1 0,-1 0 0,1 0 0,-1 0 0,0 5 0,2 271 0,-5-133 0,0-106 0,-1 0 0,-2 0 0,-2-1 0,-18 55 0,26-94 0,-15 87-19,-2 7 116,15-86-257,-1 0-1,1 0 1,-2 0 0,1-1-1,-1 1 1,0-1 0,0 0-1,-11 13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3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24575,'1'45'0,"1"0"0,9 46 0,-6-41 0,-2 0 0,-5 82 0,0-33 0,2 412-1365,0-496-5461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4.0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24575,'35'1'0,"0"1"0,41 9 0,-19-2 0,0-3 0,72 0 0,-92-6 0,0 2 0,52 10 0,-66-9 0,-18-3 0,0 1 0,-1-1 0,0 1 0,1 0 0,-1 0 0,1 1 0,6 2 0,-9-2 0,-1-1 0,1 0 0,-1 1 0,1-1 0,-1 1 0,0-1 0,0 1 0,1 0 0,-1 0 0,0-1 0,0 1 0,-1 0 0,1 0 0,0 0 0,-1 0 0,1 0 0,-1 0 0,1 0 0,-1 0 0,0 0 0,0 3 0,2 62 0,-8 80 0,-30 117 0,31-224 0,-18 59 0,-1 10 0,16-66 0,-3-1 0,-18 47 0,14-44 0,12-32-1365,0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6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24575,'-1'92'0,"3"99"0,6-134 0,-4-38 0,-1 1 0,0 25 0,-3-43 0,0 0 0,-1-1 0,1 1 0,0 0 0,0 0 0,0 0 0,0-1 0,1 1 0,-1 0 0,0 0 0,1-1 0,-1 1 0,1 0 0,0-1 0,-1 1 0,1 0 0,0-1 0,0 1 0,0-1 0,0 1 0,0-1 0,1 0 0,-1 1 0,0-1 0,1 0 0,-1 0 0,2 1 0,2-1 0,-1-1 0,0 1 0,1-1 0,-1 0 0,1 0 0,-1 0 0,1-1 0,-1 0 0,9-2 0,22-2 0,1 1 0,0 2 0,0 1 0,49 6 0,38 14 0,-66-6-1365,-44-11-5461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7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24575,'1'32'0,"1"1"0,2 0 0,14 56 0,-13-71 0,3 11 0,8 54 0,19 147 0,-18-149 0,-12-62 0,-1 0 0,0 1 0,1 35 0,-3 49 0,-5 127 0,2-221-170,0 0-1,0-1 0,-1 1 1,-1-1-1,0 1 0,0-1 1,-8 16-1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38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0 24575,'-2'24'0,"-1"-1"0,-1 0 0,-1 0 0,-1-1 0,-12 31 0,-12 44 0,-19 87 0,46-166 0,0 0 0,1-1 0,0 23 0,-5 37 0,2-36 0,1 1 0,5 81 0,0-47 0,0-66 0,1 0 0,0 0 0,0 0 0,1 0 0,0 0 0,1-1 0,5 12 0,9 22 0,-16-36 0,1 1 0,1-1 0,-1 0 0,1 0 0,1 0 0,-1-1 0,1 0 0,0 0 0,0 0 0,1 0 0,0-1 0,0 0 0,0 0 0,7 4 0,-7-6 0,-1 0 0,1 0 0,-1-1 0,1 1 0,0-1 0,0-1 0,0 1 0,0-1 0,0 0 0,0-1 0,0 1 0,0-1 0,0 0 0,0-1 0,0 0 0,0 0 0,0 0 0,11-4 0,-12 3 0,-1 0 0,1-1 0,-1 0 0,0 0 0,0 0 0,0 0 0,0-1 0,-1 1 0,1-1 0,-1 0 0,0 0 0,0 0 0,0-1 0,-1 1 0,0-1 0,0 1 0,0-1 0,0 0 0,0 0 0,-1 0 0,1-9 0,2-11 0,-2 0 0,0 0 0,-3-30 0,1 34 0,0 11 0,0 1 0,-1-1 0,0 0 0,0 1 0,-1-1 0,-1 1 0,1 0 0,-7-15 0,7 21 0,0 0 0,0 0 0,0 0 0,-1 0 0,1 0 0,-1 1 0,1 0 0,-1-1 0,0 1 0,0 0 0,0 0 0,0 0 0,-1 1 0,1-1 0,0 1 0,-1 0 0,1 0 0,-1 0 0,1 0 0,-1 0 0,1 1 0,-1 0 0,0 0 0,1 0 0,-1 0 0,-4 1 0,3 0 0,1 0 0,-1 0 0,1 0 0,0 1 0,-1-1 0,1 1 0,0 0 0,0 0 0,0 1 0,0-1 0,1 1 0,-1 0 0,1 0 0,-1 0 0,1 1 0,0-1 0,0 1 0,1 0 0,-1-1 0,-3 8 0,-4 10 0,0 0 0,-13 42 0,15-39 0,-5 17-1365,8-31-5461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55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162 1 24575,'-2'1'0,"0"-1"0,1 1 0,-1 0 0,1-1 0,-1 1 0,1 0 0,-1 0 0,1 0 0,0 1 0,-1-1 0,1 0 0,0 0 0,0 1 0,0-1 0,0 1 0,0-1 0,0 1 0,0-1 0,1 1 0,-1-1 0,1 1 0,-1 0 0,1-1 0,-1 1 0,1 3 0,-8 45 0,4-10 0,-2-1 0,-2 0 0,-1-1 0,-2 1 0,-27 61 0,31-79 0,1 0 0,1 1 0,1-1 0,1 1 0,-1 28 0,2-24 0,-6 36 0,-1 36 0,8 6 0,3 91 0,0-186 0,0-1 0,0 0 0,1 0 0,-1 0 0,2 0 0,-1-1 0,1 1 0,0-1 0,1 0 0,0 0 0,0-1 0,0 1 0,13 10 0,4 3 0,1-1 0,38 24 0,-49-37 0,0 0 0,0-1 0,0 0 0,0-1 0,21 5 0,34 12 0,-50-17 0,0 0 0,1-1 0,-1 0 0,1-2 0,-1 0 0,1-1 0,-1 0 0,26-5 0,-35 3 0,-1 1 0,1-1 0,0-1 0,-1 0 0,0 0 0,1 0 0,-1-1 0,-1 0 0,1 0 0,-1-1 0,1 0 0,-1 0 0,0-1 0,-1 1 0,0-1 0,0 0 0,5-8 0,7-11 0,-1-1 0,-1-1 0,12-29 0,-22 44 0,0 0 0,-1 0 0,0 0 0,0-1 0,-2 1 0,0-1 0,0 0 0,0-20 0,-2 29 0,-1 1 0,1 0 0,0-1 0,-1 1 0,0 0 0,0-1 0,0 1 0,0 0 0,0 0 0,-1 0 0,0 0 0,1 0 0,-1 0 0,0 0 0,0 0 0,-1 1 0,1-1 0,0 1 0,-1 0 0,0-1 0,1 1 0,-1 0 0,0 1 0,0-1 0,0 0 0,0 1 0,0 0 0,-1 0 0,1 0 0,0 0 0,0 0 0,-1 1 0,1-1 0,-1 1 0,1 0 0,-6 0 0,2 0 0,0 0 0,0 0 0,0 0 0,0 1 0,0 0 0,0 1 0,0-1 0,0 1 0,1 0 0,-1 1 0,1 0 0,-1 0 0,1 0 0,0 1 0,0 0 0,-9 8 0,-20 12 0,24-17 0,-1 1 0,1 0 0,-12 13 0,22-20 0,-10 10 0,0 1 0,0 0 0,1 1 0,-16 26 0,8-4-341,1 0 0,2 1-1,-16 58 1,28-81-6485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4:56.9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306 1 24575,'-4'0'0,"0"0"0,0 1 0,0 0 0,1-1 0,-1 1 0,0 0 0,1 1 0,-1-1 0,1 1 0,-1 0 0,1-1 0,0 2 0,-1-1 0,1 0 0,0 0 0,1 1 0,-1 0 0,-4 4 0,-2 5 0,0 1 0,1 0 0,-9 20 0,-8 12 0,11-22 0,2 1 0,-18 45 0,-6 15 0,21-50 0,1 0 0,-12 54 0,17-58 0,4-5 0,2 0 0,0 0 0,1 0 0,2 0 0,4 35 0,-2 14 0,-1-34 0,1 0 0,9 42 0,-8-60 0,2 0 0,0-1 0,1 0 0,11 25 0,-13-39 0,0 0 0,0 0 0,0 0 0,0 0 0,1-1 0,1 0 0,-1 0 0,1 0 0,0-1 0,0 0 0,0 0 0,1 0 0,0-1 0,13 7 0,-7-5 0,0 0 0,1-1 0,-1-1 0,1 0 0,0 0 0,0-2 0,1 0 0,-1 0 0,18-2 0,-14-1 0,-1-1 0,0-1 0,1 0 0,-1-2 0,-1 0 0,1-1 0,-1 0 0,0-2 0,0 0 0,-1 0 0,0-2 0,0 1 0,-1-2 0,-1 0 0,0-1 0,0 0 0,-1-1 0,10-14 0,35-75 0,-50 88 0,0 0 0,-1 0 0,0 0 0,-1-1 0,-1 0 0,0 0 0,-1 0 0,0-15 0,1-128 0,-4 104 0,0 53 0,1-21 0,-1 0 0,-1 1 0,0-1 0,-2 0 0,0 1 0,-2-1 0,0 1 0,-14-33 0,5 22 0,9 18 0,-1 1 0,0-1 0,-1 1 0,0 1 0,-2 0 0,1 0 0,-11-11 0,-58-62 0,58 69-91,-1 2 0,0 1 0,0 0 0,-31-13 0,28 14-819,13 7-5916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1:15.1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24575,'0'11'0,"0"1"0,0 1 0,0 3 0,0-2 0,0 3 0,2-1 0,0 1 0,1 3 0,-1 2 0,0 2 0,1 3 0,-1-1 0,1 1 0,-3 3 0,0 0 0,0 0 0,0-1 0,0-3 0,0 0 0,0-1 0,0-4 0,0-1 0,0-5 0,0 3 0,0-2 0,0-3 0,0-2 0,0-3 0,0 1 0,0-1 0,0 1 0,0-1 0,0 1 0,0-1 0,0 3 0,0 1 0,0-1 0,0 0 0,0-2 0,0 0 0,0 0 0,0-1 0,0 1 0,0-1 0,0-3 0,0-2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00.7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24575,'0'1076'-1365,"0"-1061"-5461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01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24575,'-3'132'0,"6"142"0,6-217 0,-6-38 0,0 1 0,0 25 0,-3 572-1365,0-601-5461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5:03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248 1 24575,'-4'1'0,"-1"0"0,1 0 0,0 1 0,-1 0 0,1-1 0,0 2 0,0-1 0,0 0 0,0 1 0,0 0 0,1-1 0,-1 2 0,1-1 0,0 0 0,-5 7 0,-41 60 0,22-31 0,21-31 0,0 0 0,0 0 0,1 1 0,0-1 0,1 1 0,0 0 0,0 0 0,1 1 0,-2 10 0,-16 154 0,12-121 0,0 17 0,-8 89 0,17-130 0,1 0 0,2-1 0,1 1 0,8 28 0,-8-43 0,0 1 0,2-1 0,0 0 0,0-1 0,1 0 0,1 0 0,0 0 0,1-1 0,15 17 0,-20-25 0,8 10 0,0 0 0,1-2 0,0 1 0,1-2 0,0 0 0,1 0 0,0-1 0,0-1 0,1-1 0,21 9 0,50 5 0,-80-21 0,0 0 0,0 0 0,0-1 0,1 0 0,-1 0 0,0 0 0,0-1 0,0 0 0,0-1 0,9-2 0,-13 2 0,0 0 0,0 1 0,-1-1 0,1 0 0,-1 0 0,1-1 0,-1 1 0,0 0 0,0-1 0,0 1 0,0-1 0,0 0 0,0 0 0,-1 0 0,0 0 0,1 0 0,-1 0 0,0 0 0,0 0 0,-1 0 0,1 0 0,0-6 0,0-9 0,0-1 0,-4-36 0,1 20 0,2 17 0,0 6 0,0-1 0,-1 1 0,-4-23 0,4 31 0,-1 0 0,1-1 0,-1 1 0,0 0 0,0 0 0,0 0 0,-1 0 0,1 1 0,-1-1 0,0 1 0,0-1 0,0 1 0,-1 0 0,-3-3 0,2 3 0,1 0 0,-1 0 0,0 0 0,0 0 0,0 1 0,0-1 0,0 1 0,-1 1 0,1-1 0,0 1 0,-1 0 0,0 0 0,1 1 0,-1-1 0,1 1 0,-1 0 0,-10 2 0,8 0 0,1 0 0,0 1 0,0 0 0,0 0 0,0 1 0,0-1 0,1 1 0,-1 1 0,1-1 0,0 1 0,1 0 0,-9 9 0,-2 3-195,-1 1 0,2 1 0,1 0 0,0 0 0,1 1 0,-14 33 0,22-42-6631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3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24575,'1'-2'0,"-1"0"0,1 0 0,-1 1 0,1-1 0,0 1 0,0-1 0,-1 1 0,1-1 0,0 1 0,1-1 0,-1 1 0,0 0 0,0-1 0,1 1 0,-1 0 0,0 0 0,1 0 0,-1 0 0,1 0 0,-1 0 0,1 1 0,0-1 0,-1 0 0,1 1 0,0 0 0,0-1 0,-1 1 0,1 0 0,3 0 0,56-5 0,-58 5 0,4 0 0,0 0 0,1 0 0,-1 1 0,0 0 0,0 1 0,0-1 0,0 1 0,-1 1 0,1-1 0,0 1 0,-1 0 0,7 5 0,0 2 0,-1 0 0,0 1 0,21 25 0,-20-22 0,1 2 0,-1 1 0,-1 0 0,0 1 0,-2 1 0,0 0 0,-1 0 0,0 1 0,-2 0 0,0 0 0,-2 0 0,0 1 0,-1 0 0,-1 0 0,-1 0 0,-1 25 0,16 113 0,-17-125 0,-5 108 0,3-124 0,-1 1 0,-1 0 0,-1-1 0,0 0 0,-13 27 0,-1 1 0,-16 33 0,31-73 0,0 0 0,0-1 0,0 1 0,0-1 0,-1 0 0,0 0 0,0-1 0,0 1 0,0-1 0,-9 5 0,12-8 0,1-1 0,0 1 0,0-1 0,-1 0 0,1 1 0,0-1 0,-1 0 0,1 0 0,0 1 0,-1-1 0,1 0 0,0 0 0,-1-1 0,1 1 0,0 0 0,0 0 0,-1-1 0,1 1 0,0 0 0,-1-1 0,1 0 0,0 1 0,0-1 0,0 0 0,0 1 0,0-1 0,0 0 0,0 0 0,0 0 0,0 0 0,0 0 0,0 0 0,0 0 0,1 0 0,-1 0 0,0-2 0,-24-53 0,17 35 0,4 13 0,1-1 0,0 1 0,1-1 0,-1 0 0,2 1 0,-1-1 0,1 0 0,1 0 0,-1 0 0,2 0 0,-1 0 0,1 0 0,4-15 0,-5 22 0,1 0 0,0 1 0,0-1 0,0 0 0,0 1 0,1-1 0,-1 1 0,0 0 0,1-1 0,-1 1 0,1 0 0,-1 0 0,1 0 0,0 0 0,-1 0 0,1 0 0,0 0 0,0 0 0,-1 1 0,1-1 0,0 1 0,0-1 0,0 1 0,0 0 0,0 0 0,0 0 0,0 0 0,0 0 0,-1 0 0,1 1 0,0-1 0,0 0 0,0 1 0,0 0 0,0-1 0,-1 1 0,1 0 0,0 0 0,1 1 0,10 5 0,-1-1 0,0 2 0,21 16 0,-32-24 0,81 56 0,-60-43 0,0 1 0,-1 1 0,32 30 0,-37-31-208,0 0 0,22 13 0,-29-20-533,0-1-6085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3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39 24575,'-1'-1'0,"1"1"0,-1-1 0,1 0 0,-1 0 0,1 0 0,-1 0 0,0 1 0,1-1 0,-1 0 0,0 1 0,0-1 0,1 1 0,-1-1 0,0 1 0,0-1 0,0 1 0,0-1 0,0 1 0,0 0 0,1-1 0,-3 1 0,-29-9 0,20 6 0,0 0 0,0 0 0,-1 0 0,1 1 0,-1 1 0,0 0 0,1 0 0,-1 1 0,-21 4 0,27-3 0,-1 0 0,1 1 0,0 0 0,-1 0 0,1 1 0,0 0 0,1 1 0,-1-1 0,0 1 0,1 0 0,0 1 0,0 0 0,0-1 0,1 2 0,-8 8 0,-30 35 0,31-37 0,0 2 0,-19 26 0,25-31 0,0-1 0,1 0 0,0 1 0,0-1 0,1 1 0,0-1 0,0 1 0,1 1 0,0-1 0,0 0 0,1 1 0,1-1 0,-1 15 0,2-17 0,0-1 0,0 0 0,1 0 0,-1 0 0,2 0 0,2 9 0,-4-14 0,1 1 0,-1-1 0,1 0 0,-1 0 0,1 0 0,0 0 0,-1 0 0,1-1 0,0 1 0,0 0 0,0 0 0,-1 0 0,1-1 0,0 1 0,0 0 0,0-1 0,0 1 0,0-1 0,1 1 0,-1-1 0,0 0 0,0 1 0,0-1 0,0 0 0,0 0 0,0 0 0,1 0 0,-1 0 0,0 0 0,0 0 0,0 0 0,0 0 0,1 0 0,-1-1 0,0 1 0,0-1 0,0 1 0,0 0 0,0-1 0,0 0 0,2-1 0,42-24 0,-33 19 0,0 0 0,0 0 0,21-7 0,-29 12 0,-1 1 0,1-1 0,-1 0 0,1 0 0,-1 0 0,0 0 0,0 0 0,0-1 0,0 0 0,0 1 0,0-1 0,-1 0 0,0 0 0,1-1 0,2-4 0,1-5 0,-1 0 0,0 0 0,4-15 0,6-17 0,-6 2 0,-5 26 0,-4 17 0,0 0 0,0 0 0,0 0 0,0 0 0,0 0 0,0 0 0,0 0 0,0 0 0,0 0 0,0 0 0,0 0 0,1 0 0,-1 0 0,0 0 0,0 0 0,0 0 0,0 0 0,0 0 0,0 0 0,0 0 0,0 0 0,0 0 0,0 0 0,1 0 0,-1 0 0,0 0 0,0 0 0,0 0 0,0 0 0,0 0 0,0 0 0,0 0 0,0 0 0,0 0 0,0 0 0,0 0 0,0-1 0,0 1 0,0 0 0,0 0 0,1 0 0,-1 0 0,0 0 0,0 0 0,0 0 0,0 0 0,0 0 0,0 0 0,0-1 0,0 1 0,0 0 0,5 20 0,0-1 0,-1 1 0,2 34 0,1 1 0,26 178 0,-30-207 0,0 0 0,-1 33 0,-2-32 0,2 0 0,5 30 0,-4-33 0,0 1 0,-2 30 0,-1-32 0,1 0 0,1-1 0,5 24 0,-4-27 18,0-1-1,-2 1 1,-1 35-1,-1-41-160,0 1-1,1-1 1,1 1-1,0-1 1,1 1-1,0-1 1,1 0-1,1 0 0,4 13 1,-2-16-6683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4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24575,'1'-1'0,"-1"0"0,1 0 0,-1 0 0,1 0 0,-1 0 0,1 1 0,0-1 0,-1 0 0,1 0 0,0 0 0,0 1 0,0-1 0,0 1 0,0-1 0,-1 1 0,1-1 0,0 1 0,0-1 0,0 1 0,0 0 0,1-1 0,-1 1 0,0 0 0,0 0 0,0 0 0,0 0 0,1 0 0,37-3 0,-35 3 0,476 1 0,-478-2 0,0 1 0,0 0 0,1 0 0,-1 1 0,0-1 0,0 0 0,0 1 0,0-1 0,0 1 0,1 0 0,-1 0 0,-1 0 0,1 0 0,0 0 0,0 0 0,0 0 0,0 1 0,-1-1 0,1 0 0,-1 1 0,1 0 0,-1-1 0,1 1 0,-1 0 0,0 0 0,0 0 0,0 0 0,0 0 0,0 0 0,0 0 0,-1 0 0,1 4 0,1 4 0,-1 0 0,-1 1 0,0-1 0,0 1 0,-4 17 0,-1-3 0,-2 0 0,0 0 0,-2-1 0,-23 46 0,2-4 0,-68 176 0,34-60 0,38-109 0,20-54 0,0 0 0,-1 0 0,-1-1 0,-19 31 0,19-36-1365,1-1-5461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4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24575,'-1'35'0,"-1"0"0,-9 40 0,4-26 0,4-24 0,-1-1 0,-1 0 0,-1 0 0,-13 33 0,17-54 0,0 1 0,0 0 0,1 0 0,0 0 0,0 0 0,0 0 0,0 0 0,1 0 0,-1 0 0,1 0 0,0 0 0,0 0 0,1 5 0,0-8 0,-1 0 0,0 0 0,1 0 0,-1 0 0,1 0 0,-1 0 0,1 0 0,-1-1 0,1 1 0,0 0 0,0 0 0,-1-1 0,1 1 0,0 0 0,0-1 0,0 1 0,0-1 0,-1 1 0,1-1 0,1 1 0,1 0 0,-1-1 0,1 1 0,-1-1 0,1 0 0,0 0 0,-1 0 0,1 0 0,-1 0 0,1-1 0,-1 1 0,4-2 0,89-18 0,-87 19 0,0 1 0,0-1 0,0 1 0,0 0 0,0 1 0,0 0 0,0 0 0,0 1 0,0 0 0,7 3 0,-5 1 0,-1 2 0,0-1 0,0 2 0,-1-1 0,-1 1 0,1 0 0,10 17 0,14 40 0,-8-13 0,-20-44 0,0 1 0,-1 0 0,-1-1 0,0 1 0,0 0 0,-1 0 0,0 0 0,0 1 0,-2-1 0,1 0 0,-1 0 0,0 0 0,-1 0 0,0 0 0,-1 0 0,0-1 0,-1 1 0,0-1 0,0 0 0,-1 0 0,-10 16 0,-1-10 0,0 0 0,0-1 0,-2-1 0,1-1 0,-30 16 0,-101 39 0,126-58 0,7-2 0,0 0 0,-1-1 0,0-1 0,0-1 0,0 0 0,0-1 0,-30 2 0,44-5-97,1 0-1,-1 0 1,0-1-1,1 1 1,-1-1-1,0 1 1,1-1-1,-1 1 1,1-1-1,-1 0 1,1 0-1,-1 0 0,-1-1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4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24575,'73'0'0,"102"-14"0,-12-3 0,-138 13 0,1 2 0,30 2 0,-33 1 0,-1-2 0,0 0 0,36-7 0,-28 3-1365,-17 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5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22 24575,'-3'-3'0,"-1"0"0,-1 1 0,1 0 0,0 0 0,0 0 0,-1 1 0,1-1 0,-1 1 0,1 0 0,-1 0 0,0 1 0,1-1 0,-7 1 0,-63 2 0,67 0 0,0 0 0,1 1 0,-1-1 0,1 1 0,-1 0 0,1 1 0,0-1 0,0 1 0,0 1 0,1-1 0,0 1 0,-8 8 0,-17 13 0,17-15 0,2 2 0,0-1 0,1 2 0,0-1 0,0 1 0,-13 29 0,16-29 0,-2 1 0,2 1 0,0 0 0,0 1 0,2-1 0,0 1 0,1 1 0,0-1 0,2 0 0,0 1 0,1 26 0,1-41 0,0-1 0,0 1 0,1-1 0,-1 1 0,1-1 0,0 1 0,-1-1 0,1 0 0,0 1 0,0-1 0,1 0 0,-1 0 0,0 0 0,1 0 0,-1 0 0,1 0 0,0 0 0,0 0 0,0 0 0,0-1 0,0 1 0,0-1 0,0 0 0,0 0 0,0 1 0,1-1 0,-1 0 0,0-1 0,1 1 0,-1 0 0,1-1 0,-1 0 0,1 1 0,-1-1 0,1 0 0,-1 0 0,1 0 0,-1-1 0,1 1 0,-1 0 0,6-3 0,-2 2 0,1-1 0,-1 0 0,0 0 0,0-1 0,0 1 0,0-1 0,0-1 0,0 1 0,-1-1 0,0 0 0,1 0 0,-2-1 0,1 0 0,0 0 0,4-7 0,54-75 0,-29 43 0,-2 4 0,-24 31 0,0 0 0,0-1 0,-1 0 0,0 0 0,-1-1 0,0 0 0,-1 0 0,0 0 0,6-20 0,-4 12 0,-1 36 0,-2 35 0,-5 359 0,20-271 0,-20 178-1365,1-303-5461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8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 24575,'56'-10'0,"-50"8"0,1 0 0,0 1 0,0-1 0,0 1 0,0 1 0,0-1 0,0 1 0,0 1 0,13 1 0,-15 0 0,0 0 0,0 0 0,0 0 0,0 1 0,0-1 0,0 1 0,-1 1 0,1-1 0,-1 1 0,0-1 0,0 1 0,-1 0 0,1 1 0,-1-1 0,4 6 0,4 9 0,0 1 0,11 31 0,-8-20 0,-4-3 0,0 0 0,-2 0 0,5 37 0,-6-30 0,18 54 0,-20-66 0,0 1 0,-2 0 0,-1 0 0,-1 1 0,-1-1 0,0 0 0,-6 26 0,5-42 0,-1 1 0,-1-1 0,0 0 0,0 0 0,0 0 0,-1 0 0,0 0 0,-1-1 0,-9 13 0,3-6 0,-1 0 0,0-1 0,-23 19 0,26-24 0,0-1 0,-1-1 0,1 1 0,-1-2 0,-1 0 0,1 0 0,-1 0 0,0-1 0,0-1 0,0 0 0,0-1 0,0 0 0,-1 0 0,1-1 0,-19-1 0,9 0 0,14 0 0,0 1 0,0-1 0,0-1 0,1 0 0,-1 0 0,-10-3 0,15 4 0,0-1 0,0 0 0,0 0 0,0 0 0,1-1 0,-1 1 0,1 0 0,-1-1 0,1 1 0,-1-1 0,1 1 0,0-1 0,0 0 0,0 1 0,0-1 0,0 0 0,0 0 0,0 0 0,0 0 0,1 0 0,-1 0 0,1 0 0,0 0 0,-1 0 0,1 0 0,0-3 0,0 2 0,-1 0 0,1 0 0,0 0 0,0 0 0,0 0 0,0 0 0,1 1 0,-1-1 0,1 0 0,-1 0 0,1 0 0,0 1 0,0-1 0,1 0 0,-1 1 0,0-1 0,1 1 0,0-1 0,-1 1 0,1 0 0,4-4 0,-1 4 0,-1-1 0,1 2 0,-1-1 0,1 1 0,0-1 0,0 1 0,-1 0 0,1 1 0,0-1 0,0 1 0,0 0 0,7 1 0,137 12 0,-100-7 0,-28-4 0,1 1 0,-1 1 0,-1 1 0,1 0 0,-1 2 0,0 0 0,0 2 0,19 10 0,-29-10-151,0 0-1,-1 1 0,0 0 0,-1 1 1,0 0-1,0 0 0,-2 1 1,9 16-1,-10-18-6674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1:1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239 9 24575,'-5'-5'0,"-1"2"0,-1 3 0,-1 0 0,-1 0 0,-1 0 0,-3 0 0,-2 0 0,0 0 0,-1 0 0,4 0 0,0 0 0,3 0 0,1 1 0,1 3 0,3 2 0,0 3 0,1-1 0,1 1 0,-2-1 0,2 3 0,-1 0 0,0-1 0,0 1 0,-2-1 0,-1 3 0,-1 1 0,2-2 0,-2-1 0,3 1 0,-1-1 0,0 3 0,3 0 0,-1 0 0,1 0 0,0 0 0,-1 3 0,1-2 0,2 2 0,0-3 0,0-2 0,0 2 0,0-3 0,0 1 0,0-1 0,0-2 0,0 2 0,0 0 0,0 1 0,1-2 0,0-3 0,2 1 0,-1 0 0,0 1 0,1 0 0,-1-2 0,0 2 0,-2-2 0,0 2 0,0-1 0,2 1 0,0-1 0,2-1 0,0-1 0,0 0 0,2 1 0,-2 1 0,2-1 0,-2-1 0,1 0 0,1-1 0,-2 1 0,2-2 0,1-2 0,-1 0 0,1-2 0,0 0 0,1 0 0,0 0 0,0 0 0,0 0 0,0-1 0,1-3 0,-1-2 0,3 0 0,1-1 0,-1 1 0,2 1 0,-1 0 0,2 3 0,0 2 0,-2-2 0,0-1 0,3-1 0,-3-3 0,4 2 0,-6-2 0,-1-1 0,0-2 0,-1-1 0,0 1 0,-1 3 0,1-4 0,1-1 0,0 0 0,0 1 0,-3 2 0,0-2 0,-1-1 0,0 1 0,-1 0 0,0-1 0,1 0 0,-1 1 0,0-1 0,1 2 0,-1 0 0,0 2 0,0 0 0,-1 0 0,-1-1 0,-2 1 0,0-1 0,0 1 0,0-1 0,0 1 0,0-1 0,0 1 0,0 1 0,0-1 0,0 1 0,0-2 0,0 1 0,-2 1 0,0 1 0,-2 2 0,-2-1 0,0-1 0,-3 1 0,1-1 0,-1 1 0,1 1 0,-1 0 0,1-1 0,-1 1 0,1 0 0,-1-1 0,0 1 0,1 0 0,1-1 0,2 1 0,-1 0 0,0-1 0,-2 1 0,0 1 0,0 0 0,1 0 0,1 1 0,-1-1 0,2 0 0,1 2 0,2-1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9:0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58 24575,'0'-2'0,"1"0"0,-1 0 0,1 0 0,-1 0 0,1 0 0,0 0 0,0 0 0,0 0 0,0 1 0,0-1 0,1 0 0,-1 1 0,0-1 0,1 1 0,-1-1 0,1 1 0,0 0 0,-1 0 0,1 0 0,3-2 0,0 0 0,-1 1 0,1-1 0,1 1 0,-1 0 0,0 1 0,8-2 0,1 0 0,-1 2 0,0 0 0,1 1 0,-1 0 0,0 1 0,16 3 0,-25-4 0,-1 1 0,1 0 0,0 0 0,-1 1 0,0-1 0,1 1 0,-1 0 0,0 0 0,0 0 0,0 0 0,0 0 0,0 1 0,0-1 0,-1 1 0,1 0 0,-1 0 0,0 0 0,0 0 0,0 0 0,0 0 0,0 0 0,-1 1 0,1-1 0,-1 1 0,0-1 0,0 5 0,11 45 0,-5-25 0,-1 1 0,-2-1 0,2 47 0,-6-50 0,-2-1 0,0 1 0,-2 0 0,-1-1 0,-1 0 0,0 0 0,-2-1 0,-19 40 0,-8-2 0,-2-2 0,-3-1 0,-76 86 0,115-143 0,0 0 0,-1 1 0,1-1 0,0 0 0,0 0 0,-1 0 0,1 0 0,-1 0 0,1 0 0,-1 0 0,1 0 0,-1-1 0,1 1 0,-1 0 0,0-1 0,1 0 0,-1 1 0,0-1 0,0 0 0,1 0 0,-4 0 0,4 0 0,-1-1 0,1 0 0,0 0 0,-1 1 0,1-1 0,0 0 0,0 0 0,0 0 0,0 0 0,0-1 0,0 1 0,0 0 0,0 0 0,0-1 0,0 1 0,1 0 0,-1-1 0,0 1 0,1-2 0,-3-7 0,0 0 0,1 0 0,0 1 0,1-2 0,0-17 0,1 21 0,0 0 0,0 0 0,1-1 0,0 1 0,0 0 0,0 0 0,5-12 0,-5 17 0,1 0 0,-1 1 0,1-1 0,-1 0 0,1 0 0,-1 1 0,1-1 0,0 1 0,0 0 0,0-1 0,0 1 0,0 0 0,0 0 0,0 0 0,0 1 0,1-1 0,-1 0 0,0 1 0,0-1 0,1 1 0,-1 0 0,0 0 0,1 0 0,-1 0 0,0 0 0,1 0 0,3 2 0,-2-2 0,-1 1 0,1 0 0,0 0 0,-1 0 0,1 1 0,-1-1 0,0 1 0,1 0 0,-1-1 0,0 1 0,0 1 0,0-1 0,0 0 0,3 5 0,34 48 0,-35-46 0,1 0 0,0-1 0,0 1 0,1-1 0,0-1 0,10 9 0,15 8-82,-9-6-346,1-2 1,29 16-1,-43-27-6398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9:1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77 105 24575,'-16'52'0,"-31"127"0,42-149 0,1 0 0,1 0 0,2 1 0,4 50 0,0-1 0,-4-46 0,1-9 0,0 0 0,1 0 0,10 49 0,-7-58 0,0-1 0,2 0 0,0 0 0,0-1 0,2 0 0,-1 0 0,19 24 0,-19-29 0,-1 0 0,1-1 0,1 1 0,-1-1 0,2-1 0,-1 0 0,1 0 0,9 6 0,-10-9 0,0 0 0,0-1 0,1 0 0,-1-1 0,0 0 0,1 0 0,0 0 0,-1-1 0,1-1 0,14 0 0,-4 0 0,-5 0 0,1 0 0,-1-1 0,21-5 0,-29 4 0,0 0 0,-1 0 0,1 0 0,-1-1 0,0 0 0,0 0 0,0 0 0,0 0 0,0-1 0,-1 0 0,7-7 0,-5 4 0,-1-1 0,0 1 0,-1-1 0,0 1 0,0-1 0,-1-1 0,0 1 0,0 0 0,-1-1 0,0 1 0,1-17 0,0-13 0,-2-53 0,-1 61 0,2-47 0,0 45 0,-2 0 0,0 1 0,-8-44 0,-36-66 0,41 127 0,-1 0 0,-1 1 0,0-1 0,0 1 0,-1 0 0,-1 0 0,-12-17 0,1 6 0,0 2 0,-36-34 0,32 35 0,-38-28 0,53 44 0,1 1 0,-1 0 0,0 0 0,0 0 0,0 1 0,-1 0 0,1 1 0,-1-1 0,0 1 0,1 1 0,-12-2 0,17 3-91,1 0 0,-1 0 0,1 1 0,-1-1 0,1 0 0,-1 1 0,1-1 0,-1 0 0,1 1 0,0 0 0,-1-1 0,1 1 0,-1 0 0,-1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59:1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24575,'-6'0'0,"0"1"0,0 0 0,0 1 0,1-1 0,-1 1 0,1 0 0,-1 1 0,1-1 0,0 1 0,0 0 0,0 0 0,0 1 0,0-1 0,1 1 0,-1 0 0,-6 9 0,-7 9 0,1 1 0,-18 31 0,20-32 0,13-19 0,1 0 0,-1 0 0,1 0 0,0 0 0,0 0 0,0 0 0,0 0 0,0 1 0,1-1 0,-1 0 0,1 0 0,0 1 0,0-1 0,0 0 0,0 0 0,1 1 0,-1-1 0,1 0 0,0 0 0,0 0 0,0 0 0,1 0 0,-1 0 0,0 0 0,1 0 0,0 0 0,0-1 0,0 1 0,3 3 0,8 8 0,1-1 0,0 0 0,1-1 0,18 12 0,9 8 0,-28-18 0,-1 2 0,-1 0 0,0 0 0,-1 1 0,16 35 0,-5-11 0,-16-27 0,-1 0 0,0 0 0,-1 1 0,-1-1 0,3 26 0,-4-24 0,2 7 0,-2 0 0,-1 35 0,-1-49 0,0-1 0,-1 0 0,-1 1 0,1-1 0,-1 0 0,-1 0 0,1 0 0,-1 0 0,-1 0 0,-5 9 0,6-13 0,-1 0 0,0-1 0,0 1 0,0-1 0,0 0 0,-1 0 0,1 0 0,-1-1 0,0 1 0,0-1 0,0 0 0,0-1 0,0 1 0,0-1 0,0 0 0,-9 0 0,2 1 0,0-2 0,0 1 0,0-2 0,1 1 0,-1-2 0,-16-3 0,23 3 0,0 0 0,0 0 0,1-1 0,-1 0 0,1 0 0,0 0 0,0 0 0,0 0 0,1-1 0,-1 0 0,1 0 0,-1 0 0,1 0 0,1 0 0,-1-1 0,-2-6 0,0 3 0,1-1 0,1 0 0,0 0 0,0 0 0,1 0 0,0-1 0,0 1 0,0-10 0,2 6 0,0 0 0,1 0 0,0 0 0,1 1 0,0-1 0,1 1 0,0-1 0,1 1 0,1 0 0,10-20 0,43-55 0,-21 17 0,-9 14 0,14-29 0,-31 60 0,26-44 0,-31 56-114,0-1 1,-1 1-1,0-1 0,-1-1 0,0 1 1,-2 0-1,1-1 0,-2 0 0,0 1 1,-1-1-1,-2-21 0,2 21-6712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534 267 24473,'0'10'0,"-1"1"0,0-1 0,0 1 0,-1-1 0,0 0 0,-1 0 0,0 1 0,-1-2 0,1 1 0,-2 0 0,1-1 0,-1 0 0,0 1 0,-1-2 0,0 1 0,0-1 0,-1 0 0,0 0 0,0 0 0,-1-1 0,0 0 0,0 0 0,0-1 0,-1 0 0,1 0 0,-2-1 0,1 0 0,0-1 0,-1 1 0,0-2 0,1 1 0,-2-1 0,1 0 0,0-1 0,0 0 0,-1-1 0,1 0 0,-1 0 0,1-1 0,0 0 0,-1-1 0,1 0 0,-1 0 0,1-1 0,0 0 0,0-1 0,-1 0 0,2-1 0,-1 1 0,0-2 0,1 1 0,0-1 0,-1 0 0,2-1 0,-1 0 0,1 0 0,0-1 0,0 0 0,0 0 0,1-1 0,0 0 0,0 0 0,1 0 0,0-1 0,0 1 0,1-2 0,0 1 0,1 0 0,-1-1 0,2 0 0,-1 1 0,1-2 0,0 1 0,1 0 0,0 0 0,1-1 0,0 1 0,0-1 0,1 1 0,0 0 0,1-1 0,0 1 0,0-1 0,1 1 0,0 0 0,1 0 0,0-1 0,1 2 0,-1-1 0,2 0 0,-1 1 0,1 0 0,0-1 0,1 2 0,0-1 0,0 1 0,1 0 0,0 0 0,0 0 0,1 1 0,0 0 0,0 0 0,0 1 0,1 0 0,-1 0 0,2 1 0,-1 0 0,0 1 0,1-1 0,0 2 0,-1-1 0,2 1 0,-1 0 0,0 1 0,0 0 0,1 1 0,-1 0 0,1 0 0,-1 1 0,0 0 0,1 1 0,-1 0 0,1 0 0,-1 1 0,0 0 0,0 1 0,1 0 0,-2 1 0,1-1 0,0 2 0,-1-1 0,0 1 0,1 0 0,-2 1 0,1 0 0,-1 0 0,0 1 0,0 0 0,0 0 0,-1 1 0,0 0 0,0 0 0,-1 0 0,0 1 0,0-1 0,-1 2 0,0-1 0,-1 0 0,1 1 0,-2 0 0,1-1 0,-1 2 0,0-1 0,-1 0 0,0 0 0,-1 1 0,0-1 0,0 1 0,-1-1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24575,'0'424'0,"19"-283"0,-20-35-1365,1-91-5461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41 24575,'5'-1'0,"0"0"0,1-1 0,-1 1 0,0-1 0,0 0 0,9-5 0,17-6 0,-13 9 0,0 1 0,1 0 0,0 2 0,0 0 0,-1 1 0,1 1 0,0 1 0,18 3 0,-32-3 0,0 1 0,0-1 0,-1 1 0,1 0 0,0 0 0,-1 0 0,0 0 0,0 1 0,0-1 0,0 1 0,-1 0 0,1 1 0,-1-1 0,0 1 0,-1-1 0,1 1 0,-1 0 0,0 0 0,0 0 0,0 0 0,0 0 0,-1 0 0,1 9 0,3 12 0,-2 1 0,-1-1 0,-1 36 0,0-7 0,0-24 0,-6 60 0,4-82 0,-1 0 0,0 0 0,0 0 0,-1 0 0,0-1 0,-1 1 0,0-1 0,0 0 0,-1 0 0,-11 15 0,-1-1 0,11-14 0,-1 0 0,1-1 0,-1 1 0,-1-1 0,-9 7 0,9-9 0,0-1 0,-1 0 0,1-1 0,0 0 0,-1 0 0,0-1 0,0 0 0,0 0 0,0-1 0,0 0 0,0-1 0,0 0 0,0 0 0,0-1 0,0 0 0,0 0 0,0-1 0,0-1 0,1 1 0,-1-1 0,1-1 0,0 0 0,-1 0 0,2 0 0,-11-8 0,-24-10 0,32 18 0,1 0 0,-1-1 0,1 0 0,0 0 0,-13-12 0,20 15 0,0 0 0,1 0 0,-1 0 0,0 0 0,1 0 0,0 0 0,-1-1 0,1 1 0,0 0 0,0-1 0,0 1 0,1-1 0,-1 1 0,0-1 0,1 0 0,0 1 0,0-1 0,0 1 0,0-1 0,0 0 0,0 1 0,1-1 0,-1 1 0,1-1 0,-1 0 0,1 1 0,2-4 0,-2 4 0,0 0 0,1 0 0,-1 0 0,1 0 0,-1 1 0,1-1 0,0 1 0,0-1 0,-1 1 0,1 0 0,0-1 0,0 1 0,0 0 0,1 0 0,-1 0 0,0 1 0,0-1 0,0 0 0,1 1 0,-1 0 0,0-1 0,0 1 0,3 0 0,64 2 0,-47 0 0,10-2 0,-14 0 0,0 0 0,-1 1 0,1 1 0,-1 1 0,1 0 0,32 11 0,-7 3 0,-18-8 0,-1 1 0,30 18 0,-13-6 36,47 19-1,-24-12-1471,-54-23-5390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24575,'104'-9'0,"-71"5"0,43-1 0,-4 4 0,67 3 0,-116 1 0,43 13 0,4 0 0,-64-15 0,1 0 0,-1 1 0,0 0 0,0 0 0,0 0 0,0 0 0,0 1 0,-1 0 0,1 0 0,-1 1 0,0 0 0,0 0 0,0 0 0,0 0 0,-1 1 0,0-1 0,0 1 0,0 1 0,0-1 0,-1 0 0,0 1 0,0-1 0,0 1 0,-1 0 0,0 0 0,0 0 0,0 1 0,-1-1 0,0 0 0,0 0 0,-1 1 0,0-1 0,0 1 0,0-1 0,-1 0 0,0 1 0,0-1 0,-3 9 0,2-10 0,-1 1 0,1-1 0,-1 1 0,-1-1 0,1 0 0,-1 0 0,1-1 0,-2 1 0,1-1 0,0 0 0,-1 0 0,0 0 0,1 0 0,-2-1 0,1 0 0,0 0 0,-1 0 0,1-1 0,-12 3 0,0 1 0,-1-1 0,0-1 0,0 0 0,0-2 0,-25 1 0,-109 14 0,170-16 0,1 1 0,27 6 0,5 0 0,-31-5 0,0 1 0,29 9 0,-43-11 0,1 1 0,0-1 0,-1 1 0,1 0 0,-1 1 0,0 0 0,0 0 0,0 0 0,-1 0 0,8 8 0,-10-6 0,0-1 0,-1 1 0,1 0 0,-1 0 0,-1 0 0,1 0 0,-1 0 0,0 0 0,0 0 0,-1 0 0,0 1 0,-1 9 0,1-9 0,0 1 0,-1 0 0,-1-1 0,1 1 0,-1-1 0,0 0 0,-1 0 0,0 1 0,-6 11 0,4-14 0,1-1 0,-1 1 0,0-1 0,0-1 0,0 1 0,-1-1 0,1 0 0,-1 0 0,0 0 0,0-1 0,0 0 0,-12 3 0,-2 0 0,0-2 0,-35 3 0,-29 3 0,-26 0 0,91-9-111,8 0-98,0 0 0,-1 0 0,1-1 0,0-1 0,-13-3 0,13 2-6617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24575,'-1'56'0,"3"65"0,-2-119 0,1 0 0,-1 0 0,1-1 0,0 1 0,-1 0 0,1 0 0,0 0 0,0 0 0,0-1 0,1 1 0,-1 0 0,0-1 0,1 1 0,-1-1 0,1 1 0,-1-1 0,1 0 0,0 0 0,-1 0 0,1 0 0,0 0 0,0 0 0,0 0 0,0 0 0,0-1 0,0 1 0,0-1 0,0 1 0,0-1 0,0 0 0,2 0 0,12 1 0,0 0 0,-1-2 0,20-2 0,-6 1 0,129 2-1365,-142 0-5461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24575,'0'759'-1365,"0"-743"-5461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24575,'3'68'0,"-1"-43"0,-1 0 0,-1 0 0,-2 0 0,-5 34 0,1-44 0,2-16 0,4 0 0,0 0 0,1 0 0,-1 0 0,0 0 0,0 0 0,1 0 0,-1 0 0,1 0 0,-1 0 0,1 0 0,-1 0 0,1 0 0,-1 1 0,1-1 0,0 0 0,0 0 0,-1 1 0,1-1 0,0 0 0,0 1 0,0-1 0,0 0 0,0 1 0,0 0 0,1-1 0,6-4 0,1 2 0,0-1 0,0 1 0,1 0 0,-1 1 0,1 0 0,16-1 0,-21 3 0,0 0 0,1 1 0,-1 0 0,0 0 0,0 0 0,0 0 0,0 1 0,0-1 0,0 1 0,-1 1 0,1-1 0,-1 1 0,1 0 0,-1 0 0,7 6 0,9 9 0,-2 1 0,0 0 0,24 35 0,-37-46 0,1 0 0,-2 1 0,1-1 0,-1 1 0,0 0 0,-1 0 0,0 0 0,0 0 0,-1 1 0,-1-1 0,1 1 0,-1-1 0,-1 12 0,-1-17 0,1-1 0,-2 1 0,1-1 0,0 0 0,0 1 0,-1-1 0,0 0 0,0 0 0,0 0 0,0 0 0,0 0 0,-1 0 0,1-1 0,-1 1 0,0-1 0,1 0 0,-1 0 0,0 0 0,0 0 0,-1 0 0,1 0 0,0-1 0,-1 0 0,1 0 0,0 0 0,-1 0 0,1 0 0,-1-1 0,-5 1 0,-4 1 0,-1-1 0,1 0 0,-1-1 0,1 0 0,-1-1 0,-21-5 0,-26-7 0,19 4 0,1-1 0,-74-28 0,89 29-1365,14 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1:22.9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 24575,'12'0'0,"3"0"0,2 0 0,3 0 0,2 0 0,1 0 0,3 0 0,-1 1 0,-5 3 0,0 2 0,-3 1 0,3 0 0,-1 0 0,1 1 0,0 1 0,0 1 0,0 0 0,-3-1 0,-2 1 0,0-1 0,-3 0 0,0 0 0,-1-2 0,-4 0 0,-2-1 0,-3 1 0,0 1 0,1 1 0,-1-1 0,0 1 0,-2-1 0,0 3 0,0 3 0,0 3 0,0 0 0,0-1 0,0-1 0,0-1 0,0 3 0,-2 1 0,-3 1 0,-3-2 0,-2-2 0,-3-1 0,-3-1 0,0 1 0,0-1 0,1-1 0,1 1 0,0-2 0,2-2 0,0 0 0,3 0 0,-2 0 0,-2-3 0,0-1 0,0-3 0,3-2 0,2 0 0,0 0 0,0 0 0,2-2 0,2-1 0,4-2 0,3 1 0,3 1 0,1 1 0,1-3 0,1 1 0,-1 2 0,1 0 0,2-1 0,1 0 0,-1 0 0,0 1 0,0 2 0,1-2 0,-1 0 0,0-1 0,-3 1 0,1 2 0,0 0 0,2 0 0,-1 0 0,-1 0 0,0 0 0,0 0 0,0 0 0,0 0 0,1 0 0,1 0 0,1 0 0,-1 0 0,-2 2 0,-2 2 0,-2 2 0,-1 5 0,-1 0 0,2 3 0,0 0 0,-2 0 0,1 1 0,-2-4 0,1 3 0,-1-3 0,-2 3 0,0 0 0,0-2 0,0 0 0,0 0 0,0 0 0,0 2 0,0-1 0,0-1 0,0 2 0,0-1 0,0-1 0,0 2 0,0-2 0,-2-1 0,0 3 0,-2-2 0,-2 0 0,-1-1 0,-1-2 0,-1 0 0,0-1 0,1 1 0,-1 0 0,0-1 0,1 1 0,-1-1 0,1 1 0,-1-1 0,0-1 0,-2-3 0,0-2 0,0-2 0,1 0 0,3 0 0,-1 0 0,-1 0 0,1 0 0,-1 0 0,1 0 0,-1 0 0,0 0 0,0 0 0,0 0 0,1 0 0,-1 0 0,0 0 0,0 0 0,1 0 0,-1 0 0,0 0 0,1 0 0,-3 0 0,-1 0 0,0 0 0,1 0 0,3 0 0,-1 0 0,-2 0 0,0 0 0,0 0 0,1 0 0,0 0 0,-1 0 0,-1 0 0,0 0 0,1 0 0,1 0 0,-1 0 0,0 0 0,-1 0 0,1 0 0,-1 0 0,1 0 0,2 0 0,2-5 0,3 4 0,2-3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24575,'406'0'-1365,"-390"0"-5461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24575,'-1'0'0,"-1"1"0,1-1 0,-1 1 0,0-1 0,1 1 0,-1 0 0,1-1 0,-1 1 0,1 0 0,0 0 0,-1 0 0,1 0 0,0 0 0,0 1 0,0-1 0,0 0 0,0 1 0,0-1 0,-1 2 0,-20 37 0,12-19 0,3-12 0,1 1 0,1-1 0,0 1 0,0 1 0,1-1 0,0 0 0,1 1 0,0 0 0,1 0 0,0 0 0,1 0 0,0 0 0,1 20 0,0-31 0,0 21 0,1 0 0,6 33 0,-5-46 0,0 0 0,1 0 0,0 0 0,0-1 0,1 1 0,0-1 0,0 0 0,1 0 0,8 10 0,-2-4 0,1-1 0,1 0 0,0 0 0,0-2 0,1 0 0,0 0 0,1-1 0,26 12 0,-33-17 0,0 0 0,0-1 0,1 0 0,-1-1 0,1 1 0,0-2 0,13 2 0,-20-3 0,1 0 0,-1 0 0,0 0 0,1 0 0,-1-1 0,1 1 0,-1-1 0,0 0 0,0 0 0,1 0 0,-1 0 0,0 0 0,0 0 0,0-1 0,0 1 0,0-1 0,0 1 0,-1-1 0,1 0 0,0 1 0,-1-1 0,0 0 0,1 0 0,-1 0 0,0 0 0,0-1 0,0 1 0,0 0 0,0 0 0,0-1 0,-1 1 0,1 0 0,-1-4 0,3-4 0,-2-1 0,0 0 0,0 0 0,0 0 0,-2 0 0,1 0 0,-1 0 0,-5-20 0,4 25 0,0-1 0,0 1 0,-1 0 0,0 0 0,0 0 0,0 0 0,-1 1 0,0-1 0,0 1 0,0 0 0,-1 0 0,1 0 0,-1 1 0,0-1 0,-9-4 0,8 5 0,1 0 0,-1 1 0,1 0 0,-1 0 0,0 1 0,0-1 0,0 1 0,-10-1 0,12 3 0,1 0 0,0 0 0,0 1 0,0 0 0,-1 0 0,1-1 0,0 2 0,0-1 0,0 0 0,0 1 0,1-1 0,-1 1 0,0 0 0,1 0 0,-1 0 0,1 0 0,0 0 0,-1 1 0,-1 2 0,-21 19 0,-45 36 0,7-1-1365,54-52-5461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24575,'141'-18'0,"-133"18"0,9-1 0,-1 0 0,1 1 0,0 1 0,-1 1 0,1 0 0,-1 1 0,0 1 0,0 0 0,0 1 0,22 11 0,-21-7 0,-9-5 0,1 0 0,-1 0 0,0 1 0,0 0 0,0 1 0,-1 0 0,0 0 0,0 0 0,-1 1 0,1 0 0,-1 0 0,7 13 0,-5-5 0,-1 0 0,-1 1 0,0-1 0,-2 1 0,1 0 0,-2 1 0,0-1 0,-1 1 0,-1 0 0,0-1 0,-1 1 0,-5 30 0,1-26 0,-1-1 0,0-1 0,-2 1 0,0-1 0,-2 0 0,0-1 0,-16 25 0,-22 50 0,-1-6 0,8-16 0,32-57 0,-1-1 0,0 1 0,-1-2 0,-1 1 0,0-2 0,-1 1 0,0-2 0,-1 1 0,0-2 0,0 0 0,-1 0 0,0-1 0,-25 10 0,32-16 0,0 0 0,0-1 0,0 0 0,0 0 0,0 0 0,0-1 0,0 0 0,0 0 0,0-1 0,0 0 0,0 0 0,-9-3 0,14 3 0,0 1 0,0-1 0,-1 0 0,1 0 0,0 0 0,0 0 0,0 0 0,0 0 0,1-1 0,-1 1 0,0-1 0,0 1 0,1-1 0,-1 0 0,1 1 0,0-1 0,-1 0 0,1 0 0,0 0 0,0 0 0,0 0 0,0 0 0,1-1 0,-1 1 0,0 0 0,1 0 0,0 0 0,-1-1 0,1 1 0,0 0 0,0-1 0,0 1 0,1 0 0,-1 0 0,0-1 0,1 1 0,0 0 0,-1 0 0,1 0 0,2-4 0,-2 4 0,1 0 0,-1 0 0,1 0 0,-1 0 0,1 0 0,-1 1 0,1-1 0,0 1 0,0-1 0,0 1 0,0 0 0,0 0 0,0 0 0,0 0 0,0 0 0,1 0 0,-1 0 0,0 1 0,0-1 0,1 1 0,-1 0 0,5-1 0,62 3 0,-46 0 0,-16-2 0,0 1 0,0 0 0,1 0 0,-1 1 0,0 0 0,0 1 0,-1-1 0,1 1 0,0 0 0,-1 1 0,0 0 0,8 5 0,4 6 0,-1 1 0,23 26 0,-13-12 0,24 7-1365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24575,'38'-1'0,"-15"0"0,-1 1 0,1 0 0,0 2 0,-1 1 0,1 0 0,-1 2 0,23 8 0,-27-8 0,0 0 0,0-2 0,36 4 0,-11-2 0,-30-3 0,0 0 0,0 1 0,0 1 0,0 0 0,-1 0 0,1 2 0,-1-1 0,-1 2 0,19 11 0,-26-14 0,1-1 0,-1 1 0,0 0 0,-1 0 0,1 0 0,-1 0 0,0 1 0,0 0 0,0-1 0,-1 1 0,1 0 0,-1 0 0,-1 0 0,1 1 0,-1-1 0,1 0 0,-1 1 0,-1-1 0,1 0 0,-1 1 0,0-1 0,0 1 0,-1-1 0,0 1 0,0-1 0,-2 8 0,1-7 0,0-1 0,0 0 0,-1 0 0,1 0 0,-1 0 0,-1 0 0,1 0 0,-1-1 0,1 0 0,-1 0 0,0 0 0,-9 6 0,-65 40 0,15-12 0,-10 22 0,58-50 0,1 0 0,14-9 0,0 0 0,0-1 0,1 1 0,-1-1 0,0 1 0,0-1 0,1 0 0,-1 1 0,0-1 0,1 1 0,-1-1 0,0 1 0,1-1 0,-1 0 0,0 1 0,1-1 0,-1 0 0,1 1 0,-1-1 0,1 0 0,-1 0 0,1 1 0,-1-1 0,1 0 0,-1 0 0,1 0 0,-1 0 0,1 0 0,-1 0 0,1 0 0,0 0 0,-1 0 0,1 0 0,0 0 0,6 2 0,1 0 0,-1 1 0,0-1 0,0 1 0,0 1 0,0-1 0,0 1 0,-1 1 0,0-1 0,0 1 0,0 0 0,0 0 0,-1 1 0,0 0 0,0 0 0,0 0 0,-1 0 0,0 1 0,0-1 0,-1 1 0,0 0 0,0 1 0,-1-1 0,1 0 0,-1 1 0,-1-1 0,0 1 0,1 7 0,15 144 0,-16-130 0,-1-15 0,0 0 0,0-1 0,-1 1 0,-4 16 0,4-25 0,-1 0 0,1-1 0,-1 1 0,0-1 0,-1 0 0,1 0 0,-1 1 0,1-2 0,-1 1 0,-1 0 0,1-1 0,0 1 0,-1-1 0,0 0 0,-7 5 0,-22 11 0,-1-1 0,-50 17 0,60-27 0,-1-2 0,0-1 0,0-1 0,0-1 0,0-1 0,-27-1 0,0-2-1365,36 1-5461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24575,'-2'127'0,"5"134"0,-3-259 0,0 0 0,0-1 0,1 1 0,-1 0 0,0-1 0,1 1 0,0 0 0,-1-1 0,1 1 0,0-1 0,0 1 0,0-1 0,0 1 0,0-1 0,0 0 0,0 1 0,0-1 0,0 0 0,1 0 0,-1 0 0,1 0 0,-1 0 0,1 0 0,-1-1 0,1 1 0,-1 0 0,1-1 0,-1 1 0,1-1 0,0 1 0,-1-1 0,1 0 0,0 0 0,0 0 0,-1 0 0,1 0 0,0 0 0,3-1 0,8-1 0,1-1 0,0 0 0,-1-1 0,14-5 0,1-1 0,-1 6-7,0 1 0,0 1 0,0 1 0,34 3 0,0 0-1323,-46-2-5496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24575,'0'829'0,"18"-688"0,-18-106-1365,0-20-5461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24575,'0'-2'0,"1"0"0,-1-1 0,1 1 0,-1 0 0,1-1 0,0 1 0,0 0 0,0 0 0,0 0 0,0 0 0,0 0 0,1 0 0,-1 0 0,1 0 0,0 0 0,-1 1 0,1-1 0,0 1 0,0-1 0,0 1 0,0 0 0,0-1 0,0 1 0,0 0 0,0 1 0,1-1 0,-1 0 0,0 0 0,0 1 0,1 0 0,3-1 0,11-1 0,0 0 0,0 1 0,23 2 0,-25 0 0,24-2 0,-28 0 0,0 1 0,0 0 0,0 0 0,0 1 0,0 0 0,0 1 0,-1 0 0,1 1 0,0 0 0,15 8 0,29 17 0,-39-21 0,-2 1 0,1 0 0,-1 1 0,0 0 0,-1 1 0,15 14 0,-22-18 0,0 0 0,-1 0 0,0 1 0,0 0 0,-1 0 0,0 0 0,0 0 0,0 1 0,3 12 0,-2 0 0,-2 0 0,3 35 0,2 6 0,1 37 0,-11-60 0,-10 70 0,7-83 0,-1 1 0,0-2 0,-2 1 0,-1-1 0,-18 35 0,15-35 0,7-14 0,1-1 0,-1 1 0,-1-1 0,0 0 0,0-1 0,-12 13 0,-24 28 0,33-37 0,0-1 0,-1 0 0,-13 11 0,19-18 0,-1-1 0,1 0 0,-1 0 0,0 0 0,0 0 0,0-1 0,0 0 0,-1 0 0,1-1 0,0 1 0,-1-1 0,-6 0 0,7 0 0,-1-1 0,1 0 0,0 0 0,-1 0 0,1-1 0,0 1 0,-1-1 0,1-1 0,0 1 0,0-1 0,0 0 0,0 0 0,0 0 0,1-1 0,-1 1 0,1-1 0,-1-1 0,1 1 0,0 0 0,-7-8 0,7 5 0,1 1 0,-1-1 0,1 0 0,0 0 0,0 0 0,0 0 0,1-1 0,0 1 0,1-1 0,-1 1 0,1-1 0,1 0 0,-1 1 0,1-1 0,0 0 0,1-9 0,0 14 0,0 0 0,0 0 0,0-1 0,0 1 0,0 0 0,0 0 0,0 0 0,1 0 0,-1 0 0,1 0 0,-1 0 0,1 1 0,0-1 0,0 0 0,0 1 0,0 0 0,0-1 0,0 1 0,0 0 0,0 0 0,0 0 0,1 0 0,-1 1 0,0-1 0,1 1 0,-1-1 0,0 1 0,1 0 0,-1 0 0,5 0 0,12-1 0,-1 1 0,35 5 0,-43-4 0,15 2 0,0 1 0,0 1 0,-1 1 0,47 19 0,-56-16 0,-1 0 0,-1 1 0,0 0 0,0 2 0,-1-1 0,-1 1 0,11 15 0,-7-10 0,0-1 0,1 0 0,23 18 0,-5-10-86,-5-2-553,49 27-1,-68-44-6186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24575,'0'-1'0,"1"0"0,-1 0 0,1 0 0,-1 1 0,1-1 0,0 0 0,-1 0 0,1 0 0,0 1 0,0-1 0,-1 0 0,1 1 0,0-1 0,0 0 0,0 1 0,0-1 0,0 1 0,0 0 0,0-1 0,0 1 0,0 0 0,0-1 0,0 1 0,0 0 0,0 0 0,0 0 0,2 0 0,35-2 0,-33 2 0,17 0 0,-1 1 0,1 2 0,0 0 0,-1 1 0,0 2 0,25 8 0,-2 3 0,75 41 0,-115-56 0,0 0 0,-1 1 0,1-1 0,-1 1 0,1 0 0,-1 0 0,0 0 0,0 0 0,0 1 0,-1-1 0,1 1 0,-1 0 0,0-1 0,0 1 0,0 0 0,-1 0 0,1 1 0,-1-1 0,0 0 0,0 0 0,0 1 0,-1-1 0,1 0 0,-1 1 0,0-1 0,-1 1 0,1-1 0,-1 0 0,0 1 0,0-1 0,-2 7 0,-1 0 0,0-1 0,0 0 0,-1 0 0,-1 0 0,0-1 0,0 1 0,0-1 0,-1-1 0,-1 0 0,1 0 0,-14 11 0,11-11 0,-12 10 0,-1-2 0,0 0 0,-49 23 0,69-37 0,0-1 0,0 0 0,0 0 0,0 0 0,0 0 0,-1-1 0,1 1 0,0-1 0,-1 0 0,1 0 0,0 0 0,0 0 0,-1 0 0,1-1 0,0 0 0,-1 1 0,1-1 0,-4-2 0,7 3 0,0-1 0,0 1 0,0-1 0,1 1 0,-1 0 0,0-1 0,0 1 0,0-1 0,0 1 0,1 0 0,-1-1 0,0 1 0,0 0 0,1-1 0,-1 1 0,0 0 0,0-1 0,1 1 0,-1 0 0,0 0 0,1 0 0,-1-1 0,0 1 0,1 0 0,-1 0 0,1 0 0,-1 0 0,0-1 0,1 1 0,-1 0 0,1 0 0,-1 0 0,0 0 0,1 0 0,-1 0 0,1 0 0,-1 0 0,0 0 0,2 1 0,18-5 0,-12 4 0,5-2 0,-1 1 0,1 1 0,0 0 0,0 1 0,12 2 0,-21-2 0,0 0 0,-1 1 0,1-1 0,-1 0 0,0 1 0,1 0 0,-1 0 0,0 0 0,0 0 0,0 0 0,0 1 0,0-1 0,-1 1 0,1 0 0,-1 0 0,0 0 0,0 0 0,0 0 0,0 0 0,0 1 0,2 5 0,5 20 0,0 0 0,-2 1 0,-1 0 0,3 58 0,-1-45 0,-6-34 0,0 1 0,0-1 0,-1 0 0,-1 1 0,1 10 0,-2-17 0,1-1 0,-1 1 0,1-1 0,-1 1 0,0 0 0,0-1 0,0 0 0,0 1 0,0-1 0,-1 1 0,1-1 0,-1 0 0,1 0 0,-1 0 0,0 0 0,0 0 0,0 0 0,0-1 0,0 1 0,0-1 0,-1 1 0,-3 1 0,-10 4 0,0-1 0,0-1 0,-1 0 0,0-1 0,0-1 0,0 0 0,0-2 0,-1 0 0,1 0 0,-19-3 0,29 2 0,-42-4-1365,38 0-5461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24575,'16'2'0,"0"-1"0,0 2 0,0 0 0,0 1 0,23 10 0,-22-8 0,0 0 0,0-2 0,0 0 0,25 2 0,41 3 0,29 0 0,-95-9 0,-7-1 0,0 0 0,0 1 0,0 0 0,0 1 0,0 0 0,0 1 0,-1 0 0,1 1 0,-1 0 0,15 6 0,-22-7 0,1 0 0,-2 0 0,1 1 0,0-1 0,0 0 0,-1 1 0,1 0 0,-1-1 0,0 1 0,0 0 0,0-1 0,0 1 0,0 0 0,0 0 0,-1 0 0,0 0 0,1 0 0,-1 0 0,0 0 0,0 0 0,-1-1 0,1 1 0,-1 0 0,1 0 0,-1 0 0,0 0 0,-1 2 0,-3 12 0,-1-1 0,0 0 0,-11 18 0,-54 119 0,-27 45 0,2-6 0,40-72 0,28-78-1365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24575,'1'55'0,"0"-25"0,-1 1 0,-1-1 0,-2 0 0,-6 32 0,3-30 0,3 1 0,0 1 0,2-1 0,4 45 0,0 4 0,-2-48 0,1 1 0,9 41 0,-6-32 7,-2-1 0,-5 78 0,0-33-1393,2-73-5440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1:47.9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24575,'0'11'0,"0"1"0,0 1 0,0 3 0,0-2 0,0 3 0,2-1 0,0 1 0,1 3 0,-1 2 0,0 2 0,1 3 0,-1-1 0,1 1 0,-3 3 0,0 0 0,0 0 0,0-1 0,0-3 0,0 0 0,0-1 0,0-4 0,0-1 0,0-5 0,0 3 0,0-2 0,0-3 0,0-2 0,0-3 0,0 1 0,0-1 0,0 1 0,0-1 0,0 1 0,0-1 0,0 3 0,0 1 0,0-1 0,0 0 0,0-2 0,0 0 0,0 0 0,0-1 0,0 1 0,0-1 0,0-3 0,0-2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5 24575,'-56'-2'0,"34"0"0,0 2 0,0 0 0,1 1 0,-28 5 0,42-4 0,-1 1 0,1 0 0,-1 1 0,1-1 0,0 1 0,1 1 0,-1-1 0,1 1 0,0 0 0,0 0 0,0 1 0,-5 7 0,-9 11 0,-28 49 0,18-27 0,26-40 0,0 0 0,0 0 0,1 0 0,0 0 0,0 1 0,0-1 0,1 1 0,0 0 0,0 0 0,1 0 0,0 0 0,0 0 0,0 10 0,2-13 0,-1-1 0,1 1 0,0-1 0,0 1 0,1-1 0,-1 1 0,1-1 0,-1 0 0,1 0 0,0 0 0,0 0 0,0 0 0,1 0 0,-1 0 0,1-1 0,-1 1 0,1-1 0,0 0 0,0 0 0,0 0 0,0 0 0,1 0 0,-1-1 0,0 1 0,1-1 0,-1 0 0,6 1 0,-5-1 0,-1-1 0,0 1 0,1-1 0,-1 0 0,1 0 0,-1 0 0,0 0 0,1-1 0,-1 1 0,0-1 0,1 0 0,-1 0 0,0 0 0,0-1 0,0 1 0,0-1 0,0 0 0,0 1 0,0-1 0,-1-1 0,1 1 0,-1 0 0,1 0 0,-1-1 0,0 0 0,0 1 0,2-5 0,8-10 0,-2-1 0,0-1 0,11-27 0,-5 11 0,-13 27 0,1-1 0,-1 0 0,-1 0 0,0 0 0,1-10 0,-2 9 0,1 1 0,0 0 0,1-1 0,3-9 0,-2 82 0,-4 719 0,-4-751-1365,1-20-5461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24575,'-1'0'0,"0"1"0,0-1 0,0 1 0,0 0 0,0-1 0,0 1 0,0 0 0,1-1 0,-1 1 0,0 0 0,1 0 0,-1 0 0,0 0 0,1 0 0,-1 0 0,1-1 0,-1 1 0,1 0 0,0 1 0,-1-1 0,1 0 0,0 0 0,0 0 0,0 0 0,0 0 0,0 0 0,0 1 0,-3 37 0,3-35 0,-14 159 0,9-101 0,1 1 0,7 71 0,-1-23 0,-1-68 0,1 0 0,9 51 0,-8-80-273,-2-1 0,0 0 0,0 0 0,-2 15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24575,'1'36'0,"2"0"0,7 37 0,8 82 0,-15-124 0,-2 43 0,-1-50 0,0 0 0,2 0 0,6 36 0,13 96 0,-15-107 0,-3 1 0,-5 82 0,-1-32 0,3-81-113,1-9-95,-1 1-1,0-1 0,-1 1 0,-1-1 1,-3 17-1,1-15-6617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24575,'2'115'0,"-4"123"0,0-216 0,-2 0 0,0 0 0,-1-1 0,-1 1 0,-1-2 0,-1 1 0,-11 20 0,19-41 0,0 0 0,0 0 0,0-1 0,0 1 0,0 0 0,0 0 0,-1-1 0,1 1 0,0 0 0,0 0 0,0-1 0,0 1 0,0 0 0,-1 0 0,1-1 0,0 1 0,0 0 0,0 0 0,-1 0 0,1 0 0,0-1 0,0 1 0,0 0 0,-1 0 0,1 0 0,0 0 0,0 0 0,-1 0 0,1 0 0,0 0 0,0-1 0,-1 1 0,1 0 0,0 0 0,-1 0 0,1 0 0,0 0 0,0 0 0,-1 1 0,1-1 0,0 0 0,0 0 0,-1 0 0,1 0 0,0 0 0,0 0 0,-1 0 0,1 1 0,0-1 0,0 0 0,0 0 0,-1 0 0,1 0 0,0 1 0,0-1 0,0 0 0,-1 1 0,1-27 0,2 20 0,1 0 0,0 0 0,0 0 0,1 0 0,0 0 0,0 1 0,0-1 0,0 1 0,1 0 0,0 1 0,0-1 0,1 1 0,-1 0 0,1 0 0,-1 0 0,1 1 0,1 0 0,-1 0 0,0 1 0,1 0 0,-1 0 0,13-2 0,4 0 0,0 0 0,0 2 0,1 0 0,-1 2 0,33 3 0,-42 0 0,0 1 0,0 0 0,0 1 0,0 1 0,-1 0 0,0 1 0,0 0 0,16 14 0,6 1 0,-29-18 0,1 1 0,-1 0 0,0 0 0,-1 1 0,1-1 0,-1 1 0,0 1 0,-1-1 0,1 1 0,-1-1 0,-1 1 0,1 1 0,-1-1 0,0 0 0,-1 1 0,3 11 0,0 8 0,-1-1 0,-1 1 0,-2 42 0,-1-39 0,1-11 0,-1-1 0,0 0 0,-2 1 0,-6 28 0,7-43 0,0 1 0,0-1 0,-1 0 0,0 0 0,0 0 0,0 0 0,0-1 0,0 1 0,-1-1 0,0 1 0,0-1 0,0 0 0,0 0 0,0 0 0,0 0 0,-1-1 0,0 1 0,1-1 0,-1 0 0,0 0 0,0 0 0,0-1 0,0 1 0,-9 1 0,-43 7 0,-1-3 0,0-2 0,0-3 0,-87-8 0,130 4-1365,2-2-5461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24575,'724'0'-1365,"-709"0"-5461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24575,'-2'99'0,"5"103"0,14-97 0,-11-76 0,-1 0 0,2 55 0,10 128 0,1-72 0,-17-112 0,1 1 0,2-1 0,0 0 0,13 43 0,-13-57-1365,-2-1-5461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24575,'1'-1'0,"-1"0"0,1 0 0,-1 0 0,1 1 0,-1-1 0,1 0 0,0 0 0,0 0 0,-1 0 0,1 1 0,0-1 0,0 0 0,0 1 0,0-1 0,0 1 0,0-1 0,0 1 0,0 0 0,0-1 0,0 1 0,0 0 0,0-1 0,0 1 0,0 0 0,0 0 0,0 0 0,1 0 0,37-2 0,-34 2 0,32-2 0,-15 0 0,1 1 0,0 2 0,-1 0 0,27 5 0,-40-2 0,1 0 0,-2 1 0,1 0 0,0 0 0,-1 1 0,0 0 0,0 0 0,-1 1 0,0 0 0,0 0 0,-1 1 0,11 15 0,18 18 0,-12-15 0,-1 0 0,-1 1 0,20 34 0,-29-37 0,-2 0 0,0 0 0,-2 1 0,-1 0 0,-1 1 0,5 43 0,-8-30 0,-2 0 0,-7 64 0,4-82 0,-1 0 0,-2-1 0,0 0 0,-1 1 0,-1-2 0,-15 32 0,13-38 0,1 0 0,-2-1 0,0 0 0,0 0 0,-1-1 0,-1-1 0,-21 16 0,28-23 0,0 0 0,-1-1 0,1 0 0,-1 0 0,1 0 0,-1-1 0,0 0 0,0 0 0,1 0 0,-9 0 0,-68-4 0,35 0 0,30 3 0,9 0 0,0 1 0,0-2 0,0 1 0,0-1 0,0 0 0,-8-3 0,13 2 0,0 1 0,0-1 0,0 1 0,0-1 0,1 0 0,-1 0 0,0 0 0,1-1 0,0 1 0,0-1 0,-1 1 0,2-1 0,-1 0 0,0 1 0,0-1 0,1 0 0,0 0 0,-2-4 0,1 3 0,1 1 0,-1 0 0,1-1 0,0 1 0,0-1 0,0 1 0,1-1 0,-1 0 0,1 1 0,0-1 0,0 1 0,0-1 0,0 0 0,1 1 0,-1-1 0,3-5 0,-2 7 0,1 0 0,0 0 0,0 0 0,-1 0 0,1 0 0,0 1 0,1-1 0,-1 1 0,0 0 0,0-1 0,1 1 0,-1 0 0,0 0 0,1 1 0,-1-1 0,1 0 0,-1 1 0,1-1 0,0 1 0,-1 0 0,1 0 0,-1 0 0,6 1 0,45-1 0,126 4 0,-166-2 0,0 1 0,0 1 0,-1 0 0,0 0 0,0 1 0,0 1 0,-1 0 0,20 14 0,-17-11 0,0-1 0,0 0 0,1 0 0,27 8 0,13 4-1365,-46-14-5461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30 24575,'-3'1'0,"-1"0"0,1 0 0,-1 0 0,1 0 0,-1 1 0,1-1 0,0 1 0,0 0 0,-1 0 0,1 0 0,1 0 0,-1 1 0,0-1 0,0 1 0,1 0 0,0 0 0,-3 4 0,-3 4 0,0 0 0,1 0 0,-8 17 0,-23 58 0,28-57 0,1 1 0,2 0 0,1 1 0,-4 53 0,-9 63 0,12-116 0,2 0 0,2 1 0,0-1 0,2 1 0,2 0 0,7 55 0,-7-81 0,0 0 0,1 0 0,-1 0 0,1 0 0,1-1 0,-1 1 0,1-1 0,0 1 0,0-1 0,0 0 0,1 0 0,4 5 0,-3-7 0,-1 0 0,1 0 0,0 0 0,0 0 0,0-1 0,0 0 0,0 0 0,0 0 0,1-1 0,-1 0 0,0 0 0,1 0 0,10 0 0,-5-1 0,10 2 0,0-1 0,41-4 0,-57 3 0,1-1 0,-1 0 0,0 0 0,0-1 0,1 0 0,-1 0 0,0 0 0,-1 0 0,1-1 0,0 0 0,-1 0 0,1 0 0,-1 0 0,0-1 0,0 0 0,5-6 0,3-6 0,0 0 0,0-1 0,-2 0 0,0 0 0,-1-2 0,-1 1 0,0-1 0,-2 0 0,6-24 0,4-28 0,-11 55 0,-1-1 0,0 1 0,-2 0 0,2-25 0,13-189 0,-19 215 0,-1 0 0,0 0 0,0 0 0,-2 0 0,0 0 0,0 1 0,-1 0 0,-12-19 0,2 2 0,8 19 0,-1 1 0,0 1 0,-1-1 0,-1 1 0,0 1 0,0 0 0,0 1 0,-20-12 0,19 14-1365,2 1-5461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24575,'-1'0'0,"-1"0"0,1 0 0,-1 1 0,1-1 0,0 1 0,-1 0 0,1-1 0,0 1 0,-1 0 0,1-1 0,0 1 0,0 0 0,0 0 0,0 0 0,0 0 0,0 0 0,0 1 0,0-1 0,0 0 0,0 0 0,1 1 0,-1-1 0,0 0 0,1 1 0,-1-1 0,1 3 0,-12 46 0,8-30 0,0 4 0,0 1 0,2 0 0,0-1 0,2 1 0,3 26 0,-1-14 0,-4 43 0,-7-23 0,6-38 0,0 1 0,0 25 0,2 23 0,3 76 0,3-117 0,2 1 0,1-2 0,1 1 0,1-1 0,1 0 0,27 43 0,-29-51 0,1-1 0,1 0 0,0-1 0,1 0 0,1-1 0,1 0 0,0-1 0,27 21 0,-38-34 0,0 1 0,0-1 0,0 0 0,1 0 0,-1 0 0,0 0 0,1 0 0,-1-1 0,1 1 0,-1-1 0,0 0 0,1 0 0,-1 0 0,1-1 0,-1 1 0,0-1 0,1 0 0,-1 0 0,0 0 0,0 0 0,1-1 0,-1 1 0,0-1 0,0 0 0,-1 0 0,5-3 0,9-8 0,0 0 0,-1-1 0,18-23 0,-11 13 0,-11 11 0,0 0 0,-1-1 0,-1 0 0,0 0 0,-2-1 0,1 0 0,-2-1 0,0 1 0,0-1 0,-2-1 0,0 1 0,-1 0 0,0-1 0,-2 0 0,0 0 0,0 1 0,-2-1 0,-3-22 0,4 37 0,0 0 0,-1 1 0,1-1 0,-1 0 0,1 1 0,-1-1 0,1 1 0,-1-1 0,0 1 0,0-1 0,0 1 0,0-1 0,0 1 0,0 0 0,0-1 0,-1 1 0,1 0 0,0 0 0,-1 0 0,1 0 0,0 0 0,-3-1 0,-1 0 0,1 1 0,-1-1 0,1 1 0,-1 0 0,0 0 0,1 1 0,-1-1 0,-6 1 0,-1 1 0,-1 0 0,0 0 0,1 1 0,0 1 0,-21 7 0,26-7 0,0 1 0,0-1 0,0 1 0,1 1 0,0-1 0,0 1 0,0 0 0,0 1 0,1 0 0,0-1 0,0 2 0,-5 7 0,-3 8 0,2 0 0,-14 35 0,-12 25 0,16-32-1365,16-40-5461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24575,'0'73'0,"-13"102"0,8-142 0,0 4 0,-14 52 0,-8 64 0,83-176 0,-31 18 0,0 1 0,0 2 0,1 0 0,-1 2 0,0 0 0,32 6 0,-51-5 0,1 0 0,-1 0 0,0 1 0,1 0 0,-1 0 0,0 1 0,0-1 0,0 2 0,-1-1 0,1 0 0,-1 1 0,1 0 0,-1 0 0,-1 1 0,1-1 0,-1 1 0,1 0 0,-1 1 0,5 9 0,-1-2 0,-2 0 0,0 0 0,0 1 0,-1 0 0,-1 0 0,-1 0 0,4 26 0,1 12 0,-4-35 0,-1-1 0,-1 1 0,0 0 0,-1 0 0,-1 0 0,-1 0 0,0 0 0,-1 0 0,-1-1 0,-5 18 0,6-29 0,-1 0 0,-1 0 0,1 0 0,-1-1 0,1 0 0,-1 0 0,0 0 0,-1 0 0,1 0 0,-1-1 0,0 0 0,-5 3 0,-3 1 0,0 0 0,0-1 0,-22 7 0,6-7 0,0-2 0,0-1 0,-1-1 0,1-1 0,-43-5 0,-11 1 0,58 4-107,19 0 23,0 0 0,0-1 0,0 0 1,0 0-1,0 0 0,0-1 0,0 0 0,0 0 0,0 0 0,0-1 0,1 0 1,-1 0-1,1 0 0,-10-6 0,6 1-6742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1:47.9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239 9 24575,'-5'-5'0,"-1"2"0,-1 3 0,-1 0 0,-1 0 0,-1 0 0,-3 0 0,-2 0 0,0 0 0,-1 0 0,4 0 0,0 0 0,3 0 0,1 1 0,1 3 0,3 2 0,0 3 0,1-1 0,1 1 0,-2-1 0,2 3 0,-1 0 0,0-1 0,0 1 0,-2-1 0,-1 3 0,-1 1 0,2-2 0,-2-1 0,3 1 0,-1-1 0,0 3 0,3 0 0,-1 0 0,1 0 0,0 0 0,-1 3 0,1-2 0,2 2 0,0-3 0,0-2 0,0 2 0,0-3 0,0 1 0,0-1 0,0-2 0,0 2 0,0 0 0,0 1 0,1-2 0,0-3 0,2 1 0,-1 0 0,0 1 0,1 0 0,-1-2 0,0 2 0,-2-2 0,0 2 0,0-1 0,2 1 0,0-1 0,2-1 0,0-1 0,0 0 0,2 1 0,-2 1 0,2-1 0,-2-1 0,1 0 0,1-1 0,-2 1 0,2-2 0,1-2 0,-1 0 0,1-2 0,0 0 0,1 0 0,0 0 0,0 0 0,0 0 0,0-1 0,1-3 0,-1-2 0,3 0 0,1-1 0,-1 1 0,2 1 0,-1 0 0,2 3 0,0 2 0,-2-2 0,0-1 0,3-1 0,-3-3 0,4 2 0,-6-2 0,-1-1 0,0-2 0,-1-1 0,0 1 0,-1 3 0,1-4 0,1-1 0,0 0 0,0 1 0,-3 2 0,0-2 0,-1-1 0,0 1 0,-1 0 0,0-1 0,1 0 0,-1 1 0,0-1 0,1 2 0,-1 0 0,0 2 0,0 0 0,-1 0 0,-1-1 0,-2 1 0,0-1 0,0 1 0,0-1 0,0 1 0,0-1 0,0 1 0,0 1 0,0-1 0,0 1 0,0-2 0,0 1 0,-2 1 0,0 1 0,-2 2 0,-2-1 0,0-1 0,-3 1 0,1-1 0,-1 1 0,1 1 0,-1 0 0,1-1 0,-1 1 0,1 0 0,-1-1 0,0 1 0,1 0 0,1-1 0,2 1 0,-1 0 0,0-1 0,-2 1 0,0 1 0,0 0 0,1 0 0,1 1 0,-1-1 0,2 0 0,1 2 0,2-1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24575,'52'-16'0,"7"8"0,-28 3 0,57-2 0,-62 6-195,0-2 0,0 0 0,0-2 0,-1-1 0,0-1 0,25-10 0,-39 13-6631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24575,'19'142'0,"-20"310"0,9-453 0,-1 0 0,1-1 0,-1 0 0,1 0 0,13-7 0,-19 9 0,6-4 0,1 1 0,0 1 0,0 0 0,0 0 0,0 1 0,0 0 0,1 0 0,-1 1 0,0 0 0,0 1 0,0 0 0,0 1 0,0-1 0,0 2 0,0-1 0,0 1 0,0 1 0,-1 0 0,0 0 0,13 8 0,-11-4 0,0 1 0,0 0 0,-1 0 0,0 1 0,-1 0 0,0 0 0,0 1 0,-1 0 0,-1 0 0,9 21 0,-12-23 0,0 0 0,0 0 0,-1 0 0,-1 1 0,1-1 0,-1 1 0,-1-1 0,0 1 0,0-1 0,-1 1 0,0-1 0,-1 0 0,0 1 0,0-1 0,-6 13 0,5-17 0,0 0 0,0 0 0,-1 0 0,0 0 0,1-1 0,-2 1 0,1-1 0,-1 0 0,1 0 0,-1-1 0,0 1 0,0-1 0,-9 4 0,-79 30 0,77-31 0,3-2 0,0-1 0,0-1 0,0 0 0,-22 0 0,-34 6 0,37-3 0,0-2 0,-1 0 0,1-2 0,-61-7 0,89 6-91,0 0 0,0-1 0,0 0 0,0 0 0,0 0 0,0 0 0,0 0 0,1-1 0,-1 0 0,0 1 0,1-1 0,0-1 0,-1 1 0,-5-6 0,3-1-6735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24575,'459'0'-1365,"-444"0"-5461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16 24575,'-48'-8'0,"45"7"0,-1-1 0,0 1 0,1 0 0,-1 0 0,0 1 0,0-1 0,1 1 0,-1-1 0,0 1 0,0 1 0,1-1 0,-1 0 0,0 1 0,0 0 0,1 0 0,-1 0 0,0 0 0,1 0 0,-1 1 0,1 0 0,0 0 0,-7 4 0,5 0 0,-1-1 0,1 1 0,0 1 0,0-1 0,1 1 0,0 0 0,0 0 0,0 0 0,1 0 0,-2 9 0,-22 84 0,19-65 0,-2 21 0,2 0 0,3 1 0,4 102 0,1-88 0,3-43 0,0-1 0,2 0 0,1 0 0,1-1 0,17 39 0,-17-52 0,1-1 0,0 0 0,1 0 0,0-1 0,1 0 0,0 0 0,1-1 0,0-1 0,0 0 0,1 0 0,18 9 0,-21-13 0,0-1 0,0 1 0,0-1 0,1-1 0,0 1 0,0-2 0,14 3 0,-21-5 0,1 1 0,-1-1 0,1 0 0,-1 0 0,1 0 0,-1 0 0,1-1 0,-1 1 0,0-1 0,1 0 0,-1 0 0,0 0 0,1 0 0,-1-1 0,0 0 0,0 1 0,0-1 0,0 0 0,0 0 0,-1-1 0,1 1 0,-1-1 0,1 1 0,2-5 0,7-11 0,-1-2 0,-1 0 0,0 0 0,7-26 0,-14 38 0,0 0 0,-1 0 0,0 0 0,-1-1 0,0 1 0,0 0 0,-1-1 0,0 1 0,0-1 0,-1 1 0,0 0 0,-1-1 0,0 1 0,-3-11 0,3 16 0,1 0 0,0 0 0,-1 0 0,0 1 0,0-1 0,0 0 0,0 1 0,0-1 0,0 1 0,-1 0 0,1 0 0,-1-1 0,1 2 0,-1-1 0,0 0 0,0 1 0,0-1 0,0 1 0,0 0 0,0 0 0,0 0 0,0 0 0,0 0 0,-1 1 0,1 0 0,0 0 0,0 0 0,-1 0 0,1 0 0,0 0 0,-1 1 0,1-1 0,0 1 0,0 0 0,-6 3 0,2-2 0,1 1 0,-1 1 0,0-1 0,1 1 0,0 1 0,0-1 0,0 1 0,0 0 0,1 0 0,0 0 0,0 1 0,0 0 0,1 0 0,-7 12 0,-7 28 58,-10 20-1481,22-57-5403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24575,'85'-1'0,"95"3"0,-114 6 0,-34-3 0,47 0 0,79 12 0,-145-17 0,-8 0 0,1 0 0,0 0 0,0 0 0,0 1 0,0-1 0,-1 1 0,8 3 0,-12-3 0,1 0 0,0 0 0,-1 0 0,1 0 0,-1 0 0,1 1 0,-1-1 0,1 0 0,-1 1 0,0 0 0,0-1 0,0 1 0,0 0 0,0-1 0,0 1 0,0 0 0,0 0 0,-1 0 0,1 0 0,-1 0 0,0-1 0,1 1 0,-1 0 0,0 0 0,0 3 0,1 13 0,0 0 0,-1-1 0,0 1 0,-2-1 0,0 1 0,-1-1 0,-1 0 0,-11 34 0,4-26 0,2 1 0,-9 40 0,11-37 0,-1-1 0,-13 28 0,12-32 0,1-1 0,2 1 0,-6 28 0,8-28 0,-2 0 0,0 0 0,-13 29 0,4 1-1365,10-44-5461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24575,'-16'52'0,"1"113"0,-2 11 0,13-138 0,1-1 0,5 70 0,1-60 0,-6 55 0,-5-46 0,4-36 0,1 0 0,0 25 0,3-28-80,-3 33-1205,0-39-5541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302 105 24575,'-1'-1'0,"1"0"0,-1 0 0,1 0 0,-1 0 0,0 0 0,1 0 0,-1 0 0,0 1 0,1-1 0,-1 0 0,0 0 0,0 1 0,0-1 0,0 1 0,0-1 0,0 1 0,0-1 0,0 1 0,0 0 0,0-1 0,0 1 0,0 0 0,0 0 0,0-1 0,0 1 0,0 0 0,-2 1 0,-35-4 0,33 3 0,-2-1 0,0 1 0,0 0 0,-1 0 0,1 1 0,0 0 0,0 0 0,0 1 0,0 0 0,0 0 0,0 1 0,1-1 0,-1 1 0,1 1 0,-1-1 0,1 1 0,0 1 0,1-1 0,-1 1 0,1 0 0,0 0 0,0 0 0,0 1 0,1-1 0,0 1 0,-7 13 0,0-1 0,4-8 0,0 0 0,1 0 0,1 1 0,-1 0 0,2 0 0,-1 0 0,2 0 0,-1 1 0,1-1 0,1 1 0,-1 23 0,2-27 0,1 0 0,0 0 0,1 0 0,0-1 0,0 1 0,1 0 0,0 0 0,0-1 0,1 1 0,0-1 0,0 0 0,0 0 0,1 0 0,1 0 0,-1-1 0,1 1 0,0-1 0,0 0 0,1-1 0,-1 1 0,1-1 0,1 0 0,-1-1 0,1 1 0,11 5 0,71 28 0,-72-30 0,0-1 0,1 0 0,0-1 0,35 6 0,-31-7 0,0 0 0,37 15 0,-43-14 0,0-1 0,0-1 0,30 5 0,-31-8 0,-1 2 0,1 0 0,-1 1 0,0 1 0,16 6 0,-27-8 0,0-1 0,-1 1 0,0-1 0,0 1 0,1 0 0,-2 0 0,1 0 0,0 0 0,-1 0 0,1 1 0,-1-1 0,0 0 0,0 1 0,0-1 0,-1 1 0,1-1 0,-1 1 0,0-1 0,1 1 0,-2 5 0,1 5 0,-1 0 0,0 0 0,-6 26 0,5-34 0,-1-1 0,0 1 0,0-1 0,0 0 0,0 0 0,-1 0 0,1-1 0,-1 1 0,-1-1 0,1 0 0,-1 0 0,1 0 0,-1 0 0,0-1 0,0 0 0,-1 0 0,1 0 0,-10 2 0,2 1 0,-1-1 0,-1-1 0,1-1 0,0 0 0,-1-1 0,-22 1 0,-26-2 0,-122-3 0,181 1 0,-1 0 0,0 0 0,1 0 0,-1-1 0,1 0 0,-1 0 0,1 0 0,0 0 0,0-1 0,0 1 0,0-1 0,0 0 0,1 0 0,-1-1 0,1 1 0,0-1 0,0 1 0,0-1 0,0 0 0,1 0 0,0 0 0,0-1 0,0 1 0,0-1 0,0 1 0,1-1 0,0 1 0,-1-7 0,-2-13 0,0-1 0,2 0 0,1-48 0,1 69 0,0-24 0,-1 16 0,1-1 0,0 0 0,1 0 0,0 0 0,1 1 0,0-1 0,1 0 0,1 1 0,0 0 0,0 0 0,10-17 0,54-84 0,-7 18 0,-26 47 0,-23 34 0,0-2 0,-2 0 0,0 0 0,0 0 0,11-30 0,-5 6 6,-10 25-463,1-1 0,6-29 0,-11 32-6369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24575,'1'-2'0,"-1"1"0,1-1 0,-1 0 0,1 1 0,0-1 0,0 0 0,0 1 0,0-1 0,0 1 0,0 0 0,0-1 0,0 1 0,1 0 0,-1 0 0,0-1 0,1 1 0,-1 0 0,1 1 0,-1-1 0,1 0 0,0 0 0,-1 1 0,1-1 0,2 0 0,49-14 0,-44 13 0,-5 1 0,1-1 0,-1 1 0,1 0 0,0 0 0,0 1 0,-1-1 0,1 1 0,0 0 0,0 0 0,-1 1 0,1-1 0,0 1 0,0 0 0,-1 0 0,1 1 0,-1-1 0,1 1 0,-1 0 0,0 0 0,0 1 0,1-1 0,-2 1 0,1 0 0,0 0 0,-1 0 0,1 1 0,-1-1 0,0 1 0,0 0 0,0 0 0,-1 0 0,1 0 0,2 7 0,60 78 0,-44-51 0,58 111 0,-65-115 0,-3 1 0,-1 0 0,-1 0 0,-2 1 0,-2 0 0,-1 0 0,-1 1 0,-3-1 0,-5 61 0,3-91 0,1 0 0,-1-1 0,0 1 0,0 0 0,-1-1 0,1 1 0,-1-1 0,0 0 0,-1 0 0,1 0 0,-1 0 0,0-1 0,-1 0 0,1 1 0,-1-1 0,-6 4 0,2-1 0,-1-1 0,1 0 0,-1-1 0,0 0 0,0 0 0,-1-1 0,1 0 0,-13 2 0,16-6 0,0 0 0,0 0 0,0-1 0,1 0 0,-1 0 0,0 0 0,0-1 0,1 0 0,-1-1 0,1 1 0,0-1 0,0-1 0,-8-4 0,2 0 0,-1 0 0,1-1 0,1 0 0,0-1 0,-12-13 0,20 19 0,0 0 0,0 1 0,1-1 0,-1 0 0,1 0 0,0-1 0,1 1 0,-1 0 0,1-1 0,-1 1 0,1-1 0,1 1 0,-1-1 0,0-8 0,2 11 0,-1 0 0,0-1 0,1 1 0,-1 0 0,1 0 0,0 0 0,-1 1 0,1-1 0,0 0 0,0 0 0,0 0 0,1 0 0,-1 1 0,0-1 0,1 1 0,-1-1 0,1 1 0,-1-1 0,1 1 0,0 0 0,-1 0 0,1 0 0,0 0 0,0 0 0,0 0 0,0 0 0,0 1 0,0-1 0,0 1 0,0 0 0,0-1 0,0 1 0,4 0 0,55-2 0,93 7 0,-31 14 0,-104-16 31,1 1 0,-1 1 0,23 9 1,-24-8-529,1 0 1,38 6-1,-42-10-6329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24575,'0'882'-1365,"0"-867"-5461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24575,'1'-4'0,"-1"0"0,0 1 0,1-1 0,0 0 0,0 1 0,0-1 0,0 1 0,1-1 0,-1 1 0,1 0 0,0-1 0,0 1 0,0 0 0,0 0 0,1 0 0,-1 1 0,1-1 0,0 1 0,-1-1 0,1 1 0,0 0 0,1 0 0,-1 0 0,0 0 0,1 1 0,-1-1 0,0 1 0,1 0 0,0 0 0,-1 0 0,7 0 0,14-3 0,0 1 0,0 2 0,45 2 0,-41 0 0,11-2 0,-25 0 0,0 1 0,0 0 0,0 1 0,24 5 0,-34-5 0,0 0 0,0 1 0,0-1 0,0 1 0,0 0 0,0 0 0,-1 1 0,1-1 0,-1 1 0,1 0 0,-1 0 0,0 0 0,0 0 0,0 0 0,-1 1 0,1-1 0,-1 1 0,0 0 0,3 6 0,7 17 0,-2 2 0,-1-1 0,-1 1 0,-2 0 0,3 32 0,0 150 0,-9-178 0,0 3 0,-5 50 0,3-73 0,-1 0 0,0 0 0,0 0 0,-2-1 0,1 0 0,-2 0 0,-9 17 0,-2 0 0,8-11 0,-1-1 0,0-1 0,-1 0 0,-1 0 0,-1-1 0,0-1 0,-20 18 0,28-30 0,-1 1 0,1 0 0,-1-1 0,0 0 0,0-1 0,0 1 0,0-1 0,0 0 0,-1-1 0,-10 1 0,-65-7 0,78 6 0,2 0 0,-1-1 0,0 0 0,0 0 0,1 0 0,-1 0 0,1 0 0,-1 0 0,1-1 0,-1 1 0,1-1 0,0 0 0,-1 0 0,1 0 0,0 0 0,1 0 0,-1 0 0,0 0 0,0 0 0,1-1 0,0 1 0,-1-1 0,1 1 0,0-1 0,0 0 0,0 1 0,1-1 0,-1 0 0,0 0 0,1 0 0,0-3 0,-2-10 0,2 0 0,0 0 0,3-30 0,-2 43 0,-1 0 0,1 0 0,0 1 0,0-1 0,0 1 0,0-1 0,0 1 0,1-1 0,-1 1 0,1-1 0,-1 1 0,1 0 0,0 0 0,0 0 0,0 0 0,0 0 0,0 1 0,1-1 0,-1 0 0,0 1 0,1 0 0,-1 0 0,1-1 0,0 1 0,-1 1 0,1-1 0,0 0 0,-1 1 0,6-1 0,10-1 0,-1 1 0,1 0 0,30 4 0,-14-1 0,-15 1 0,1 0 0,-1 1 0,0 1 0,0 1 0,0 0 0,-1 2 0,29 15 0,8 3 0,-46-21-151,0 0-1,0 0 0,-1 1 0,1 0 1,-1 1-1,-1 0 0,1 0 1,11 16-1,-13-14-6674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3:1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41 24575,'-14'0'0,"-3"0"0,-3 0 0,-3 0 0,-3 0 0,2 0 0,-1 0 0,1 0 0,0 2 0,1 4 0,0 5 0,-1 2 0,3 1 0,1 1 0,5 0 0,3 1 0,1-2 0,4-2 0,1 0 0,2 0 0,2 4 0,0 0 0,1-1 0,1-2 0,0-2 0,0 3 0,0 2 0,0 1 0,0 0 0,1-1 0,4 0 0,1-1 0,5 2 0,1 0 0,0 0 0,0 3 0,1-3 0,-1 1 0,1-1 0,-1-2 0,-3 2 0,0-3 0,0-3 0,0 3 0,0-3 0,0 1 0,-1-2 0,-1-3 0,0 2 0,1 1 0,1 1 0,0 0 0,-1-2 0,3 0 0,0 0 0,3 1 0,2-1 0,-1 1 0,1-1 0,-1-1 0,-1-1 0,2-2 0,-1-2 0,2 1 0,0-1 0,-2 0 0,2-1 0,-1-2 0,2 0 0,-1 0 0,-3 0 0,-1 0 0,-2 0 0,1 0 0,-2 0 0,-3 0 0,1-2 0,0-1 0,1-4 0,0 0 0,-1-1 0,0 1 0,-1 1 0,2 0 0,-1-1 0,1-1 0,0 1 0,0 0 0,0 1 0,-1 1 0,0-1 0,1 1 0,0 1 0,-3-3 0,1 1 0,-1-3 0,0 1 0,1-3 0,-3-1 0,-2-2 0,-1 0 0,2 2 0,-1 0 0,0 0 0,-2-1 0,0-1 0,0 0 0,0 2 0,0-2 0,0 2 0,0-2 0,0 0 0,0-1 0,0-1 0,0-2 0,0-1 0,-2-4 0,-3 0 0,-3-1 0,-2 1 0,2 3 0,1 2 0,0 1 0,0 2 0,-2 4 0,2 0 0,1 2 0,0 1 0,-1-1 0,-1 1 0,1 1 0,-2-4 0,1 0 0,-1 0 0,0 0 0,2 3 0,-2 1 0,0 0 0,1 1 0,-1 1 0,1-1 0,-1-1 0,0 2 0,-2-2 0,-1 0 0,1 3 0,0-1 0,2 3 0,0 2 0,0 0 0,1 0 0,-1 0 0,1 0 0,0 0 0,-1 0 0,1 0 0,1 0 0,-1 0 0,1 0 0,-2 1 0,1 3 0,-1 0 0,2 1 0,1 0 0,1-1 0,2 2 0,0 0 0,3 2 0,0 0 0,0 1 0,0-1 0,0 1 0,0 0 0,0-1 0,0 1 0,-1-3 0,0-2 0,0-2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24575,'1'0'0,"0"1"0,0-1 0,0 1 0,0 0 0,0-1 0,0 1 0,0 0 0,-1-1 0,1 1 0,0 0 0,-1 0 0,1 0 0,0 0 0,-1 0 0,1-1 0,-1 1 0,1 0 0,-1 0 0,0 0 0,1 1 0,-1-1 0,0 0 0,0 0 0,0 0 0,1 0 0,-1 0 0,-1 1 0,4 37 0,-3-35 0,-1 180 0,2 63 0,7-168 0,2 48 0,-11-47 0,2 107 0,7-125 0,2 34 0,-7-64-1365,0-21-5461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88 24575,'1'-2'0,"-1"0"0,1 0 0,0 0 0,0 0 0,0 1 0,0-1 0,0 0 0,0 0 0,0 1 0,0-1 0,0 1 0,1-1 0,-1 1 0,1-1 0,-1 1 0,1 0 0,0 0 0,0 0 0,-1 0 0,3-1 0,45-21 0,-37 19 0,-3-1 0,0 1 0,0 0 0,1 1 0,-1-1 0,1 2 0,11-3 0,-19 5 0,0 0 0,0 0 0,0 0 0,1 0 0,-1 0 0,0 0 0,0 0 0,0 1 0,0-1 0,0 1 0,0 0 0,0 0 0,0-1 0,0 1 0,0 1 0,0-1 0,0 0 0,-1 0 0,1 1 0,0-1 0,-1 1 0,1-1 0,-1 1 0,0-1 0,1 1 0,-1 0 0,0 0 0,0 0 0,1 3 0,4 10 0,-1 0 0,-1 1 0,-1-1 0,0 1 0,-1-1 0,1 31 0,-1-6 0,7 20 0,0 21 0,-7-25 0,-1-35 0,0 1 0,-1-1 0,-2 1 0,-4 28 0,2-39 0,0-1 0,-1 1 0,0-1 0,-1 0 0,-7 10 0,-12 23 0,20-33 0,-1-1 0,0 1 0,-1-1 0,1 0 0,-2 0 0,1-1 0,-1 0 0,-1-1 0,-9 8 0,14-12 0,0 0 0,0 0 0,-1-1 0,0 1 0,1-1 0,-1 0 0,0 0 0,0 0 0,0-1 0,0 0 0,0 0 0,-1 0 0,1 0 0,0-1 0,0 0 0,-1 0 0,1-1 0,0 1 0,0-1 0,0 0 0,-8-3 0,10 2 0,1 0 0,0 0 0,0 0 0,-1 0 0,2-1 0,-1 1 0,0-1 0,0 1 0,1-1 0,-1 0 0,1 1 0,0-1 0,0 0 0,0 0 0,0 0 0,1 0 0,-1 0 0,1 0 0,-1 0 0,1 0 0,0 0 0,1 0 0,-1-4 0,0 2 0,0-1 0,1 1 0,-1-1 0,1 1 0,0-1 0,0 1 0,1 0 0,0-1 0,0 1 0,0 0 0,0 0 0,4-6 0,-3 9 0,0 0 0,-1 0 0,1 1 0,0-1 0,0 0 0,0 1 0,0 0 0,0 0 0,0 0 0,0 0 0,1 0 0,-1 0 0,0 1 0,7-1 0,55 4 0,-36-1 0,3 0 0,1 1 0,57 14 0,-80-13 0,-1 0 0,0 1 0,0-1 0,-1 2 0,1-1 0,13 13 0,14 8 0,2-3-1365,-26-19-5461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24575,'-2'1'0,"-1"0"0,0 0 0,0 0 0,1 1 0,-1-1 0,0 1 0,1-1 0,0 1 0,-1 0 0,1 0 0,0 0 0,-4 4 0,-24 30 0,21-22 0,-1 0 0,2 1 0,0-1 0,1 2 0,0-1 0,1 1 0,1 0 0,1 0 0,0 1 0,1-1 0,1 1 0,0 0 0,1 20 0,-16 140 0,17-151 0,-1-3 0,1-1 0,1 1 0,1-1 0,1 0 0,0 1 0,14 39 0,-14-54 0,0 0 0,1 0 0,0-1 0,0 1 0,1-1 0,0 0 0,1-1 0,-1 1 0,1-1 0,0 0 0,1 0 0,-1-1 0,1 0 0,11 6 0,-13-7 0,1-1 0,-1-1 0,1 1 0,-1-1 0,1 0 0,0 0 0,0 0 0,0-1 0,0 0 0,8 1 0,-11-3 0,0 1 0,0 0 0,-1 0 0,1-1 0,0 0 0,-1 1 0,1-1 0,0 0 0,-1 0 0,1-1 0,-1 1 0,0 0 0,1-1 0,-1 0 0,0 1 0,0-1 0,0 0 0,0 0 0,0 0 0,0 0 0,-1-1 0,1 1 0,-1 0 0,3-5 0,9-16 0,2 0 0,35-42 0,-35 49 0,-2-1 0,0-1 0,-1 0 0,0 0 0,15-38 0,-20 39 0,-2-1 0,0 1 0,-1-1 0,-1 0 0,-1 0 0,0 0 0,-2-24 0,1 18 0,-1 0 0,-2 1 0,0-1 0,-1 0 0,-2 0 0,0 1 0,-2 0 0,-12-30 0,12 37 0,5 10 0,0 1 0,-1 0 0,1-1 0,-1 1 0,0 0 0,-1 1 0,1-1 0,-1 1 0,0-1 0,0 1 0,0 0 0,-8-5 0,1 1-116,4 3-134,0 0 0,-1 0 1,1 0-1,-14-5 0,7 6-6576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3:18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24575,'8'-1'0,"0"0"0,-1-1 0,1 0 0,0 0 0,-1 0 0,10-5 0,29-8 0,-23 10 0,9-1 0,1 1 0,52-1 0,-19 6 0,-41-2 0,1 1 0,-1 2 0,0 1 0,1 0 0,-1 2 0,0 1 0,26 9 0,-43-11 0,0 0 0,0 0 0,0 1 0,-1 0 0,1 1 0,-1-1 0,10 10 0,-14-10 0,0-1 0,0 1 0,-1 0 0,0 0 0,0-1 0,0 2 0,0-1 0,0 0 0,-1 0 0,0 1 0,0-1 0,0 0 0,-1 1 0,1-1 0,-1 1 0,0 5 0,0 12 0,-4 61 0,3-77 0,0 0 0,-1 1 0,1-1 0,-1 0 0,-1-1 0,1 1 0,-1 0 0,0-1 0,-1 1 0,-7 8 0,10-12 0,-5 6 0,0 0 0,-1-1 0,0 0 0,-1 0 0,1-1 0,-1 0 0,0 0 0,-1-1 0,-11 6 0,0-2 0,10-4 0,0 0 0,0-1 0,0-1 0,-21 4 0,0-1 0,7-2 0,1 0 0,-33-1 0,72-3 0,-11-1 0,0 1 0,-1-1 0,1 1 0,0 0 0,-1 0 0,1 1 0,0 0 0,-1-1 0,1 1 0,-1 1 0,1-1 0,-1 1 0,1 0 0,-1 0 0,0 0 0,0 0 0,0 1 0,0-1 0,0 1 0,-1 0 0,1 1 0,-1-1 0,0 0 0,5 7 0,1 5 0,-1 1 0,0 0 0,-1 0 0,0 1 0,-2 0 0,0 0 0,-1 0 0,0 0 0,-2 1 0,0-1 0,-1 1 0,-1 19 0,0-14 0,1-12 0,-1-1 0,-1 1 0,0-1 0,0 1 0,-4 11 0,4-18 0,0-1 0,-1 1 0,0-1 0,0 1 0,0-1 0,0 0 0,0 0 0,-1 0 0,1 0 0,-1 0 0,0 0 0,0-1 0,0 1 0,0-1 0,0 0 0,-1 0 0,1 0 0,-4 1 0,-7 2 0,1-1 0,-1 0 0,0-1 0,0 0 0,0-1 0,-29 0 0,22-1 0,0 1 0,-26 5 0,42-5-47,0-1 0,0 0 0,1 0 0,-1 0 0,0-1 0,0 1 0,0-1 0,0 0 0,0-1-1,0 1 1,0-1 0,1 0 0,-1 0 0,0-1 0,0 1 0,1-1 0,-1 0 0,1 0 0,0-1 0,-1 1 0,1-1 0,0 0-1,1 0 1,-1 0 0,0-1 0,1 1 0,0-1 0,-6-8 0,2 4-6779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534 267 24473,'0'10'0,"-1"1"0,0-1 0,0 1 0,-1-1 0,0 0 0,-1 0 0,0 1 0,-1-2 0,1 1 0,-2 0 0,1-1 0,-1 0 0,0 1 0,-1-2 0,0 1 0,0-1 0,-1 0 0,0 0 0,0 0 0,-1-1 0,0 0 0,0 0 0,0-1 0,-1 0 0,1 0 0,-2-1 0,1 0 0,0-1 0,-1 1 0,0-2 0,1 1 0,-2-1 0,1 0 0,0-1 0,0 0 0,-1-1 0,1 0 0,-1 0 0,1-1 0,0 0 0,-1-1 0,1 0 0,-1 0 0,1-1 0,0 0 0,0-1 0,-1 0 0,2-1 0,-1 1 0,0-2 0,1 1 0,0-1 0,-1 0 0,2-1 0,-1 0 0,1 0 0,0-1 0,0 0 0,0 0 0,1-1 0,0 0 0,0 0 0,1 0 0,0-1 0,0 1 0,1-2 0,0 1 0,1 0 0,-1-1 0,2 0 0,-1 1 0,1-2 0,0 1 0,1 0 0,0 0 0,1-1 0,0 1 0,0-1 0,1 1 0,0 0 0,1-1 0,0 1 0,0-1 0,1 1 0,0 0 0,1 0 0,0-1 0,1 2 0,-1-1 0,2 0 0,-1 1 0,1 0 0,0-1 0,1 2 0,0-1 0,0 1 0,1 0 0,0 0 0,0 0 0,1 1 0,0 0 0,0 0 0,0 1 0,1 0 0,-1 0 0,2 1 0,-1 0 0,0 1 0,1-1 0,0 2 0,-1-1 0,2 1 0,-1 0 0,0 1 0,0 0 0,1 1 0,-1 0 0,1 0 0,-1 1 0,0 0 0,1 1 0,-1 0 0,1 0 0,-1 1 0,0 0 0,0 1 0,1 0 0,-2 1 0,1-1 0,0 2 0,-1-1 0,0 1 0,1 0 0,-2 1 0,1 0 0,-1 0 0,0 1 0,0 0 0,0 0 0,-1 1 0,0 0 0,0 0 0,-1 0 0,0 1 0,0-1 0,-1 2 0,0-1 0,-1 0 0,1 1 0,-2 0 0,1-1 0,-1 2 0,0-1 0,-1 0 0,0 0 0,-1 1 0,0-1 0,0 1 0,-1-1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24575,'0'424'0,"19"-283"0,-20-35-1365,1-91-5461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41 24575,'5'-1'0,"0"0"0,1-1 0,-1 1 0,0-1 0,0 0 0,9-5 0,17-6 0,-13 9 0,0 1 0,1 0 0,0 2 0,0 0 0,-1 1 0,1 1 0,0 1 0,18 3 0,-32-3 0,0 1 0,0-1 0,-1 1 0,1 0 0,0 0 0,-1 0 0,0 0 0,0 1 0,0-1 0,0 1 0,-1 0 0,1 1 0,-1-1 0,0 1 0,-1-1 0,1 1 0,-1 0 0,0 0 0,0 0 0,0 0 0,0 0 0,-1 0 0,1 9 0,3 12 0,-2 1 0,-1-1 0,-1 36 0,0-7 0,0-24 0,-6 60 0,4-82 0,-1 0 0,0 0 0,0 0 0,-1 0 0,0-1 0,-1 1 0,0-1 0,0 0 0,-1 0 0,-11 15 0,-1-1 0,11-14 0,-1 0 0,1-1 0,-1 1 0,-1-1 0,-9 7 0,9-9 0,0-1 0,-1 0 0,1-1 0,0 0 0,-1 0 0,0-1 0,0 0 0,0 0 0,0-1 0,0 0 0,0-1 0,0 0 0,0 0 0,0-1 0,0 0 0,0 0 0,0-1 0,0-1 0,1 1 0,-1-1 0,1-1 0,0 0 0,-1 0 0,2 0 0,-11-8 0,-24-10 0,32 18 0,1 0 0,-1-1 0,1 0 0,0 0 0,-13-12 0,20 15 0,0 0 0,1 0 0,-1 0 0,0 0 0,1 0 0,0 0 0,-1-1 0,1 1 0,0 0 0,0-1 0,0 1 0,1-1 0,-1 1 0,0-1 0,1 0 0,0 1 0,0-1 0,0 1 0,0-1 0,0 0 0,0 1 0,1-1 0,-1 1 0,1-1 0,-1 0 0,1 1 0,2-4 0,-2 4 0,0 0 0,1 0 0,-1 0 0,1 0 0,-1 1 0,1-1 0,0 1 0,0-1 0,-1 1 0,1 0 0,0-1 0,0 1 0,0 0 0,1 0 0,-1 0 0,0 1 0,0-1 0,0 0 0,1 1 0,-1 0 0,0-1 0,0 1 0,3 0 0,64 2 0,-47 0 0,10-2 0,-14 0 0,0 0 0,-1 1 0,1 1 0,-1 1 0,1 0 0,32 11 0,-7 3 0,-18-8 0,-1 1 0,30 18 0,-13-6 36,47 19-1,-24-12-1471,-54-23-5390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24575,'104'-9'0,"-71"5"0,43-1 0,-4 4 0,67 3 0,-116 1 0,43 13 0,4 0 0,-64-15 0,1 0 0,-1 1 0,0 0 0,0 0 0,0 0 0,0 0 0,0 1 0,-1 0 0,1 0 0,-1 1 0,0 0 0,0 0 0,0 0 0,0 0 0,-1 1 0,0-1 0,0 1 0,0 1 0,0-1 0,-1 0 0,0 1 0,0-1 0,0 1 0,-1 0 0,0 0 0,0 0 0,0 1 0,-1-1 0,0 0 0,0 0 0,-1 1 0,0-1 0,0 1 0,0-1 0,-1 0 0,0 1 0,0-1 0,-3 9 0,2-10 0,-1 1 0,1-1 0,-1 1 0,-1-1 0,1 0 0,-1 0 0,1-1 0,-2 1 0,1-1 0,0 0 0,-1 0 0,0 0 0,1 0 0,-2-1 0,1 0 0,0 0 0,-1 0 0,1-1 0,-12 3 0,0 1 0,-1-1 0,0-1 0,0 0 0,0-2 0,-25 1 0,-109 14 0,170-16 0,1 1 0,27 6 0,5 0 0,-31-5 0,0 1 0,29 9 0,-43-11 0,1 1 0,0-1 0,-1 1 0,1 0 0,-1 1 0,0 0 0,0 0 0,0 0 0,-1 0 0,8 8 0,-10-6 0,0-1 0,-1 1 0,1 0 0,-1 0 0,-1 0 0,1 0 0,-1 0 0,0 0 0,0 0 0,-1 0 0,0 1 0,-1 9 0,1-9 0,0 1 0,-1 0 0,-1-1 0,1 1 0,-1-1 0,0 0 0,-1 0 0,0 1 0,-6 11 0,4-14 0,1-1 0,-1 1 0,0-1 0,0-1 0,0 1 0,-1-1 0,1 0 0,-1 0 0,0 0 0,0-1 0,0 0 0,-12 3 0,-2 0 0,0-2 0,-35 3 0,-29 3 0,-26 0 0,91-9-111,8 0-98,0 0 0,-1 0 0,1-1 0,0-1 0,-13-3 0,13 2-6617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24575,'-1'56'0,"3"65"0,-2-119 0,1 0 0,-1 0 0,1-1 0,0 1 0,-1 0 0,1 0 0,0 0 0,0 0 0,0-1 0,1 1 0,-1 0 0,0-1 0,1 1 0,-1-1 0,1 1 0,-1-1 0,1 0 0,0 0 0,-1 0 0,1 0 0,0 0 0,0 0 0,0 0 0,0 0 0,0-1 0,0 1 0,0-1 0,0 1 0,0-1 0,0 0 0,2 0 0,12 1 0,0 0 0,-1-2 0,20-2 0,-6 1 0,129 2-1365,-142 0-5461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24575,'0'759'-1365,"0"-743"-5461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3:21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24575,'0'15'0,"0"0"0,0 1 0,0 1 0,0 5 0,0 1 0,0 0 0,0-2 0,0-4 0,0-3 0,0 0 0,0 0 0,0-3 0,0 0 0,0-3 0,0 1 0,0 1 0,0 2 0,0 1 0,0 1 0,0 0 0,0 0 0,0 2 0,0-1 0,0 2 0,0-2 0,0-3 0,0 1 0,0-1 0,0 0 0,0 0 0,0-1 0,0 1 0,0-1 0,0 0 0,0-2 0,0 0 0,0-1 0,0 0 0,0 1 0,0-1 0,0 1 0,0-2 0,0 1 0,0 1 0,0 1 0,0 1 0,0-1 0,0-2 0,0 1 0,0-1 0,0 1 0,0-1 0,0 1 0,0 0 0,0-1 0,0 1 0,0-1 0,0 0 0,2-2 0,-2-3 0,2-1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24575,'3'68'0,"-1"-43"0,-1 0 0,-1 0 0,-2 0 0,-5 34 0,1-44 0,2-16 0,4 0 0,0 0 0,1 0 0,-1 0 0,0 0 0,0 0 0,1 0 0,-1 0 0,1 0 0,-1 0 0,1 0 0,-1 0 0,1 0 0,-1 1 0,1-1 0,0 0 0,0 0 0,-1 1 0,1-1 0,0 0 0,0 1 0,0-1 0,0 0 0,0 1 0,0 0 0,1-1 0,6-4 0,1 2 0,0-1 0,0 1 0,1 0 0,-1 1 0,1 0 0,16-1 0,-21 3 0,0 0 0,1 1 0,-1 0 0,0 0 0,0 0 0,0 0 0,0 1 0,0-1 0,0 1 0,-1 1 0,1-1 0,-1 1 0,1 0 0,-1 0 0,7 6 0,9 9 0,-2 1 0,0 0 0,24 35 0,-37-46 0,1 0 0,-2 1 0,1-1 0,-1 1 0,0 0 0,-1 0 0,0 0 0,0 0 0,-1 1 0,-1-1 0,1 1 0,-1-1 0,-1 12 0,-1-17 0,1-1 0,-2 1 0,1-1 0,0 0 0,0 1 0,-1-1 0,0 0 0,0 0 0,0 0 0,0 0 0,0 0 0,-1 0 0,1-1 0,-1 1 0,0-1 0,1 0 0,-1 0 0,0 0 0,0 0 0,-1 0 0,1 0 0,0-1 0,-1 0 0,1 0 0,0 0 0,-1 0 0,1 0 0,-1-1 0,-5 1 0,-4 1 0,-1-1 0,1 0 0,-1-1 0,1 0 0,-1-1 0,-21-5 0,-26-7 0,19 4 0,1-1 0,-74-28 0,89 29-1365,14 7-5461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24575,'406'0'-1365,"-390"0"-5461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24575,'-1'0'0,"-1"1"0,1-1 0,-1 1 0,0-1 0,1 1 0,-1 0 0,1-1 0,-1 1 0,1 0 0,0 0 0,-1 0 0,1 0 0,0 0 0,0 1 0,0-1 0,0 0 0,0 1 0,0-1 0,-1 2 0,-20 37 0,12-19 0,3-12 0,1 1 0,1-1 0,0 1 0,0 1 0,1-1 0,0 0 0,1 1 0,0 0 0,1 0 0,0 0 0,1 0 0,0 0 0,1 20 0,0-31 0,0 21 0,1 0 0,6 33 0,-5-46 0,0 0 0,1 0 0,0 0 0,0-1 0,1 1 0,0-1 0,0 0 0,1 0 0,8 10 0,-2-4 0,1-1 0,1 0 0,0 0 0,0-2 0,1 0 0,0 0 0,1-1 0,26 12 0,-33-17 0,0 0 0,0-1 0,1 0 0,-1-1 0,1 1 0,0-2 0,13 2 0,-20-3 0,1 0 0,-1 0 0,0 0 0,1 0 0,-1-1 0,1 1 0,-1-1 0,0 0 0,0 0 0,1 0 0,-1 0 0,0 0 0,0 0 0,0-1 0,0 1 0,0-1 0,0 1 0,-1-1 0,1 0 0,0 1 0,-1-1 0,0 0 0,1 0 0,-1 0 0,0 0 0,0-1 0,0 1 0,0 0 0,0 0 0,0-1 0,-1 1 0,1 0 0,-1-4 0,3-4 0,-2-1 0,0 0 0,0 0 0,0 0 0,-2 0 0,1 0 0,-1 0 0,-5-20 0,4 25 0,0-1 0,0 1 0,-1 0 0,0 0 0,0 0 0,0 0 0,-1 1 0,0-1 0,0 1 0,0 0 0,-1 0 0,1 0 0,-1 1 0,0-1 0,-9-4 0,8 5 0,1 0 0,-1 1 0,1 0 0,-1 0 0,0 1 0,0-1 0,0 1 0,-10-1 0,12 3 0,1 0 0,0 0 0,0 1 0,0 0 0,-1 0 0,1-1 0,0 2 0,0-1 0,0 0 0,0 1 0,1-1 0,-1 1 0,0 0 0,1 0 0,-1 0 0,1 0 0,0 0 0,-1 1 0,-1 2 0,-21 19 0,-45 36 0,7-1-1365,54-52-5461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24575,'141'-18'0,"-133"18"0,9-1 0,-1 0 0,1 1 0,0 1 0,-1 1 0,1 0 0,-1 1 0,0 1 0,0 0 0,0 1 0,22 11 0,-21-7 0,-9-5 0,1 0 0,-1 0 0,0 1 0,0 0 0,0 1 0,-1 0 0,0 0 0,0 0 0,-1 1 0,1 0 0,-1 0 0,7 13 0,-5-5 0,-1 0 0,-1 1 0,0-1 0,-2 1 0,1 0 0,-2 1 0,0-1 0,-1 1 0,-1 0 0,0-1 0,-1 1 0,-5 30 0,1-26 0,-1-1 0,0-1 0,-2 1 0,0-1 0,-2 0 0,0-1 0,-16 25 0,-22 50 0,-1-6 0,8-16 0,32-57 0,-1-1 0,0 1 0,-1-2 0,-1 1 0,0-2 0,-1 1 0,0-2 0,-1 1 0,0-2 0,0 0 0,-1 0 0,0-1 0,-25 10 0,32-16 0,0 0 0,0-1 0,0 0 0,0 0 0,0 0 0,0-1 0,0 0 0,0 0 0,0-1 0,0 0 0,0 0 0,-9-3 0,14 3 0,0 1 0,0-1 0,-1 0 0,1 0 0,0 0 0,0 0 0,0 0 0,0 0 0,1-1 0,-1 1 0,0-1 0,0 1 0,1-1 0,-1 0 0,1 1 0,0-1 0,-1 0 0,1 0 0,0 0 0,0 0 0,0 0 0,0 0 0,1-1 0,-1 1 0,0 0 0,1 0 0,0 0 0,-1-1 0,1 1 0,0 0 0,0-1 0,0 1 0,1 0 0,-1 0 0,0-1 0,1 1 0,0 0 0,-1 0 0,1 0 0,2-4 0,-2 4 0,1 0 0,-1 0 0,1 0 0,-1 0 0,1 0 0,-1 1 0,1-1 0,0 1 0,0-1 0,0 1 0,0 0 0,0 0 0,0 0 0,0 0 0,0 0 0,1 0 0,-1 0 0,0 1 0,0-1 0,1 1 0,-1 0 0,5-1 0,62 3 0,-46 0 0,-16-2 0,0 1 0,0 0 0,1 0 0,-1 1 0,0 0 0,0 1 0,-1-1 0,1 1 0,0 0 0,-1 1 0,0 0 0,8 5 0,4 6 0,-1 1 0,23 26 0,-13-12 0,24 7-1365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24575,'38'-1'0,"-15"0"0,-1 1 0,1 0 0,0 2 0,-1 1 0,1 0 0,-1 2 0,23 8 0,-27-8 0,0 0 0,0-2 0,36 4 0,-11-2 0,-30-3 0,0 0 0,0 1 0,0 1 0,0 0 0,-1 0 0,1 2 0,-1-1 0,-1 2 0,19 11 0,-26-14 0,1-1 0,-1 1 0,0 0 0,-1 0 0,1 0 0,-1 0 0,0 1 0,0 0 0,0-1 0,-1 1 0,1 0 0,-1 0 0,-1 0 0,1 1 0,-1-1 0,1 0 0,-1 1 0,-1-1 0,1 0 0,-1 1 0,0-1 0,0 1 0,-1-1 0,0 1 0,0-1 0,-2 8 0,1-7 0,0-1 0,0 0 0,-1 0 0,1 0 0,-1 0 0,-1 0 0,1 0 0,-1-1 0,1 0 0,-1 0 0,0 0 0,-9 6 0,-65 40 0,15-12 0,-10 22 0,58-50 0,1 0 0,14-9 0,0 0 0,0-1 0,1 1 0,-1-1 0,0 1 0,0-1 0,1 0 0,-1 1 0,0-1 0,1 1 0,-1-1 0,0 1 0,1-1 0,-1 0 0,0 1 0,1-1 0,-1 0 0,1 1 0,-1-1 0,1 0 0,-1 0 0,1 1 0,-1-1 0,1 0 0,-1 0 0,1 0 0,-1 0 0,1 0 0,-1 0 0,1 0 0,0 0 0,-1 0 0,1 0 0,0 0 0,6 2 0,1 0 0,-1 1 0,0-1 0,0 1 0,0 1 0,0-1 0,0 1 0,-1 1 0,0-1 0,0 1 0,0 0 0,0 0 0,-1 1 0,0 0 0,0 0 0,0 0 0,-1 0 0,0 1 0,0-1 0,-1 1 0,0 0 0,0 1 0,-1-1 0,1 0 0,-1 1 0,-1-1 0,0 1 0,1 7 0,15 144 0,-16-130 0,-1-15 0,0 0 0,0-1 0,-1 1 0,-4 16 0,4-25 0,-1 0 0,1-1 0,-1 1 0,0-1 0,-1 0 0,1 0 0,-1 1 0,1-2 0,-1 1 0,-1 0 0,1-1 0,0 1 0,-1-1 0,0 0 0,-7 5 0,-22 11 0,-1-1 0,-50 17 0,60-27 0,-1-2 0,0-1 0,0-1 0,0-1 0,0-1 0,-27-1 0,0-2-1365,36 1-5461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24575,'0'-1'0,"1"0"0,-1 0 0,1 0 0,-1 1 0,1-1 0,0 0 0,-1 0 0,1 0 0,0 1 0,0-1 0,-1 0 0,1 1 0,0-1 0,0 0 0,0 1 0,0-1 0,0 1 0,0 0 0,0-1 0,0 1 0,0 0 0,0-1 0,0 1 0,0 0 0,0 0 0,0 0 0,2 0 0,35-2 0,-33 2 0,17 0 0,-1 1 0,1 2 0,0 0 0,-1 1 0,0 2 0,25 8 0,-2 3 0,75 41 0,-115-56 0,0 0 0,-1 1 0,1-1 0,-1 1 0,1 0 0,-1 0 0,0 0 0,0 0 0,0 1 0,-1-1 0,1 1 0,-1 0 0,0-1 0,0 1 0,0 0 0,-1 0 0,1 1 0,-1-1 0,0 0 0,0 0 0,0 1 0,-1-1 0,1 0 0,-1 1 0,0-1 0,-1 1 0,1-1 0,-1 0 0,0 1 0,0-1 0,-2 7 0,-1 0 0,0-1 0,0 0 0,-1 0 0,-1 0 0,0-1 0,0 1 0,0-1 0,-1-1 0,-1 0 0,1 0 0,-14 11 0,11-11 0,-12 10 0,-1-2 0,0 0 0,-49 23 0,69-37 0,0-1 0,0 0 0,0 0 0,0 0 0,0 0 0,-1-1 0,1 1 0,0-1 0,-1 0 0,1 0 0,0 0 0,0 0 0,-1 0 0,1-1 0,0 0 0,-1 1 0,1-1 0,-4-2 0,7 3 0,0-1 0,0 1 0,0-1 0,1 1 0,-1 0 0,0-1 0,0 1 0,0-1 0,0 1 0,1 0 0,-1-1 0,0 1 0,0 0 0,1-1 0,-1 1 0,0 0 0,0-1 0,1 1 0,-1 0 0,0 0 0,1 0 0,-1-1 0,0 1 0,1 0 0,-1 0 0,1 0 0,-1 0 0,0-1 0,1 1 0,-1 0 0,1 0 0,-1 0 0,0 0 0,1 0 0,-1 0 0,1 0 0,-1 0 0,0 0 0,2 1 0,18-5 0,-12 4 0,5-2 0,-1 1 0,1 1 0,0 0 0,0 1 0,12 2 0,-21-2 0,0 0 0,-1 1 0,1-1 0,-1 0 0,0 1 0,1 0 0,-1 0 0,0 0 0,0 0 0,0 0 0,0 1 0,0-1 0,-1 1 0,1 0 0,-1 0 0,0 0 0,0 0 0,0 0 0,0 0 0,0 1 0,2 5 0,5 20 0,0 0 0,-2 1 0,-1 0 0,3 58 0,-1-45 0,-6-34 0,0 1 0,0-1 0,-1 0 0,-1 1 0,1 10 0,-2-17 0,1-1 0,-1 1 0,1-1 0,-1 1 0,0 0 0,0-1 0,0 0 0,0 1 0,0-1 0,-1 1 0,1-1 0,-1 0 0,1 0 0,-1 0 0,0 0 0,0 0 0,0 0 0,0-1 0,0 1 0,0-1 0,-1 1 0,-3 1 0,-10 4 0,0-1 0,0-1 0,-1 0 0,0-1 0,0-1 0,0 0 0,0-2 0,-1 0 0,1 0 0,-19-3 0,29 2 0,-42-4-1365,38 0-5461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24575,'16'2'0,"0"-1"0,0 2 0,0 0 0,0 1 0,23 10 0,-22-8 0,0 0 0,0-2 0,0 0 0,25 2 0,41 3 0,29 0 0,-95-9 0,-7-1 0,0 0 0,0 1 0,0 0 0,0 1 0,0 0 0,0 1 0,-1 0 0,1 1 0,-1 0 0,15 6 0,-22-7 0,1 0 0,-2 0 0,1 1 0,0-1 0,0 0 0,-1 1 0,1 0 0,-1-1 0,0 1 0,0 0 0,0-1 0,0 1 0,0 0 0,0 0 0,-1 0 0,0 0 0,1 0 0,-1 0 0,0 0 0,0 0 0,-1-1 0,1 1 0,-1 0 0,1 0 0,-1 0 0,0 0 0,-1 2 0,-3 12 0,-1-1 0,0 0 0,-11 18 0,-54 119 0,-27 45 0,2-6 0,40-72 0,28-78-1365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24575,'1'55'0,"0"-25"0,-1 1 0,-1-1 0,-2 0 0,-6 32 0,3-30 0,3 1 0,0 1 0,2-1 0,4 45 0,0 4 0,-2-48 0,1 1 0,9 41 0,-6-32 7,-2-1 0,-5 78 0,0-33-1393,2-73-5440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5 24575,'-56'-2'0,"34"0"0,0 2 0,0 0 0,1 1 0,-28 5 0,42-4 0,-1 1 0,1 0 0,-1 1 0,1-1 0,0 1 0,1 1 0,-1-1 0,1 1 0,0 0 0,0 0 0,0 1 0,-5 7 0,-9 11 0,-28 49 0,18-27 0,26-40 0,0 0 0,0 0 0,1 0 0,0 0 0,0 1 0,0-1 0,1 1 0,0 0 0,0 0 0,1 0 0,0 0 0,0 0 0,0 10 0,2-13 0,-1-1 0,1 1 0,0-1 0,0 1 0,1-1 0,-1 1 0,1-1 0,-1 0 0,1 0 0,0 0 0,0 0 0,0 0 0,1 0 0,-1 0 0,1-1 0,-1 1 0,1-1 0,0 0 0,0 0 0,0 0 0,0 0 0,1 0 0,-1-1 0,0 1 0,1-1 0,-1 0 0,6 1 0,-5-1 0,-1-1 0,0 1 0,1-1 0,-1 0 0,1 0 0,-1 0 0,0 0 0,1-1 0,-1 1 0,0-1 0,1 0 0,-1 0 0,0 0 0,0-1 0,0 1 0,0-1 0,0 0 0,0 1 0,0-1 0,-1-1 0,1 1 0,-1 0 0,1 0 0,-1-1 0,0 0 0,0 1 0,2-5 0,8-10 0,-2-1 0,0-1 0,11-27 0,-5 11 0,-13 27 0,1-1 0,-1 0 0,-1 0 0,0 0 0,1-10 0,-2 9 0,1 1 0,0 0 0,1-1 0,3-9 0,-2 82 0,-4 719 0,-4-751-1365,1-20-5461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24575,'1'-1'0,"-1"0"0,1 0 0,-1 0 0,1 1 0,-1-1 0,1 0 0,0 0 0,0 0 0,-1 0 0,1 1 0,0-1 0,0 0 0,0 1 0,0-1 0,0 1 0,0-1 0,0 1 0,0 0 0,0-1 0,0 1 0,0 0 0,0-1 0,0 1 0,0 0 0,0 0 0,0 0 0,1 0 0,37-2 0,-34 2 0,32-2 0,-15 0 0,1 1 0,0 2 0,-1 0 0,27 5 0,-40-2 0,1 0 0,-2 1 0,1 0 0,0 0 0,-1 1 0,0 0 0,0 0 0,-1 1 0,0 0 0,0 0 0,-1 1 0,11 15 0,18 18 0,-12-15 0,-1 0 0,-1 1 0,20 34 0,-29-37 0,-2 0 0,0 0 0,-2 1 0,-1 0 0,-1 1 0,5 43 0,-8-30 0,-2 0 0,-7 64 0,4-82 0,-1 0 0,-2-1 0,0 0 0,-1 1 0,-1-2 0,-15 32 0,13-38 0,1 0 0,-2-1 0,0 0 0,0 0 0,-1-1 0,-1-1 0,-21 16 0,28-23 0,0 0 0,-1-1 0,1 0 0,-1 0 0,1 0 0,-1-1 0,0 0 0,0 0 0,1 0 0,-9 0 0,-68-4 0,35 0 0,30 3 0,9 0 0,0 1 0,0-2 0,0 1 0,0-1 0,0 0 0,-8-3 0,13 2 0,0 1 0,0-1 0,0 1 0,0-1 0,1 0 0,-1 0 0,0 0 0,1-1 0,0 1 0,0-1 0,-1 1 0,2-1 0,-1 0 0,0 1 0,0-1 0,1 0 0,0 0 0,-2-4 0,1 3 0,1 1 0,-1 0 0,1-1 0,0 1 0,0-1 0,0 1 0,1-1 0,-1 0 0,1 1 0,0-1 0,0 1 0,0-1 0,0 0 0,1 1 0,-1-1 0,3-5 0,-2 7 0,1 0 0,0 0 0,0 0 0,-1 0 0,1 0 0,0 1 0,1-1 0,-1 1 0,0 0 0,0-1 0,1 1 0,-1 0 0,0 0 0,1 1 0,-1-1 0,1 0 0,-1 1 0,1-1 0,0 1 0,-1 0 0,1 0 0,-1 0 0,6 1 0,45-1 0,126 4 0,-166-2 0,0 1 0,0 1 0,-1 0 0,0 0 0,0 1 0,0 1 0,-1 0 0,20 14 0,-17-11 0,0-1 0,0 0 0,1 0 0,27 8 0,13 4-1365,-46-14-5461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3:25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24575,'0'20'0,"0"4"0,0 1 0,0 0 0,0-3 0,0-2 0,0-1 0,0-2 0,0-1 0,0-2 0,0 0 0,0-1 0,0-2 0,0-2 0,0-1 0,0 0 0,0 1 0,0-1 0,0 1 0,0-1 0,0 1 0,0-1 0,0 1 0,0 0 0,0 0 0,0-1 0,0 0 0,0 0 0,0-3 0,2-5 0,2-3 0,2-2 0,2 1 0,1-1 0,-1 1 0,1 1 0,2 1 0,3 2 0,1 0 0,2 0 0,2 0 0,1 0 0,3 0 0,-1 0 0,-1 0 0,-1 0 0,0 0 0,0 0 0,0 0 0,0 0 0,0 0 0,0 0 0,0 0 0,0 0 0,-2 0 0,-1 0 0,0 0 0,-2 0 0,-1 0 0,-3 0 0,-2 0 0,-1 0 0,1 0 0,-1 0 0,1 0 0,-1 0 0,0 0 0,0 0 0,0 0 0,0 0 0,-3 0 0,-2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30 24575,'-3'1'0,"-1"0"0,1 0 0,-1 0 0,1 0 0,-1 1 0,1-1 0,0 1 0,0 0 0,-1 0 0,1 0 0,1 0 0,-1 1 0,0-1 0,0 1 0,1 0 0,0 0 0,-3 4 0,-3 4 0,0 0 0,1 0 0,-8 17 0,-23 58 0,28-57 0,1 1 0,2 0 0,1 1 0,-4 53 0,-9 63 0,12-116 0,2 0 0,2 1 0,0-1 0,2 1 0,2 0 0,7 55 0,-7-81 0,0 0 0,1 0 0,-1 0 0,1 0 0,1-1 0,-1 1 0,1-1 0,0 1 0,0-1 0,0 0 0,1 0 0,4 5 0,-3-7 0,-1 0 0,1 0 0,0 0 0,0 0 0,0-1 0,0 0 0,0 0 0,0 0 0,1-1 0,-1 0 0,0 0 0,1 0 0,10 0 0,-5-1 0,10 2 0,0-1 0,41-4 0,-57 3 0,1-1 0,-1 0 0,0 0 0,0-1 0,1 0 0,-1 0 0,0 0 0,-1 0 0,1-1 0,0 0 0,-1 0 0,1 0 0,-1 0 0,0-1 0,0 0 0,5-6 0,3-6 0,0 0 0,0-1 0,-2 0 0,0 0 0,-1-2 0,-1 1 0,0-1 0,-2 0 0,6-24 0,4-28 0,-11 55 0,-1-1 0,0 1 0,-2 0 0,2-25 0,13-189 0,-19 215 0,-1 0 0,0 0 0,0 0 0,-2 0 0,0 0 0,0 1 0,-1 0 0,-12-19 0,2 2 0,8 19 0,-1 1 0,0 1 0,-1-1 0,-1 1 0,0 1 0,0 0 0,0 1 0,-20-12 0,19 14-1365,2 1-5461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24575,'19'142'0,"-20"310"0,9-453 0,-1 0 0,1-1 0,-1 0 0,1 0 0,13-7 0,-19 9 0,6-4 0,1 1 0,0 1 0,0 0 0,0 0 0,0 1 0,0 0 0,1 0 0,-1 1 0,0 0 0,0 1 0,0 0 0,0 1 0,0-1 0,0 2 0,0-1 0,0 1 0,0 1 0,-1 0 0,0 0 0,13 8 0,-11-4 0,0 1 0,0 0 0,-1 0 0,0 1 0,-1 0 0,0 0 0,0 1 0,-1 0 0,-1 0 0,9 21 0,-12-23 0,0 0 0,0 0 0,-1 0 0,-1 1 0,1-1 0,-1 1 0,-1-1 0,0 1 0,0-1 0,-1 1 0,0-1 0,-1 0 0,0 1 0,0-1 0,-6 13 0,5-17 0,0 0 0,0 0 0,-1 0 0,0 0 0,1-1 0,-2 1 0,1-1 0,-1 0 0,1 0 0,-1-1 0,0 1 0,0-1 0,-9 4 0,-79 30 0,77-31 0,3-2 0,0-1 0,0-1 0,0 0 0,-22 0 0,-34 6 0,37-3 0,0-2 0,-1 0 0,1-2 0,-61-7 0,89 6-91,0 0 0,0-1 0,0 0 0,0 0 0,0 0 0,0 0 0,0 0 0,1-1 0,-1 0 0,0 1 0,1-1 0,0-1 0,-1 1 0,-5-6 0,3-1-6735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24575,'459'0'-1365,"-444"0"-5461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16 24575,'-48'-8'0,"45"7"0,-1-1 0,0 1 0,1 0 0,-1 0 0,0 1 0,0-1 0,1 1 0,-1-1 0,0 1 0,0 1 0,1-1 0,-1 0 0,0 1 0,0 0 0,1 0 0,-1 0 0,0 0 0,1 0 0,-1 1 0,1 0 0,0 0 0,-7 4 0,5 0 0,-1-1 0,1 1 0,0 1 0,0-1 0,1 1 0,0 0 0,0 0 0,0 0 0,1 0 0,-2 9 0,-22 84 0,19-65 0,-2 21 0,2 0 0,3 1 0,4 102 0,1-88 0,3-43 0,0-1 0,2 0 0,1 0 0,1-1 0,17 39 0,-17-52 0,1-1 0,0 0 0,1 0 0,0-1 0,1 0 0,0 0 0,1-1 0,0-1 0,0 0 0,1 0 0,18 9 0,-21-13 0,0-1 0,0 1 0,0-1 0,1-1 0,0 1 0,0-2 0,14 3 0,-21-5 0,1 1 0,-1-1 0,1 0 0,-1 0 0,1 0 0,-1 0 0,1-1 0,-1 1 0,0-1 0,1 0 0,-1 0 0,0 0 0,1 0 0,-1-1 0,0 0 0,0 1 0,0-1 0,0 0 0,0 0 0,-1-1 0,1 1 0,-1-1 0,1 1 0,2-5 0,7-11 0,-1-2 0,-1 0 0,0 0 0,7-26 0,-14 38 0,0 0 0,-1 0 0,0 0 0,-1-1 0,0 1 0,0 0 0,-1-1 0,0 1 0,0-1 0,-1 1 0,0 0 0,-1-1 0,0 1 0,-3-11 0,3 16 0,1 0 0,0 0 0,-1 0 0,0 1 0,0-1 0,0 0 0,0 1 0,0-1 0,0 1 0,-1 0 0,1 0 0,-1-1 0,1 2 0,-1-1 0,0 0 0,0 1 0,0-1 0,0 1 0,0 0 0,0 0 0,0 0 0,0 0 0,0 0 0,-1 1 0,1 0 0,0 0 0,0 0 0,-1 0 0,1 0 0,0 0 0,-1 1 0,1-1 0,0 1 0,0 0 0,-6 3 0,2-2 0,1 1 0,-1 1 0,0-1 0,1 1 0,0 1 0,0-1 0,0 1 0,0 0 0,1 0 0,0 0 0,0 1 0,0 0 0,1 0 0,-7 12 0,-7 28 58,-10 20-1481,22-57-5403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 24575,'1'-1'0,"-1"0"0,1 0 0,-1 0 0,1 0 0,-1 0 0,1 0 0,0 0 0,-1 1 0,1-1 0,0 0 0,0 0 0,0 1 0,-1-1 0,1 1 0,0-1 0,0 0 0,0 1 0,0 0 0,0-1 0,0 1 0,0 0 0,0-1 0,0 1 0,0 0 0,0 0 0,0 0 0,2 0 0,36-3 0,-35 3 0,40-1 0,233 3 0,-263 1 0,1 0 0,-1 1 0,1 0 0,16 8 0,13 5 0,48 18 0,-83-31 0,-1 1 0,1 0 0,-1 0 0,-1 0 0,1 1 0,-1 0 0,0 1 0,9 9 0,-14-11 0,1-1 0,-1 1 0,0-1 0,0 1 0,-1 0 0,1 0 0,-1 0 0,0 0 0,0 0 0,-1 0 0,1 6 0,-4 64 0,1-33 0,2-31 0,0-1 0,-1 1 0,0-1 0,-1 1 0,-4 16 0,3-21 0,1-1 0,-1 1 0,0-1 0,0 0 0,-1 0 0,0 0 0,0 0 0,0 0 0,0-1 0,-1 0 0,-5 4 0,-6 2 0,-1 0 0,0-1 0,-1-1 0,0-1 0,0 0 0,-1-2 0,1 0 0,-26 3 0,-2 2 0,-12 1 0,41-9 0,0 1 0,1 1 0,-1 0 0,-24 11 0,104-12 0,-23-4 0,-6 0 0,42 4 0,-65-1 0,0-1 0,-1 2 0,1-1 0,-1 2 0,1-1 0,-1 1 0,19 11 0,-20-10 0,0 0 0,0 0 0,-1 1 0,0 1 0,0-1 0,-1 1 0,1 1 0,-1-1 0,-1 1 0,0 0 0,0 1 0,0-1 0,-1 1 0,-1 1 0,6 12 0,-3 7 0,-1 0 0,-1 0 0,-1 1 0,-2-1 0,-2 49 0,1-71 0,-1-1 0,0 1 0,0 0 0,0 0 0,-1 0 0,0 0 0,0 0 0,-1 0 0,0-1 0,0 1 0,0-1 0,-1 1 0,0-1 0,0 0 0,-1 0 0,0 0 0,-5 6 0,-7 5 0,0 0 0,-37 29 0,45-41 0,0 0 0,0 0 0,-1 0 0,1-1 0,-1-1 0,0 1 0,0-1 0,0-1 0,-1 0 0,-11 2 0,-44 4 0,33-4 0,-49 2 0,2-5 0,-71-3 0,147 1-105,1 1 0,-1-1 0,0 0 0,1 1 0,-1-1 0,1 0 0,-1-1 0,1 1 0,0 0 0,-1-1 0,1 1 0,-3-4 0,-4-2-6721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 24575,'177'-18'0,"-134"18"0,-16 1 0,0-1 0,0-1 0,51-9 0,-71 8 0,0 0 0,1 1 0,-1 0 0,1 0 0,0 1 0,-1 0 0,1 0 0,-1 0 0,14 4 0,-18-3 0,-1 0 0,1 0 0,0 0 0,-1 1 0,1-1 0,-1 1 0,0 0 0,1-1 0,-1 1 0,0 0 0,0 1 0,0-1 0,0 0 0,-1 0 0,1 1 0,-1-1 0,1 1 0,-1-1 0,0 1 0,0 0 0,0 0 0,0-1 0,0 1 0,-1 0 0,1 0 0,-1 0 0,0 5 0,2 271 0,-5-133 0,0-106 0,-1 0 0,-2 0 0,-2-1 0,-18 55 0,26-94 0,-15 87-19,-2 7 116,15-86-257,-1 0-1,1 0 1,-2 0 0,1-1-1,-1 1 1,0-1 0,0 0-1,-11 13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24575,'1'45'0,"1"0"0,9 46 0,-6-41 0,-2 0 0,-5 82 0,0-33 0,2 412-1365,0-496-5461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24575,'35'1'0,"0"1"0,41 9 0,-19-2 0,0-3 0,72 0 0,-92-6 0,0 2 0,52 10 0,-66-9 0,-18-3 0,0 1 0,-1-1 0,0 1 0,1 0 0,-1 0 0,1 1 0,6 2 0,-9-2 0,-1-1 0,1 0 0,-1 1 0,1-1 0,-1 1 0,0-1 0,0 1 0,1 0 0,-1 0 0,0-1 0,0 1 0,-1 0 0,1 0 0,0 0 0,-1 0 0,1 0 0,-1 0 0,1 0 0,-1 0 0,0 0 0,0 3 0,2 62 0,-8 80 0,-30 117 0,31-224 0,-18 59 0,-1 10 0,16-66 0,-3-1 0,-18 47 0,14-44 0,12-32-1365,0 0-5461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24575,'-1'92'0,"3"99"0,6-134 0,-4-38 0,-1 1 0,0 25 0,-3-43 0,0 0 0,-1-1 0,1 1 0,0 0 0,0 0 0,0 0 0,0-1 0,1 1 0,-1 0 0,0 0 0,1-1 0,-1 1 0,1 0 0,0-1 0,-1 1 0,1 0 0,0-1 0,0 1 0,0-1 0,0 1 0,0-1 0,1 0 0,-1 1 0,0-1 0,1 0 0,-1 0 0,2 1 0,2-1 0,-1-1 0,0 1 0,1-1 0,-1 0 0,1 0 0,-1 0 0,1-1 0,-1 0 0,9-2 0,22-2 0,1 1 0,0 2 0,0 1 0,49 6 0,38 14 0,-66-6-1365,-44-11-5461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24575,'1'32'0,"1"1"0,2 0 0,14 56 0,-13-71 0,3 11 0,8 54 0,19 147 0,-18-149 0,-12-62 0,-1 0 0,0 1 0,1 35 0,-3 49 0,-5 127 0,2-221-170,0 0-1,0-1 0,-1 1 1,-1-1-1,0 1 0,0-1 1,-8 16-1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5:00.6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24575,'18'0'0,"-3"0"0,5 0 0,-3 0 0,5 0 0,-1 0 0,2 0 0,0 0 0,-4 0 0,1 1 0,-3 3 0,0 2 0,1 5 0,-1 0 0,-2 3 0,-1 0 0,-2-1 0,-2 1 0,-2-2 0,-1 0 0,-2-1 0,-2-2 0,0 0 0,0 2 0,-1 0 0,0 3 0,-2 0 0,0 9 0,0-4 0,0 7 0,0-7 0,0 1 0,-1-3 0,-6-1 0,-3-3 0,-5 1 0,0 0 0,-2-3 0,-3 1 0,-1-3 0,-2 1 0,1-2 0,-2-2 0,0-3 0,1 0 0,2 0 0,3 0 0,1-1 0,2-2 0,2 0 0,2 0 0,2 0 0,0 0 0,0 0 0,0 0 0,1 0 0,1-1 0,3-3 0,5 0 0,7 0 0,4 1 0,5 0 0,4-1 0,1-2 0,4 3 0,1 0 0,-3 2 0,-1 1 0,-2 0 0,2 0 0,-2 0 0,0 0 0,-1-1 0,-5 1 0,0 0 0,-2 0 0,-1 2 0,0 1 0,-2 1 0,-1 0 0,-1-2 0,1 2 0,-2-1 0,2 1 0,-3 1 0,0 1 0,0 1 0,-2 1 0,2 0 0,-2 0 0,-1 1 0,-1 4 0,-1-4 0,-1 4 0,0-3 0,0 2 0,0 2 0,0-1 0,0 2 0,0-1 0,-2 0 0,-3 3 0,-2-2 0,-3-1 0,1-3 0,1-3 0,-1 1 0,1-1 0,-1 1 0,0-2 0,-3 1 0,0-1 0,-3-3 0,-1 0 0,0-2 0,0 0 0,-1 1 0,2-1 0,-2-2 0,0 1 0,0-1 0,-3 0 0,1 0 0,1 0 0,1 0 0,0 0 0,1 0 0,2 0 0,2 0 0,3 0 0,0 0 0,1 0 0,-1 0 0,1 0 0,2-2 0,2-6 0,2 4 0,2-3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3:26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24575,'0'16'0,"0"2"0,0 8 0,0 3 0,0-2 0,0 3 0,0 0 0,0-3 0,0 3 0,0-3 0,0-5 0,0 0 0,0-2 0,0-3 0,0-2 0,0-1 0,0 0 0,0 2 0,0 0 0,0 1 0,0-2 0,0 2 0,0 0 0,0-2 0,0 2 0,0-3 0,0 1 0,0 1 0,0-1 0,0 2 0,0-1 0,0 2 0,0 2 0,0 0 0,0-1 0,0 1 0,0 0 0,0-3 0,0-1 0,0-2 0,0-2 0,0-1 0,0-4 0,0 1 0,0-1 0,0 1 0,0 1 0,0 0 0,0-1 0,0 0 0,0 0 0,0-3 0,0-1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0 24575,'-2'24'0,"-1"-1"0,-1 0 0,-1 0 0,-1-1 0,-12 31 0,-12 44 0,-19 87 0,46-166 0,0 0 0,1-1 0,0 23 0,-5 37 0,2-36 0,1 1 0,5 81 0,0-47 0,0-66 0,1 0 0,0 0 0,0 0 0,1 0 0,0 0 0,1-1 0,5 12 0,9 22 0,-16-36 0,1 1 0,1-1 0,-1 0 0,1 0 0,1 0 0,-1-1 0,1 0 0,0 0 0,0 0 0,1 0 0,0-1 0,0 0 0,0 0 0,7 4 0,-7-6 0,-1 0 0,1 0 0,-1-1 0,1 1 0,0-1 0,0-1 0,0 1 0,0-1 0,0 0 0,0-1 0,0 1 0,0-1 0,0 0 0,0-1 0,0 0 0,0 0 0,0 0 0,11-4 0,-12 3 0,-1 0 0,1-1 0,-1 0 0,0 0 0,0 0 0,0 0 0,0-1 0,-1 1 0,1-1 0,-1 0 0,0 0 0,0 0 0,0-1 0,-1 1 0,0-1 0,0 1 0,0-1 0,0 0 0,0 0 0,-1 0 0,1-9 0,2-11 0,-2 0 0,0 0 0,-3-30 0,1 34 0,0 11 0,0 1 0,-1-1 0,0 0 0,0 1 0,-1-1 0,-1 1 0,1 0 0,-7-15 0,7 21 0,0 0 0,0 0 0,0 0 0,-1 0 0,1 0 0,-1 1 0,1 0 0,-1-1 0,0 1 0,0 0 0,0 0 0,0 0 0,-1 1 0,1-1 0,0 1 0,-1 0 0,1 0 0,-1 0 0,1 0 0,-1 0 0,1 1 0,-1 0 0,0 0 0,1 0 0,-1 0 0,-4 1 0,3 0 0,1 0 0,-1 0 0,1 0 0,0 1 0,-1-1 0,1 1 0,0 0 0,0 0 0,0 1 0,0-1 0,1 1 0,-1 0 0,1 0 0,-1 0 0,1 1 0,0-1 0,0 1 0,1 0 0,-1-1 0,-3 8 0,-4 10 0,0 0 0,-13 42 0,15-39 0,-5 17-1365,8-31-5461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1 24575,'-2'10'0,"1"1"0,-1-1 0,-1 0 0,0 0 0,-7 15 0,-2 8 0,-29 92 0,-20 72 0,55-174 0,1-3 0,0 1 0,2 1 0,0-1 0,0 23 0,2 35 0,4 72 0,0-135 0,0 0 0,2-1 0,0 1 0,1-1 0,0 0 0,1-1 0,1 1 0,0-2 0,1 1 0,1-1 0,0 0 0,20 19 0,-25-28 0,0 0 0,-1 0 0,2-1 0,-1 0 0,0 1 0,1-2 0,0 1 0,-1-1 0,1 0 0,0 0 0,0-1 0,10 2 0,-2-1 0,1 0 0,0-1 0,-1-1 0,18-2 0,-29 1 0,-1 0 0,1 0 0,0 0 0,-1 0 0,1-1 0,-1 1 0,0-1 0,1 1 0,-1-1 0,0 0 0,0 0 0,0 0 0,0 0 0,0 0 0,-1 0 0,1-1 0,-1 1 0,1-1 0,-1 1 0,0-1 0,0 0 0,0 1 0,0-1 0,0 0 0,-1 1 0,1-1 0,-1-4 0,3-12 0,-1-1 0,-1-33 0,-1 46 0,0-4 0,0 0 0,-2-1 0,1 1 0,-1 0 0,-1 0 0,0 0 0,0 0 0,-1 0 0,-1 1 0,-6-12 0,7 16 0,1 0 0,-1 1 0,-1-1 0,1 1 0,-1 0 0,0 0 0,0 1 0,-1 0 0,1 0 0,-1 0 0,0 0 0,0 1 0,0 0 0,-1 0 0,1 1 0,-1-1 0,1 1 0,-9-1 0,10 3 0,0-1 0,1 1 0,-1 0 0,0 1 0,0-1 0,1 1 0,-1 0 0,0 0 0,1 0 0,-1 1 0,1-1 0,0 1 0,-1 0 0,1 1 0,0-1 0,0 1 0,0 0 0,0-1 0,1 2 0,-1-1 0,1 0 0,0 1 0,-5 7 0,-6 9 0,2 0 0,0 0 0,-14 37 0,16-36 0,6-9-1365,0-1-5461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0 24575,'-3'0'0,"0"1"0,1-1 0,-1 1 0,0 0 0,0-1 0,0 1 0,1 0 0,-1 1 0,1-1 0,-1 0 0,1 1 0,-1-1 0,1 1 0,0 0 0,-1 0 0,1 0 0,-2 3 0,-30 45 0,18-25 0,7-12 0,1 0 0,1 1 0,0 0 0,1 0 0,0 1 0,-3 15 0,-16 95 0,12-57 0,8-24 0,1 0 0,2 1 0,5 61 0,-1-9 0,-2-72 0,1 0 0,1 0 0,1 0 0,1-1 0,11 39 0,0-19 0,2 0 0,2-1 0,26 44 0,-34-69 0,6 12 0,2-1 0,29 33 0,-43-56 0,0 0 0,0 0 0,1 0 0,0-1 0,0 0 0,1 0 0,-1-1 0,1 0 0,0 0 0,0-1 0,1 1 0,-1-1 0,0-1 0,1 0 0,14 3 0,-18-5 0,1 0 0,-1 0 0,1-1 0,0 1 0,-1-1 0,1 0 0,-1 0 0,1 0 0,-1-1 0,0 0 0,0 1 0,1-2 0,-1 1 0,-1 0 0,1-1 0,0 0 0,0 0 0,-1 0 0,0 0 0,0 0 0,0-1 0,0 1 0,0-1 0,-1 0 0,1 0 0,-1 0 0,0 0 0,0 0 0,-1-1 0,1 1 0,1-8 0,1-6 0,0 0 0,-1-1 0,-1 1 0,-1-1 0,-1 0 0,-2-28 0,0 40 0,1 0 0,-1 0 0,-1 0 0,1 0 0,-1 0 0,0 1 0,-1-1 0,1 1 0,-1 0 0,-1 0 0,1 0 0,-1 1 0,-8-8 0,2 3 0,-1-1 0,0 2 0,-1-1 0,0 2 0,-17-10 0,27 17 2,0 0 0,1 0-1,-1-1 1,0 1 0,0 1-1,1-1 1,-1 0 0,0 1-1,0 0 1,0-1 0,0 1-1,0 0 1,0 1 0,0-1-1,0 0 1,0 1 0,0 0 0,1-1-1,-1 1 1,0 0 0,0 1-1,1-1 1,-1 0 0,1 1-1,-1-1 1,1 1 0,-4 3-1,-3 5-44,0-1 1,1 2-1,1-1 0,-1 1 0,-6 14 0,-9 13-1112,16-29-5671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496 68 24575,'0'-1'0,"0"0"0,-1 0 0,1 0 0,-1 1 0,0-1 0,1 0 0,-1 0 0,0 0 0,0 0 0,1 1 0,-1-1 0,0 0 0,0 1 0,0-1 0,0 1 0,0-1 0,0 1 0,0-1 0,0 1 0,0 0 0,0-1 0,0 1 0,0 0 0,0 0 0,0 0 0,0 0 0,-2 0 0,-35-3 0,33 3 0,-1 0 0,-1 0 0,0 1 0,0 0 0,1 0 0,-1 0 0,1 1 0,-1 0 0,1 1 0,0-1 0,0 1 0,0 0 0,0 1 0,0-1 0,1 1 0,-7 5 0,-4 7 0,-1 1 0,2 0 0,-15 22 0,-5 6 0,11-19 0,10-11 0,1 1 0,0 0 0,1 0 0,-13 25 0,22-37 0,1 1 0,0-1 0,0 1 0,1 0 0,0 0 0,-1 0 0,1 0 0,1 0 0,-1 0 0,1 1 0,0-1 0,0 0 0,1 0 0,-1 0 0,1 0 0,0 0 0,1 0 0,-1 0 0,1 0 0,0 0 0,0-1 0,3 6 0,13 14 0,0 0 0,1-2 0,2 0 0,0-1 0,41 31 0,29 29 0,-61-55 0,-22-21 0,-1 1 0,0 0 0,-1 1 0,10 11 0,-6-4 0,3 3 0,-1 0 0,17 34 0,-25-44 0,-1 1 0,-1 0 0,1 0 0,-2 0 0,1 1 0,-1-1 0,0 0 0,-1 0 0,1 1 0,-3 11 0,2-17 0,-1 1 0,0-1 0,0 0 0,-1 1 0,1-1 0,0 0 0,-1 0 0,0 0 0,0 0 0,0 0 0,0 0 0,-1 0 0,1-1 0,0 1 0,-1-1 0,0 0 0,0 0 0,0 0 0,0 0 0,0 0 0,0-1 0,0 1 0,0-1 0,-1 0 0,1 0 0,-1 0 0,1 0 0,0-1 0,-5 1 0,-15 2 0,-1-1 0,1-1 0,-33-2 0,27 0 0,-15 2 0,23 0 0,1 0 0,0-2 0,-23-3 0,38 3 0,0 0 0,0 0 0,0-1 0,0 1 0,0-1 0,1 0 0,-1-1 0,1 1 0,-1-1 0,1 1 0,0-1 0,0-1 0,0 1 0,1-1 0,-1 1 0,1-1 0,-4-5 0,-1-3 0,1 0 0,1-1 0,0 1 0,1-1 0,0 0 0,1 0 0,0-1 0,1 1 0,-2-25 0,4 33 0,1-1 0,0 0 0,1 0 0,-1 0 0,1 0 0,0 0 0,1 1 0,-1-1 0,1 0 0,0 1 0,1-1 0,-1 1 0,1 0 0,0 0 0,0 0 0,1 0 0,-1 1 0,1-1 0,0 1 0,1 0 0,-1 0 0,1 0 0,-1 0 0,1 1 0,6-3 0,202-99 0,-204 100 0,31-18 0,51-38 0,-42 28 0,-41 29 0,0-1 0,-1 1 0,1-1 0,-1-1 0,0 1 0,-1-1 0,1 0 0,-1-1 0,0 1 0,-1-1 0,1-1 0,-2 1 0,1-1 0,-1 1 0,6-15 0,9-27 0,-14 38 0,0 0 0,-1-1 0,5-22 0,-1-6 0,-5 29 0,0-1 0,0 0 0,-1 0 0,-1 0 0,0 0 0,-1 0 0,0 0 0,-1 0 0,0 0 0,-5-20 0,3 26 17,0 0 0,0 0 1,0 0-1,-1 1 0,0-1 0,-9-7 0,12 11-95,-1 0 0,0 0 0,0 0-1,0 0 1,-1 1 0,1-1 0,0 1 0,0 0 0,-1-1-1,1 1 1,-1 0 0,0 0 0,1 1 0,-1-1 0,1 0-1,-1 1 1,0 0 0,-4-1 0,-3 4-6748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41 24575,'6'-5'0,"1"0"0,-1 1 0,1 0 0,0 1 0,0 0 0,0 0 0,1 0 0,-1 1 0,1 0 0,0 0 0,-1 1 0,1 0 0,9 0 0,13 0 0,0 1 0,30 5 0,-43-2 0,1 2 0,-1 0 0,0 1 0,-1 1 0,0 1 0,0 0 0,0 1 0,-1 0 0,-1 2 0,1 0 0,16 17 0,-24-22 0,3 4 0,0 0 0,-1 1 0,11 15 0,-17-21 0,0 0 0,-1 0 0,1 1 0,-1-1 0,-1 1 0,1-1 0,-1 1 0,0 0 0,0 0 0,0-1 0,-1 8 0,0-9 0,0 0 0,0 0 0,0 0 0,-1 0 0,1 0 0,-1 0 0,0 0 0,0 0 0,0 0 0,-1-1 0,1 1 0,-1 0 0,0-1 0,0 1 0,0-1 0,-6 7 0,3-6 0,0 0 0,-1 0 0,0-1 0,1 1 0,-1-1 0,-1-1 0,1 1 0,0-1 0,-11 3 0,-27 6 0,1-2 0,-2-2 0,1-2 0,-78-1 0,41-4 0,144 35 0,-36-20 0,0 0 0,-1 2 0,40 33 0,-46-33 0,-1 1 0,-1 1 0,0 1 0,-2 0 0,14 23 0,-22-30 0,-1 0 0,0 0 0,-1 1 0,-1-1 0,0 1 0,-1 0 0,-1 1 0,0-1 0,-1 1 0,0-1 0,-1 1 0,-2 26 0,1-37 0,1 1 0,-1-1 0,-1 0 0,1 0 0,-1 0 0,1 0 0,-1 1 0,-1-1 0,1 0 0,0 0 0,-1-1 0,0 1 0,0 0 0,0 0 0,0-1 0,-1 1 0,1-1 0,-1 0 0,0 0 0,0 0 0,0 0 0,0 0 0,-1-1 0,1 1 0,-1-1 0,1 0 0,-1 0 0,0-1 0,0 1 0,0-1 0,0 1 0,0-1 0,0 0 0,-7 0 0,-112 18 0,68-12 0,-31 2 0,70-8 0,1 1 0,0 0 0,0 1 0,-20 7 0,20-5 0,0-1 0,-1-1 0,1-1 0,-22 2 0,-16-5-1365,38 1-5461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162 1 24575,'-2'1'0,"0"-1"0,1 1 0,-1 0 0,1-1 0,-1 1 0,1 0 0,-1 0 0,1 0 0,0 1 0,-1-1 0,1 0 0,0 0 0,0 1 0,0-1 0,0 1 0,0-1 0,0 1 0,0-1 0,1 1 0,-1-1 0,1 1 0,-1 0 0,1-1 0,-1 1 0,1 3 0,-8 45 0,4-10 0,-2-1 0,-2 0 0,-1-1 0,-2 1 0,-27 61 0,31-79 0,1 0 0,1 1 0,1-1 0,1 1 0,-1 28 0,2-24 0,-6 36 0,-1 36 0,8 6 0,3 91 0,0-186 0,0-1 0,0 0 0,1 0 0,-1 0 0,2 0 0,-1-1 0,1 1 0,0-1 0,1 0 0,0 0 0,0-1 0,0 1 0,13 10 0,4 3 0,1-1 0,38 24 0,-49-37 0,0 0 0,0-1 0,0 0 0,0-1 0,21 5 0,34 12 0,-50-17 0,0 0 0,1-1 0,-1 0 0,1-2 0,-1 0 0,1-1 0,-1 0 0,26-5 0,-35 3 0,-1 1 0,1-1 0,0-1 0,-1 0 0,0 0 0,1 0 0,-1-1 0,-1 0 0,1 0 0,-1-1 0,1 0 0,-1 0 0,0-1 0,-1 1 0,0-1 0,0 0 0,5-8 0,7-11 0,-1-1 0,-1-1 0,12-29 0,-22 44 0,0 0 0,-1 0 0,0 0 0,0-1 0,-2 1 0,0-1 0,0 0 0,0-20 0,-2 29 0,-1 1 0,1 0 0,0-1 0,-1 1 0,0 0 0,0-1 0,0 1 0,0 0 0,0 0 0,-1 0 0,0 0 0,1 0 0,-1 0 0,0 0 0,0 0 0,-1 1 0,1-1 0,0 1 0,-1 0 0,0-1 0,1 1 0,-1 0 0,0 1 0,0-1 0,0 0 0,0 1 0,0 0 0,-1 0 0,1 0 0,0 0 0,0 0 0,-1 1 0,1-1 0,-1 1 0,1 0 0,-6 0 0,2 0 0,0 0 0,0 0 0,0 0 0,0 1 0,0 0 0,0 1 0,0-1 0,0 1 0,1 0 0,-1 1 0,1 0 0,-1 0 0,1 0 0,0 1 0,0 0 0,-9 8 0,-20 12 0,24-17 0,-1 1 0,1 0 0,-12 13 0,22-20 0,-10 10 0,0 1 0,0 0 0,1 1 0,-16 26 0,8-4-341,1 0 0,2 1-1,-16 58 1,28-81-6485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306 1 24575,'-4'0'0,"0"0"0,0 1 0,0 0 0,1-1 0,-1 1 0,0 0 0,1 1 0,-1-1 0,1 1 0,-1 0 0,1-1 0,0 2 0,-1-1 0,1 0 0,0 0 0,1 1 0,-1 0 0,-4 4 0,-2 5 0,0 1 0,1 0 0,-9 20 0,-8 12 0,11-22 0,2 1 0,-18 45 0,-6 15 0,21-50 0,1 0 0,-12 54 0,17-58 0,4-5 0,2 0 0,0 0 0,1 0 0,2 0 0,4 35 0,-2 14 0,-1-34 0,1 0 0,9 42 0,-8-60 0,2 0 0,0-1 0,1 0 0,11 25 0,-13-39 0,0 0 0,0 0 0,0 0 0,0 0 0,1-1 0,1 0 0,-1 0 0,1 0 0,0-1 0,0 0 0,0 0 0,1 0 0,0-1 0,13 7 0,-7-5 0,0 0 0,1-1 0,-1-1 0,1 0 0,0 0 0,0-2 0,1 0 0,-1 0 0,18-2 0,-14-1 0,-1-1 0,0-1 0,1 0 0,-1-2 0,-1 0 0,1-1 0,-1 0 0,0-2 0,0 0 0,-1 0 0,0-2 0,0 1 0,-1-2 0,-1 0 0,0-1 0,0 0 0,-1-1 0,10-14 0,35-75 0,-50 88 0,0 0 0,-1 0 0,0 0 0,-1-1 0,-1 0 0,0 0 0,-1 0 0,0-15 0,1-128 0,-4 104 0,0 53 0,1-21 0,-1 0 0,-1 1 0,0-1 0,-2 0 0,0 1 0,-2-1 0,0 1 0,-14-33 0,5 22 0,9 18 0,-1 1 0,0-1 0,-1 1 0,0 1 0,-2 0 0,1 0 0,-11-11 0,-58-62 0,58 69-91,-1 2 0,0 1 0,0 0 0,-31-13 0,28 14-819,13 7-5916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24575,'0'1076'-1365,"0"-1061"-5461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24575,'-3'132'0,"6"142"0,6-217 0,-6-38 0,0 1 0,0 25 0,-3 572-1365,0-601-5461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248 1 24575,'-4'1'0,"-1"0"0,1 0 0,0 1 0,-1 0 0,1-1 0,0 2 0,0-1 0,0 0 0,0 1 0,0 0 0,1-1 0,-1 2 0,1-1 0,0 0 0,-5 7 0,-41 60 0,22-31 0,21-31 0,0 0 0,0 0 0,1 1 0,0-1 0,1 1 0,0 0 0,0 0 0,1 1 0,-2 10 0,-16 154 0,12-121 0,0 17 0,-8 89 0,17-130 0,1 0 0,2-1 0,1 1 0,8 28 0,-8-43 0,0 1 0,2-1 0,0 0 0,0-1 0,1 0 0,1 0 0,0 0 0,1-1 0,15 17 0,-20-25 0,8 10 0,0 0 0,1-2 0,0 1 0,1-2 0,0 0 0,1 0 0,0-1 0,0-1 0,1-1 0,21 9 0,50 5 0,-80-21 0,0 0 0,0 0 0,0-1 0,1 0 0,-1 0 0,0 0 0,0-1 0,0 0 0,0-1 0,9-2 0,-13 2 0,0 0 0,0 1 0,-1-1 0,1 0 0,-1 0 0,1-1 0,-1 1 0,0 0 0,0-1 0,0 1 0,0-1 0,0 0 0,0 0 0,-1 0 0,0 0 0,1 0 0,-1 0 0,0 0 0,0 0 0,-1 0 0,1 0 0,0-6 0,0-9 0,0-1 0,-4-36 0,1 20 0,2 17 0,0 6 0,0-1 0,-1 1 0,-4-23 0,4 31 0,-1 0 0,1-1 0,-1 1 0,0 0 0,0 0 0,0 0 0,-1 0 0,1 1 0,-1-1 0,0 1 0,0-1 0,0 1 0,-1 0 0,-3-3 0,2 3 0,1 0 0,-1 0 0,0 0 0,0 0 0,0 1 0,0-1 0,0 1 0,-1 1 0,1-1 0,0 1 0,-1 0 0,0 0 0,1 1 0,-1-1 0,1 1 0,-1 0 0,-10 2 0,8 0 0,1 0 0,0 1 0,0 0 0,0 0 0,0 1 0,0-1 0,1 1 0,-1 1 0,1-1 0,0 1 0,1 0 0,-9 9 0,-2 3-195,-1 1 0,2 1 0,1 0 0,0 0 0,1 1 0,-14 33 0,22-42-6631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3:33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24575,'16'0'0,"5"0"0,8 0 0,5 0 0,2 0 0,2 0 0,0 0 0,-1 0 0,-6 0 0,-1 0 0,-6 0 0,-1 0 0,0 0 0,-2 0 0,-1 0 0,-3 0 0,-2 0 0,0 0 0,-1 0 0,1 0 0,-1 0 0,0 0 0,0 0 0,-1 0 0,-2 0 0,0 0 0,1 0 0,0 0 0,-1 0 0,-2 0 0,0 0 0,-1 0 0,1 0 0,0 0 0,-1 0 0,1 0 0,-1 0 0,0 0 0,-1 1 0,-3 3 0,-5 4 0,-3 3 0,-3 3 0,-2 0 0,-1 0 0,1 0 0,0 0 0,-1 0 0,-1 0 0,-1 0 0,0 0 0,1 0 0,2-3 0,-2 1 0,1-2 0,-1 2 0,1 2 0,2-2 0,1-1 0,0 1 0,0 0 0,-2-1 0,2 0 0,0-2 0,1 0 0,-1 0 0,-1-1 0,1 1 0,0 0 0,1-1 0,-1 1 0,0-1 0,1 1 0,0 0 0,-1 1 0,-2 2 0,-3 5 0,-3 3 0,-3 1 0,0 4 0,1-4 0,3-2 0,2-2 0,2-3 0,1 0 0,-1 2 0,1-3 0,1-1 0,2-3 0,2-1 0,-1-1 0,0-1 0,1 0 0,-2 1 0,1 1 0,-1-1 0,2-1 0,0-1 0,0 2 0,1 0 0,1-1 0,0-1 0,-1 1 0,1 0 0,2 1 0,-1 1 0,1 0 0,0 0 0,0 0 0,0 0 0,0 0 0,0-4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24575,'9'121'0,"0"7"0,-10 647 0,-2-743-1365,0-21-5461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4 24575,'-40'-2'0,"18"0"0,-46 3 0,64-1 0,-1 1 0,1-1 0,0 1 0,0 0 0,0 0 0,0 0 0,0 1 0,0 0 0,0-1 0,0 1 0,1 0 0,-1 1 0,1-1 0,-1 1 0,1-1 0,-5 7 0,4-3 0,1 1 0,0 0 0,0-1 0,0 1 0,1 0 0,0 0 0,1 1 0,-2 8 0,-3 60 0,6-64 0,-2 6 0,2 1 0,0 0 0,1 0 0,5 22 0,-6-38 0,1 0 0,0 0 0,0-1 0,0 1 0,0 0 0,1 0 0,-1 0 0,1-1 0,-1 1 0,1-1 0,0 1 0,0-1 0,0 0 0,3 3 0,-3-4 0,0 0 0,0 0 0,0 0 0,0-1 0,0 1 0,1 0 0,-1-1 0,0 0 0,0 1 0,0-1 0,1 0 0,-1 0 0,0 0 0,0-1 0,1 1 0,-1 0 0,0-1 0,0 0 0,0 1 0,0-1 0,0 0 0,3-1 0,0-1 0,1-1 0,-1 0 0,0 0 0,0 0 0,0-1 0,-1 1 0,1-1 0,-1 0 0,6-10 0,15-16 0,45-39 0,-66 64 0,0 0 0,0 0 0,0 0 0,-1 0 0,0-1 0,0 1 0,0-1 0,-1 0 0,0 0 0,-1 0 0,1 0 0,-1 0 0,-1 0 0,1 0 0,-2-9 0,0 61 0,-1-11 0,2 0 0,1 0 0,11 66 0,-7-67 0,-1 0 0,-1 0 0,-2 0 0,-4 45 0,0 5 0,4-52 0,2 0 0,7 34 0,-8-41-144,0 1-1,-2 28 1,0-36-788,0-2-5894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5:06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246 42 24575,'-3'-1'0,"0"0"0,-1 0 0,1 0 0,0-1 0,0 0 0,0 1 0,0-1 0,-5-4 0,-14-8 0,18 12 0,-1 0 0,0 0 0,0 1 0,0 0 0,0 0 0,0 0 0,0 0 0,0 1 0,0 0 0,0 0 0,-7 1 0,9 0 0,1 0 0,-1 0 0,0 0 0,0 1 0,0-1 0,1 0 0,-1 1 0,1 0 0,-1 0 0,1 0 0,0 0 0,0 0 0,0 0 0,0 0 0,0 1 0,0-1 0,1 1 0,-1-1 0,1 1 0,-3 5 0,2-3 0,-15 32 0,1 2 0,3 0 0,-13 54 0,25-91 0,1 0 0,0 0 0,-1 0 0,1 1 0,0-1 0,0 0 0,1 0 0,-1 0 0,0 1 0,1-1 0,-1 0 0,1 0 0,0 0 0,0 0 0,-1 0 0,1 0 0,1 0 0,-1 0 0,0 0 0,0 0 0,1-1 0,-1 1 0,1-1 0,-1 1 0,1-1 0,0 1 0,0-1 0,0 0 0,0 0 0,0 0 0,0 0 0,0 0 0,0 0 0,0 0 0,0-1 0,0 1 0,3 0 0,-1-1 0,0 1 0,0-1 0,0 0 0,0 0 0,0 0 0,0-1 0,0 1 0,0-1 0,0 0 0,-1 0 0,1 0 0,0 0 0,0-1 0,-1 0 0,1 0 0,-1 0 0,1 0 0,-1 0 0,0-1 0,5-4 0,4-6 0,-1-1 0,0 0 0,-1-1 0,9-17 0,-15 24 0,-1-1 0,0 1 0,0-1 0,-1 0 0,0 0 0,0 0 0,-1 0 0,-1 0 0,0-16 0,1 48 0,0 10 0,6 45 0,-2-47 0,-1 59 0,-4-60 0,1 0 0,7 36 0,-4-37 0,-1-1 0,-1 31 0,-1-29 0,7 54 0,-2-32 0,-1 1 0,-4 0 0,-4 53 0,1 0 0,2 35-1365,0-126-5461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534 267 24473,'0'10'0,"-1"1"0,0-1 0,0 1 0,-1-1 0,0 0 0,-1 0 0,0 1 0,-1-2 0,1 1 0,-2 0 0,1-1 0,-1 0 0,0 1 0,-1-2 0,0 1 0,0-1 0,-1 0 0,0 0 0,0 0 0,-1-1 0,0 0 0,0 0 0,0-1 0,-1 0 0,1 0 0,-2-1 0,1 0 0,0-1 0,-1 1 0,0-2 0,1 1 0,-2-1 0,1 0 0,0-1 0,0 0 0,-1-1 0,1 0 0,-1 0 0,1-1 0,0 0 0,-1-1 0,1 0 0,-1 0 0,1-1 0,0 0 0,0-1 0,-1 0 0,2-1 0,-1 1 0,0-2 0,1 1 0,0-1 0,-1 0 0,2-1 0,-1 0 0,1 0 0,0-1 0,0 0 0,0 0 0,1-1 0,0 0 0,0 0 0,1 0 0,0-1 0,0 1 0,1-2 0,0 1 0,1 0 0,-1-1 0,2 0 0,-1 1 0,1-2 0,0 1 0,1 0 0,0 0 0,1-1 0,0 1 0,0-1 0,1 1 0,0 0 0,1-1 0,0 1 0,0-1 0,1 1 0,0 0 0,1 0 0,0-1 0,1 2 0,-1-1 0,2 0 0,-1 1 0,1 0 0,0-1 0,1 2 0,0-1 0,0 1 0,1 0 0,0 0 0,0 0 0,1 1 0,0 0 0,0 0 0,0 1 0,1 0 0,-1 0 0,2 1 0,-1 0 0,0 1 0,1-1 0,0 2 0,-1-1 0,2 1 0,-1 0 0,0 1 0,0 0 0,1 1 0,-1 0 0,1 0 0,-1 1 0,0 0 0,1 1 0,-1 0 0,1 0 0,-1 1 0,0 0 0,0 1 0,1 0 0,-2 1 0,1-1 0,0 2 0,-1-1 0,0 1 0,1 0 0,-2 1 0,1 0 0,-1 0 0,0 1 0,0 0 0,0 0 0,-1 1 0,0 0 0,0 0 0,-1 0 0,0 1 0,0-1 0,-1 2 0,0-1 0,-1 0 0,1 1 0,-2 0 0,1-1 0,-1 2 0,0-1 0,-1 0 0,0 0 0,-1 1 0,0-1 0,0 1 0,-1-1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24575,'0'424'0,"19"-283"0,-20-35-1365,1-91-5461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41 24575,'5'-1'0,"0"0"0,1-1 0,-1 1 0,0-1 0,0 0 0,9-5 0,17-6 0,-13 9 0,0 1 0,1 0 0,0 2 0,0 0 0,-1 1 0,1 1 0,0 1 0,18 3 0,-32-3 0,0 1 0,0-1 0,-1 1 0,1 0 0,0 0 0,-1 0 0,0 0 0,0 1 0,0-1 0,0 1 0,-1 0 0,1 1 0,-1-1 0,0 1 0,-1-1 0,1 1 0,-1 0 0,0 0 0,0 0 0,0 0 0,0 0 0,-1 0 0,1 9 0,3 12 0,-2 1 0,-1-1 0,-1 36 0,0-7 0,0-24 0,-6 60 0,4-82 0,-1 0 0,0 0 0,0 0 0,-1 0 0,0-1 0,-1 1 0,0-1 0,0 0 0,-1 0 0,-11 15 0,-1-1 0,11-14 0,-1 0 0,1-1 0,-1 1 0,-1-1 0,-9 7 0,9-9 0,0-1 0,-1 0 0,1-1 0,0 0 0,-1 0 0,0-1 0,0 0 0,0 0 0,0-1 0,0 0 0,0-1 0,0 0 0,0 0 0,0-1 0,0 0 0,0 0 0,0-1 0,0-1 0,1 1 0,-1-1 0,1-1 0,0 0 0,-1 0 0,2 0 0,-11-8 0,-24-10 0,32 18 0,1 0 0,-1-1 0,1 0 0,0 0 0,-13-12 0,20 15 0,0 0 0,1 0 0,-1 0 0,0 0 0,1 0 0,0 0 0,-1-1 0,1 1 0,0 0 0,0-1 0,0 1 0,1-1 0,-1 1 0,0-1 0,1 0 0,0 1 0,0-1 0,0 1 0,0-1 0,0 0 0,0 1 0,1-1 0,-1 1 0,1-1 0,-1 0 0,1 1 0,2-4 0,-2 4 0,0 0 0,1 0 0,-1 0 0,1 0 0,-1 1 0,1-1 0,0 1 0,0-1 0,-1 1 0,1 0 0,0-1 0,0 1 0,0 0 0,1 0 0,-1 0 0,0 1 0,0-1 0,0 0 0,1 1 0,-1 0 0,0-1 0,0 1 0,3 0 0,64 2 0,-47 0 0,10-2 0,-14 0 0,0 0 0,-1 1 0,1 1 0,-1 1 0,1 0 0,32 11 0,-7 3 0,-18-8 0,-1 1 0,30 18 0,-13-6 36,47 19-1,-24-12-1471,-54-23-5390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24575,'104'-9'0,"-71"5"0,43-1 0,-4 4 0,67 3 0,-116 1 0,43 13 0,4 0 0,-64-15 0,1 0 0,-1 1 0,0 0 0,0 0 0,0 0 0,0 0 0,0 1 0,-1 0 0,1 0 0,-1 1 0,0 0 0,0 0 0,0 0 0,0 0 0,-1 1 0,0-1 0,0 1 0,0 1 0,0-1 0,-1 0 0,0 1 0,0-1 0,0 1 0,-1 0 0,0 0 0,0 0 0,0 1 0,-1-1 0,0 0 0,0 0 0,-1 1 0,0-1 0,0 1 0,0-1 0,-1 0 0,0 1 0,0-1 0,-3 9 0,2-10 0,-1 1 0,1-1 0,-1 1 0,-1-1 0,1 0 0,-1 0 0,1-1 0,-2 1 0,1-1 0,0 0 0,-1 0 0,0 0 0,1 0 0,-2-1 0,1 0 0,0 0 0,-1 0 0,1-1 0,-12 3 0,0 1 0,-1-1 0,0-1 0,0 0 0,0-2 0,-25 1 0,-109 14 0,170-16 0,1 1 0,27 6 0,5 0 0,-31-5 0,0 1 0,29 9 0,-43-11 0,1 1 0,0-1 0,-1 1 0,1 0 0,-1 1 0,0 0 0,0 0 0,0 0 0,-1 0 0,8 8 0,-10-6 0,0-1 0,-1 1 0,1 0 0,-1 0 0,-1 0 0,1 0 0,-1 0 0,0 0 0,0 0 0,-1 0 0,0 1 0,-1 9 0,1-9 0,0 1 0,-1 0 0,-1-1 0,1 1 0,-1-1 0,0 0 0,-1 0 0,0 1 0,-6 11 0,4-14 0,1-1 0,-1 1 0,0-1 0,0-1 0,0 1 0,-1-1 0,1 0 0,-1 0 0,0 0 0,0-1 0,0 0 0,-12 3 0,-2 0 0,0-2 0,-35 3 0,-29 3 0,-26 0 0,91-9-111,8 0-98,0 0 0,-1 0 0,1-1 0,0-1 0,-13-3 0,13 2-6617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24575,'-1'56'0,"3"65"0,-2-119 0,1 0 0,-1 0 0,1-1 0,0 1 0,-1 0 0,1 0 0,0 0 0,0 0 0,0-1 0,1 1 0,-1 0 0,0-1 0,1 1 0,-1-1 0,1 1 0,-1-1 0,1 0 0,0 0 0,-1 0 0,1 0 0,0 0 0,0 0 0,0 0 0,0 0 0,0-1 0,0 1 0,0-1 0,0 1 0,0-1 0,0 0 0,2 0 0,12 1 0,0 0 0,-1-2 0,20-2 0,-6 1 0,129 2-1365,-142 0-5461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24575,'0'759'-1365,"0"-743"-5461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24575,'3'68'0,"-1"-43"0,-1 0 0,-1 0 0,-2 0 0,-5 34 0,1-44 0,2-16 0,4 0 0,0 0 0,1 0 0,-1 0 0,0 0 0,0 0 0,1 0 0,-1 0 0,1 0 0,-1 0 0,1 0 0,-1 0 0,1 0 0,-1 1 0,1-1 0,0 0 0,0 0 0,-1 1 0,1-1 0,0 0 0,0 1 0,0-1 0,0 0 0,0 1 0,0 0 0,1-1 0,6-4 0,1 2 0,0-1 0,0 1 0,1 0 0,-1 1 0,1 0 0,16-1 0,-21 3 0,0 0 0,1 1 0,-1 0 0,0 0 0,0 0 0,0 0 0,0 1 0,0-1 0,0 1 0,-1 1 0,1-1 0,-1 1 0,1 0 0,-1 0 0,7 6 0,9 9 0,-2 1 0,0 0 0,24 35 0,-37-46 0,1 0 0,-2 1 0,1-1 0,-1 1 0,0 0 0,-1 0 0,0 0 0,0 0 0,-1 1 0,-1-1 0,1 1 0,-1-1 0,-1 12 0,-1-17 0,1-1 0,-2 1 0,1-1 0,0 0 0,0 1 0,-1-1 0,0 0 0,0 0 0,0 0 0,0 0 0,0 0 0,-1 0 0,1-1 0,-1 1 0,0-1 0,1 0 0,-1 0 0,0 0 0,0 0 0,-1 0 0,1 0 0,0-1 0,-1 0 0,1 0 0,0 0 0,-1 0 0,1 0 0,-1-1 0,-5 1 0,-4 1 0,-1-1 0,1 0 0,-1-1 0,1 0 0,-1-1 0,-21-5 0,-26-7 0,19 4 0,1-1 0,-74-28 0,89 29-1365,14 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1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24575,'0'10'0,"0"1"0,0 0 0,0 21 0,0-13 0,0 15 0,0-13 0,0 2 0,0 5 0,0-1 0,0 1 0,0 1 0,0 2 0,0-1 0,0 0 0,2 0 0,1 1 0,0-1 0,0 0 0,-3-3 0,0 1 0,0-2 0,0 1 0,0-1 0,2-2 0,1-2 0,-1-3 0,1 1 0,-3-1 0,0-1 0,0-3 0,0-1 0,1-1 0,1-1 0,0 0 0,0-3 0,-2 1 0,1-1 0,-1-1 0,0 1 0,0-1 0,1-1 0,2-1 0,-1 0 0,0 0 0,-2-2 0,0-1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24575,'406'0'-1365,"-390"0"-5461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24575,'-1'0'0,"-1"1"0,1-1 0,-1 1 0,0-1 0,1 1 0,-1 0 0,1-1 0,-1 1 0,1 0 0,0 0 0,-1 0 0,1 0 0,0 0 0,0 1 0,0-1 0,0 0 0,0 1 0,0-1 0,-1 2 0,-20 37 0,12-19 0,3-12 0,1 1 0,1-1 0,0 1 0,0 1 0,1-1 0,0 0 0,1 1 0,0 0 0,1 0 0,0 0 0,1 0 0,0 0 0,1 20 0,0-31 0,0 21 0,1 0 0,6 33 0,-5-46 0,0 0 0,1 0 0,0 0 0,0-1 0,1 1 0,0-1 0,0 0 0,1 0 0,8 10 0,-2-4 0,1-1 0,1 0 0,0 0 0,0-2 0,1 0 0,0 0 0,1-1 0,26 12 0,-33-17 0,0 0 0,0-1 0,1 0 0,-1-1 0,1 1 0,0-2 0,13 2 0,-20-3 0,1 0 0,-1 0 0,0 0 0,1 0 0,-1-1 0,1 1 0,-1-1 0,0 0 0,0 0 0,1 0 0,-1 0 0,0 0 0,0 0 0,0-1 0,0 1 0,0-1 0,0 1 0,-1-1 0,1 0 0,0 1 0,-1-1 0,0 0 0,1 0 0,-1 0 0,0 0 0,0-1 0,0 1 0,0 0 0,0 0 0,0-1 0,-1 1 0,1 0 0,-1-4 0,3-4 0,-2-1 0,0 0 0,0 0 0,0 0 0,-2 0 0,1 0 0,-1 0 0,-5-20 0,4 25 0,0-1 0,0 1 0,-1 0 0,0 0 0,0 0 0,0 0 0,-1 1 0,0-1 0,0 1 0,0 0 0,-1 0 0,1 0 0,-1 1 0,0-1 0,-9-4 0,8 5 0,1 0 0,-1 1 0,1 0 0,-1 0 0,0 1 0,0-1 0,0 1 0,-10-1 0,12 3 0,1 0 0,0 0 0,0 1 0,0 0 0,-1 0 0,1-1 0,0 2 0,0-1 0,0 0 0,0 1 0,1-1 0,-1 1 0,0 0 0,1 0 0,-1 0 0,1 0 0,0 0 0,-1 1 0,-1 2 0,-21 19 0,-45 36 0,7-1-1365,54-52-5461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24575,'141'-18'0,"-133"18"0,9-1 0,-1 0 0,1 1 0,0 1 0,-1 1 0,1 0 0,-1 1 0,0 1 0,0 0 0,0 1 0,22 11 0,-21-7 0,-9-5 0,1 0 0,-1 0 0,0 1 0,0 0 0,0 1 0,-1 0 0,0 0 0,0 0 0,-1 1 0,1 0 0,-1 0 0,7 13 0,-5-5 0,-1 0 0,-1 1 0,0-1 0,-2 1 0,1 0 0,-2 1 0,0-1 0,-1 1 0,-1 0 0,0-1 0,-1 1 0,-5 30 0,1-26 0,-1-1 0,0-1 0,-2 1 0,0-1 0,-2 0 0,0-1 0,-16 25 0,-22 50 0,-1-6 0,8-16 0,32-57 0,-1-1 0,0 1 0,-1-2 0,-1 1 0,0-2 0,-1 1 0,0-2 0,-1 1 0,0-2 0,0 0 0,-1 0 0,0-1 0,-25 10 0,32-16 0,0 0 0,0-1 0,0 0 0,0 0 0,0 0 0,0-1 0,0 0 0,0 0 0,0-1 0,0 0 0,0 0 0,-9-3 0,14 3 0,0 1 0,0-1 0,-1 0 0,1 0 0,0 0 0,0 0 0,0 0 0,0 0 0,1-1 0,-1 1 0,0-1 0,0 1 0,1-1 0,-1 0 0,1 1 0,0-1 0,-1 0 0,1 0 0,0 0 0,0 0 0,0 0 0,0 0 0,1-1 0,-1 1 0,0 0 0,1 0 0,0 0 0,-1-1 0,1 1 0,0 0 0,0-1 0,0 1 0,1 0 0,-1 0 0,0-1 0,1 1 0,0 0 0,-1 0 0,1 0 0,2-4 0,-2 4 0,1 0 0,-1 0 0,1 0 0,-1 0 0,1 0 0,-1 1 0,1-1 0,0 1 0,0-1 0,0 1 0,0 0 0,0 0 0,0 0 0,0 0 0,0 0 0,1 0 0,-1 0 0,0 1 0,0-1 0,1 1 0,-1 0 0,5-1 0,62 3 0,-46 0 0,-16-2 0,0 1 0,0 0 0,1 0 0,-1 1 0,0 0 0,0 1 0,-1-1 0,1 1 0,0 0 0,-1 1 0,0 0 0,8 5 0,4 6 0,-1 1 0,23 26 0,-13-12 0,24 7-1365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24575,'38'-1'0,"-15"0"0,-1 1 0,1 0 0,0 2 0,-1 1 0,1 0 0,-1 2 0,23 8 0,-27-8 0,0 0 0,0-2 0,36 4 0,-11-2 0,-30-3 0,0 0 0,0 1 0,0 1 0,0 0 0,-1 0 0,1 2 0,-1-1 0,-1 2 0,19 11 0,-26-14 0,1-1 0,-1 1 0,0 0 0,-1 0 0,1 0 0,-1 0 0,0 1 0,0 0 0,0-1 0,-1 1 0,1 0 0,-1 0 0,-1 0 0,1 1 0,-1-1 0,1 0 0,-1 1 0,-1-1 0,1 0 0,-1 1 0,0-1 0,0 1 0,-1-1 0,0 1 0,0-1 0,-2 8 0,1-7 0,0-1 0,0 0 0,-1 0 0,1 0 0,-1 0 0,-1 0 0,1 0 0,-1-1 0,1 0 0,-1 0 0,0 0 0,-9 6 0,-65 40 0,15-12 0,-10 22 0,58-50 0,1 0 0,14-9 0,0 0 0,0-1 0,1 1 0,-1-1 0,0 1 0,0-1 0,1 0 0,-1 1 0,0-1 0,1 1 0,-1-1 0,0 1 0,1-1 0,-1 0 0,0 1 0,1-1 0,-1 0 0,1 1 0,-1-1 0,1 0 0,-1 0 0,1 1 0,-1-1 0,1 0 0,-1 0 0,1 0 0,-1 0 0,1 0 0,-1 0 0,1 0 0,0 0 0,-1 0 0,1 0 0,0 0 0,6 2 0,1 0 0,-1 1 0,0-1 0,0 1 0,0 1 0,0-1 0,0 1 0,-1 1 0,0-1 0,0 1 0,0 0 0,0 0 0,-1 1 0,0 0 0,0 0 0,0 0 0,-1 0 0,0 1 0,0-1 0,-1 1 0,0 0 0,0 1 0,-1-1 0,1 0 0,-1 1 0,-1-1 0,0 1 0,1 7 0,15 144 0,-16-130 0,-1-15 0,0 0 0,0-1 0,-1 1 0,-4 16 0,4-25 0,-1 0 0,1-1 0,-1 1 0,0-1 0,-1 0 0,1 0 0,-1 1 0,1-2 0,-1 1 0,-1 0 0,1-1 0,0 1 0,-1-1 0,0 0 0,-7 5 0,-22 11 0,-1-1 0,-50 17 0,60-27 0,-1-2 0,0-1 0,0-1 0,0-1 0,0-1 0,-27-1 0,0-2-1365,36 1-5461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24575,'0'-1'0,"1"0"0,-1 0 0,1 0 0,-1 1 0,1-1 0,0 0 0,-1 0 0,1 0 0,0 1 0,0-1 0,-1 0 0,1 1 0,0-1 0,0 0 0,0 1 0,0-1 0,0 1 0,0 0 0,0-1 0,0 1 0,0 0 0,0-1 0,0 1 0,0 0 0,0 0 0,0 0 0,2 0 0,35-2 0,-33 2 0,17 0 0,-1 1 0,1 2 0,0 0 0,-1 1 0,0 2 0,25 8 0,-2 3 0,75 41 0,-115-56 0,0 0 0,-1 1 0,1-1 0,-1 1 0,1 0 0,-1 0 0,0 0 0,0 0 0,0 1 0,-1-1 0,1 1 0,-1 0 0,0-1 0,0 1 0,0 0 0,-1 0 0,1 1 0,-1-1 0,0 0 0,0 0 0,0 1 0,-1-1 0,1 0 0,-1 1 0,0-1 0,-1 1 0,1-1 0,-1 0 0,0 1 0,0-1 0,-2 7 0,-1 0 0,0-1 0,0 0 0,-1 0 0,-1 0 0,0-1 0,0 1 0,0-1 0,-1-1 0,-1 0 0,1 0 0,-14 11 0,11-11 0,-12 10 0,-1-2 0,0 0 0,-49 23 0,69-37 0,0-1 0,0 0 0,0 0 0,0 0 0,0 0 0,-1-1 0,1 1 0,0-1 0,-1 0 0,1 0 0,0 0 0,0 0 0,-1 0 0,1-1 0,0 0 0,-1 1 0,1-1 0,-4-2 0,7 3 0,0-1 0,0 1 0,0-1 0,1 1 0,-1 0 0,0-1 0,0 1 0,0-1 0,0 1 0,1 0 0,-1-1 0,0 1 0,0 0 0,1-1 0,-1 1 0,0 0 0,0-1 0,1 1 0,-1 0 0,0 0 0,1 0 0,-1-1 0,0 1 0,1 0 0,-1 0 0,1 0 0,-1 0 0,0-1 0,1 1 0,-1 0 0,1 0 0,-1 0 0,0 0 0,1 0 0,-1 0 0,1 0 0,-1 0 0,0 0 0,2 1 0,18-5 0,-12 4 0,5-2 0,-1 1 0,1 1 0,0 0 0,0 1 0,12 2 0,-21-2 0,0 0 0,-1 1 0,1-1 0,-1 0 0,0 1 0,1 0 0,-1 0 0,0 0 0,0 0 0,0 0 0,0 1 0,0-1 0,-1 1 0,1 0 0,-1 0 0,0 0 0,0 0 0,0 0 0,0 0 0,0 1 0,2 5 0,5 20 0,0 0 0,-2 1 0,-1 0 0,3 58 0,-1-45 0,-6-34 0,0 1 0,0-1 0,-1 0 0,-1 1 0,1 10 0,-2-17 0,1-1 0,-1 1 0,1-1 0,-1 1 0,0 0 0,0-1 0,0 0 0,0 1 0,0-1 0,-1 1 0,1-1 0,-1 0 0,1 0 0,-1 0 0,0 0 0,0 0 0,0 0 0,0-1 0,0 1 0,0-1 0,-1 1 0,-3 1 0,-10 4 0,0-1 0,0-1 0,-1 0 0,0-1 0,0-1 0,0 0 0,0-2 0,-1 0 0,1 0 0,-19-3 0,29 2 0,-42-4-1365,38 0-5461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24575,'16'2'0,"0"-1"0,0 2 0,0 0 0,0 1 0,23 10 0,-22-8 0,0 0 0,0-2 0,0 0 0,25 2 0,41 3 0,29 0 0,-95-9 0,-7-1 0,0 0 0,0 1 0,0 0 0,0 1 0,0 0 0,0 1 0,-1 0 0,1 1 0,-1 0 0,15 6 0,-22-7 0,1 0 0,-2 0 0,1 1 0,0-1 0,0 0 0,-1 1 0,1 0 0,-1-1 0,0 1 0,0 0 0,0-1 0,0 1 0,0 0 0,0 0 0,-1 0 0,0 0 0,1 0 0,-1 0 0,0 0 0,0 0 0,-1-1 0,1 1 0,-1 0 0,1 0 0,-1 0 0,0 0 0,-1 2 0,-3 12 0,-1-1 0,0 0 0,-11 18 0,-54 119 0,-27 45 0,2-6 0,40-72 0,28-78-1365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24575,'1'55'0,"0"-25"0,-1 1 0,-1-1 0,-2 0 0,-6 32 0,3-30 0,3 1 0,0 1 0,2-1 0,4 45 0,0 4 0,-2-48 0,1 1 0,9 41 0,-6-32 7,-2-1 0,-5 78 0,0-33-1393,2-73-5440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5 24575,'-56'-2'0,"34"0"0,0 2 0,0 0 0,1 1 0,-28 5 0,42-4 0,-1 1 0,1 0 0,-1 1 0,1-1 0,0 1 0,1 1 0,-1-1 0,1 1 0,0 0 0,0 0 0,0 1 0,-5 7 0,-9 11 0,-28 49 0,18-27 0,26-40 0,0 0 0,0 0 0,1 0 0,0 0 0,0 1 0,0-1 0,1 1 0,0 0 0,0 0 0,1 0 0,0 0 0,0 0 0,0 10 0,2-13 0,-1-1 0,1 1 0,0-1 0,0 1 0,1-1 0,-1 1 0,1-1 0,-1 0 0,1 0 0,0 0 0,0 0 0,0 0 0,1 0 0,-1 0 0,1-1 0,-1 1 0,1-1 0,0 0 0,0 0 0,0 0 0,0 0 0,1 0 0,-1-1 0,0 1 0,1-1 0,-1 0 0,6 1 0,-5-1 0,-1-1 0,0 1 0,1-1 0,-1 0 0,1 0 0,-1 0 0,0 0 0,1-1 0,-1 1 0,0-1 0,1 0 0,-1 0 0,0 0 0,0-1 0,0 1 0,0-1 0,0 0 0,0 1 0,0-1 0,-1-1 0,1 1 0,-1 0 0,1 0 0,-1-1 0,0 0 0,0 1 0,2-5 0,8-10 0,-2-1 0,0-1 0,11-27 0,-5 11 0,-13 27 0,1-1 0,-1 0 0,-1 0 0,0 0 0,1-10 0,-2 9 0,1 1 0,0 0 0,1-1 0,3-9 0,-2 82 0,-4 719 0,-4-751-1365,1-20-5461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24575,'19'142'0,"-20"310"0,9-453 0,-1 0 0,1-1 0,-1 0 0,1 0 0,13-7 0,-19 9 0,6-4 0,1 1 0,0 1 0,0 0 0,0 0 0,0 1 0,0 0 0,1 0 0,-1 1 0,0 0 0,0 1 0,0 0 0,0 1 0,0-1 0,0 2 0,0-1 0,0 1 0,0 1 0,-1 0 0,0 0 0,13 8 0,-11-4 0,0 1 0,0 0 0,-1 0 0,0 1 0,-1 0 0,0 0 0,0 1 0,-1 0 0,-1 0 0,9 21 0,-12-23 0,0 0 0,0 0 0,-1 0 0,-1 1 0,1-1 0,-1 1 0,-1-1 0,0 1 0,0-1 0,-1 1 0,0-1 0,-1 0 0,0 1 0,0-1 0,-6 13 0,5-17 0,0 0 0,0 0 0,-1 0 0,0 0 0,1-1 0,-2 1 0,1-1 0,-1 0 0,1 0 0,-1-1 0,0 1 0,0-1 0,-9 4 0,-79 30 0,77-31 0,3-2 0,0-1 0,0-1 0,0 0 0,-22 0 0,-34 6 0,37-3 0,0-2 0,-1 0 0,1-2 0,-61-7 0,89 6-91,0 0 0,0-1 0,0 0 0,0 0 0,0 0 0,0 0 0,0 0 0,1-1 0,-1 0 0,0 1 0,1-1 0,0-1 0,-1 1 0,-5-6 0,3-1-6735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24575,'459'0'-1365,"-444"0"-5461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22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485 13 24575,'-13'0'0,"-6"0"0,-5 0 0,-2 0 0,-2 0 0,7 0 0,6 0 0,1 0 0,0 0 0,-3 0 0,-3 0 0,-2 0 0,-4-2 0,-5 1 0,3 2 0,4 4 0,4 5 0,3 1 0,-2 2 0,2 3 0,4-1 0,3 2 0,3-3 0,0 1 0,-1 1 0,2-1 0,-1 2 0,2-3 0,2 1 0,0-1 0,3 0 0,-1 3 0,1 0 0,0 0 0,0 0 0,0 0 0,0-2 0,0 1 0,0-2 0,0 0 0,0 0 0,0 0 0,0-1 0,0-1 0,0 1 0,0 0 0,0 3 0,0-1 0,0 1 0,0 0 0,0 0 0,0 1 0,0-1 0,2-1 0,2 2 0,1-2 0,1-1 0,-1-2 0,0 0 0,-1-1 0,0-2 0,3 0 0,-1-1 0,1 1 0,-1-1 0,0 1 0,1-3 0,1 1 0,1-1 0,-1-2 0,0 2 0,0-1 0,-1-2 0,1 1 0,1 0 0,2 2 0,2 0 0,3 1 0,-2 0 0,3 0 0,-3-2 0,1 2 0,-1-2 0,0-2 0,1 0 0,-3-3 0,-1 0 0,-2 0 0,0 0 0,1 0 0,1 0 0,0 0 0,0 0 0,0 0 0,0 0 0,1 0 0,-1 0 0,-4 0 0,1 0 0,-1-1 0,0-1 0,2-2 0,-1-1 0,1-2 0,-1-1 0,1-2 0,0-1 0,0-1 0,0 1 0,0 1 0,0 1 0,-1 0 0,1 0 0,-1 1 0,0-1 0,1 1 0,0-1 0,-1 0 0,1 1 0,-1-1 0,1 0 0,0 1 0,-1-1 0,0 2 0,-1 1 0,-1 0 0,-1 0 0,-1-3 0,0-1 0,-2-2 0,-1-4 0,1-3 0,1-3 0,0 1 0,-1 1 0,-1 2 0,-1 2 0,0 1 0,0 3 0,0 3 0,0 0 0,0 0 0,0 1 0,0-1 0,0 1 0,0-1 0,0 1 0,0 0 0,0-1 0,0 2 0,0 0 0,0-1 0,-1 0 0,-2 0 0,-4-1 0,1 1 0,-1-1 0,3 1 0,0 0 0,-1-1 0,1 2 0,-2 0 0,1 2 0,-1 0 0,2-1 0,-1 0 0,-1 1 0,0-1 0,-1 0 0,0-3 0,1-3 0,-1 1 0,-1 1 0,0 2 0,2 1 0,1-1 0,0 0 0,0-1 0,-1 0 0,0 2 0,-1 1 0,1-1 0,1 0 0,0 0 0,1 1 0,-1 0 0,-1-1 0,2-1 0,-2 2 0,2 0 0,0 2 0,0 0 0,1 1 0,1 1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16 24575,'-48'-8'0,"45"7"0,-1-1 0,0 1 0,1 0 0,-1 0 0,0 1 0,0-1 0,1 1 0,-1-1 0,0 1 0,0 1 0,1-1 0,-1 0 0,0 1 0,0 0 0,1 0 0,-1 0 0,0 0 0,1 0 0,-1 1 0,1 0 0,0 0 0,-7 4 0,5 0 0,-1-1 0,1 1 0,0 1 0,0-1 0,1 1 0,0 0 0,0 0 0,0 0 0,1 0 0,-2 9 0,-22 84 0,19-65 0,-2 21 0,2 0 0,3 1 0,4 102 0,1-88 0,3-43 0,0-1 0,2 0 0,1 0 0,1-1 0,17 39 0,-17-52 0,1-1 0,0 0 0,1 0 0,0-1 0,1 0 0,0 0 0,1-1 0,0-1 0,0 0 0,1 0 0,18 9 0,-21-13 0,0-1 0,0 1 0,0-1 0,1-1 0,0 1 0,0-2 0,14 3 0,-21-5 0,1 1 0,-1-1 0,1 0 0,-1 0 0,1 0 0,-1 0 0,1-1 0,-1 1 0,0-1 0,1 0 0,-1 0 0,0 0 0,1 0 0,-1-1 0,0 0 0,0 1 0,0-1 0,0 0 0,0 0 0,-1-1 0,1 1 0,-1-1 0,1 1 0,2-5 0,7-11 0,-1-2 0,-1 0 0,0 0 0,7-26 0,-14 38 0,0 0 0,-1 0 0,0 0 0,-1-1 0,0 1 0,0 0 0,-1-1 0,0 1 0,0-1 0,-1 1 0,0 0 0,-1-1 0,0 1 0,-3-11 0,3 16 0,1 0 0,0 0 0,-1 0 0,0 1 0,0-1 0,0 0 0,0 1 0,0-1 0,0 1 0,-1 0 0,1 0 0,-1-1 0,1 2 0,-1-1 0,0 0 0,0 1 0,0-1 0,0 1 0,0 0 0,0 0 0,0 0 0,0 0 0,0 0 0,-1 1 0,1 0 0,0 0 0,0 0 0,-1 0 0,1 0 0,0 0 0,-1 1 0,1-1 0,0 1 0,0 0 0,-6 3 0,2-2 0,1 1 0,-1 1 0,0-1 0,1 1 0,0 1 0,0-1 0,0 1 0,0 0 0,1 0 0,0 0 0,0 1 0,0 0 0,1 0 0,-7 12 0,-7 28 58,-10 20-1481,22-57-5403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 24575,'1'-1'0,"-1"0"0,1 0 0,-1 0 0,1 0 0,-1 0 0,1 0 0,0 0 0,-1 1 0,1-1 0,0 0 0,0 0 0,0 1 0,-1-1 0,1 1 0,0-1 0,0 0 0,0 1 0,0 0 0,0-1 0,0 1 0,0 0 0,0-1 0,0 1 0,0 0 0,0 0 0,0 0 0,2 0 0,36-3 0,-35 3 0,40-1 0,233 3 0,-263 1 0,1 0 0,-1 1 0,1 0 0,16 8 0,13 5 0,48 18 0,-83-31 0,-1 1 0,1 0 0,-1 0 0,-1 0 0,1 1 0,-1 0 0,0 1 0,9 9 0,-14-11 0,1-1 0,-1 1 0,0-1 0,0 1 0,-1 0 0,1 0 0,-1 0 0,0 0 0,0 0 0,-1 0 0,1 6 0,-4 64 0,1-33 0,2-31 0,0-1 0,-1 1 0,0-1 0,-1 1 0,-4 16 0,3-21 0,1-1 0,-1 1 0,0-1 0,0 0 0,-1 0 0,0 0 0,0 0 0,0 0 0,0-1 0,-1 0 0,-5 4 0,-6 2 0,-1 0 0,0-1 0,-1-1 0,0-1 0,0 0 0,-1-2 0,1 0 0,-26 3 0,-2 2 0,-12 1 0,41-9 0,0 1 0,1 1 0,-1 0 0,-24 11 0,104-12 0,-23-4 0,-6 0 0,42 4 0,-65-1 0,0-1 0,-1 2 0,1-1 0,-1 2 0,1-1 0,-1 1 0,19 11 0,-20-10 0,0 0 0,0 0 0,-1 1 0,0 1 0,0-1 0,-1 1 0,1 1 0,-1-1 0,-1 1 0,0 0 0,0 1 0,0-1 0,-1 1 0,-1 1 0,6 12 0,-3 7 0,-1 0 0,-1 0 0,-1 1 0,-2-1 0,-2 49 0,1-71 0,-1-1 0,0 1 0,0 0 0,0 0 0,-1 0 0,0 0 0,0 0 0,-1 0 0,0-1 0,0 1 0,0-1 0,-1 1 0,0-1 0,0 0 0,-1 0 0,0 0 0,-5 6 0,-7 5 0,0 0 0,-37 29 0,45-41 0,0 0 0,0 0 0,-1 0 0,1-1 0,-1-1 0,0 1 0,0-1 0,0-1 0,-1 0 0,-11 2 0,-44 4 0,33-4 0,-49 2 0,2-5 0,-71-3 0,147 1-105,1 1 0,-1-1 0,0 0 0,1 1 0,-1-1 0,1 0 0,-1-1 0,1 1 0,0 0 0,-1-1 0,1 1 0,-3-4 0,-4-2-6721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 24575,'177'-18'0,"-134"18"0,-16 1 0,0-1 0,0-1 0,51-9 0,-71 8 0,0 0 0,1 1 0,-1 0 0,1 0 0,0 1 0,-1 0 0,1 0 0,-1 0 0,14 4 0,-18-3 0,-1 0 0,1 0 0,0 0 0,-1 1 0,1-1 0,-1 1 0,0 0 0,1-1 0,-1 1 0,0 0 0,0 1 0,0-1 0,0 0 0,-1 0 0,1 1 0,-1-1 0,1 1 0,-1-1 0,0 1 0,0 0 0,0 0 0,0-1 0,0 1 0,-1 0 0,1 0 0,-1 0 0,0 5 0,2 271 0,-5-133 0,0-106 0,-1 0 0,-2 0 0,-2-1 0,-18 55 0,26-94 0,-15 87-19,-2 7 116,15-86-257,-1 0-1,1 0 1,-2 0 0,1-1-1,-1 1 1,0-1 0,0 0-1,-11 13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24575,'1'45'0,"1"0"0,9 46 0,-6-41 0,-2 0 0,-5 82 0,0-33 0,2 412-1365,0-496-5461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24575,'35'1'0,"0"1"0,41 9 0,-19-2 0,0-3 0,72 0 0,-92-6 0,0 2 0,52 10 0,-66-9 0,-18-3 0,0 1 0,-1-1 0,0 1 0,1 0 0,-1 0 0,1 1 0,6 2 0,-9-2 0,-1-1 0,1 0 0,-1 1 0,1-1 0,-1 1 0,0-1 0,0 1 0,1 0 0,-1 0 0,0-1 0,0 1 0,-1 0 0,1 0 0,0 0 0,-1 0 0,1 0 0,-1 0 0,1 0 0,-1 0 0,0 0 0,0 3 0,2 62 0,-8 80 0,-30 117 0,31-224 0,-18 59 0,-1 10 0,16-66 0,-3-1 0,-18 47 0,14-44 0,12-32-1365,0 0-5461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24575,'-1'92'0,"3"99"0,6-134 0,-4-38 0,-1 1 0,0 25 0,-3-43 0,0 0 0,-1-1 0,1 1 0,0 0 0,0 0 0,0 0 0,0-1 0,1 1 0,-1 0 0,0 0 0,1-1 0,-1 1 0,1 0 0,0-1 0,-1 1 0,1 0 0,0-1 0,0 1 0,0-1 0,0 1 0,0-1 0,1 0 0,-1 1 0,0-1 0,1 0 0,-1 0 0,2 1 0,2-1 0,-1-1 0,0 1 0,1-1 0,-1 0 0,1 0 0,-1 0 0,1-1 0,-1 0 0,9-2 0,22-2 0,1 1 0,0 2 0,0 1 0,49 6 0,38 14 0,-66-6-1365,-44-11-5461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24575,'1'32'0,"1"1"0,2 0 0,14 56 0,-13-71 0,3 11 0,8 54 0,19 147 0,-18-149 0,-12-62 0,-1 0 0,0 1 0,1 35 0,-3 49 0,-5 127 0,2-221-170,0 0-1,0-1 0,-1 1 1,-1-1-1,0 1 0,0-1 1,-8 16-1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0 24575,'-2'24'0,"-1"-1"0,-1 0 0,-1 0 0,-1-1 0,-12 31 0,-12 44 0,-19 87 0,46-166 0,0 0 0,1-1 0,0 23 0,-5 37 0,2-36 0,1 1 0,5 81 0,0-47 0,0-66 0,1 0 0,0 0 0,0 0 0,1 0 0,0 0 0,1-1 0,5 12 0,9 22 0,-16-36 0,1 1 0,1-1 0,-1 0 0,1 0 0,1 0 0,-1-1 0,1 0 0,0 0 0,0 0 0,1 0 0,0-1 0,0 0 0,0 0 0,7 4 0,-7-6 0,-1 0 0,1 0 0,-1-1 0,1 1 0,0-1 0,0-1 0,0 1 0,0-1 0,0 0 0,0-1 0,0 1 0,0-1 0,0 0 0,0-1 0,0 0 0,0 0 0,0 0 0,11-4 0,-12 3 0,-1 0 0,1-1 0,-1 0 0,0 0 0,0 0 0,0 0 0,0-1 0,-1 1 0,1-1 0,-1 0 0,0 0 0,0 0 0,0-1 0,-1 1 0,0-1 0,0 1 0,0-1 0,0 0 0,0 0 0,-1 0 0,1-9 0,2-11 0,-2 0 0,0 0 0,-3-30 0,1 34 0,0 11 0,0 1 0,-1-1 0,0 0 0,0 1 0,-1-1 0,-1 1 0,1 0 0,-7-15 0,7 21 0,0 0 0,0 0 0,0 0 0,-1 0 0,1 0 0,-1 1 0,1 0 0,-1-1 0,0 1 0,0 0 0,0 0 0,0 0 0,-1 1 0,1-1 0,0 1 0,-1 0 0,1 0 0,-1 0 0,1 0 0,-1 0 0,1 1 0,-1 0 0,0 0 0,1 0 0,-1 0 0,-4 1 0,3 0 0,1 0 0,-1 0 0,1 0 0,0 1 0,-1-1 0,1 1 0,0 0 0,0 0 0,0 1 0,0-1 0,1 1 0,-1 0 0,1 0 0,-1 0 0,1 1 0,0-1 0,0 1 0,1 0 0,-1-1 0,-3 8 0,-4 10 0,0 0 0,-13 42 0,15-39 0,-5 17-1365,8-31-5461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162 1 24575,'-2'1'0,"0"-1"0,1 1 0,-1 0 0,1-1 0,-1 1 0,1 0 0,-1 0 0,1 0 0,0 1 0,-1-1 0,1 0 0,0 0 0,0 1 0,0-1 0,0 1 0,0-1 0,0 1 0,0-1 0,1 1 0,-1-1 0,1 1 0,-1 0 0,1-1 0,-1 1 0,1 3 0,-8 45 0,4-10 0,-2-1 0,-2 0 0,-1-1 0,-2 1 0,-27 61 0,31-79 0,1 0 0,1 1 0,1-1 0,1 1 0,-1 28 0,2-24 0,-6 36 0,-1 36 0,8 6 0,3 91 0,0-186 0,0-1 0,0 0 0,1 0 0,-1 0 0,2 0 0,-1-1 0,1 1 0,0-1 0,1 0 0,0 0 0,0-1 0,0 1 0,13 10 0,4 3 0,1-1 0,38 24 0,-49-37 0,0 0 0,0-1 0,0 0 0,0-1 0,21 5 0,34 12 0,-50-17 0,0 0 0,1-1 0,-1 0 0,1-2 0,-1 0 0,1-1 0,-1 0 0,26-5 0,-35 3 0,-1 1 0,1-1 0,0-1 0,-1 0 0,0 0 0,1 0 0,-1-1 0,-1 0 0,1 0 0,-1-1 0,1 0 0,-1 0 0,0-1 0,-1 1 0,0-1 0,0 0 0,5-8 0,7-11 0,-1-1 0,-1-1 0,12-29 0,-22 44 0,0 0 0,-1 0 0,0 0 0,0-1 0,-2 1 0,0-1 0,0 0 0,0-20 0,-2 29 0,-1 1 0,1 0 0,0-1 0,-1 1 0,0 0 0,0-1 0,0 1 0,0 0 0,0 0 0,-1 0 0,0 0 0,1 0 0,-1 0 0,0 0 0,0 0 0,-1 1 0,1-1 0,0 1 0,-1 0 0,0-1 0,1 1 0,-1 0 0,0 1 0,0-1 0,0 0 0,0 1 0,0 0 0,-1 0 0,1 0 0,0 0 0,0 0 0,-1 1 0,1-1 0,-1 1 0,1 0 0,-6 0 0,2 0 0,0 0 0,0 0 0,0 0 0,0 1 0,0 0 0,0 1 0,0-1 0,0 1 0,1 0 0,-1 1 0,1 0 0,-1 0 0,1 0 0,0 1 0,0 0 0,-9 8 0,-20 12 0,24-17 0,-1 1 0,1 0 0,-12 13 0,22-20 0,-10 10 0,0 1 0,0 0 0,1 1 0,-16 26 0,8-4-341,1 0 0,2 1-1,-16 58 1,28-81-6485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306 1 24575,'-4'0'0,"0"0"0,0 1 0,0 0 0,1-1 0,-1 1 0,0 0 0,1 1 0,-1-1 0,1 1 0,-1 0 0,1-1 0,0 2 0,-1-1 0,1 0 0,0 0 0,1 1 0,-1 0 0,-4 4 0,-2 5 0,0 1 0,1 0 0,-9 20 0,-8 12 0,11-22 0,2 1 0,-18 45 0,-6 15 0,21-50 0,1 0 0,-12 54 0,17-58 0,4-5 0,2 0 0,0 0 0,1 0 0,2 0 0,4 35 0,-2 14 0,-1-34 0,1 0 0,9 42 0,-8-60 0,2 0 0,0-1 0,1 0 0,11 25 0,-13-39 0,0 0 0,0 0 0,0 0 0,0 0 0,1-1 0,1 0 0,-1 0 0,1 0 0,0-1 0,0 0 0,0 0 0,1 0 0,0-1 0,13 7 0,-7-5 0,0 0 0,1-1 0,-1-1 0,1 0 0,0 0 0,0-2 0,1 0 0,-1 0 0,18-2 0,-14-1 0,-1-1 0,0-1 0,1 0 0,-1-2 0,-1 0 0,1-1 0,-1 0 0,0-2 0,0 0 0,-1 0 0,0-2 0,0 1 0,-1-2 0,-1 0 0,0-1 0,0 0 0,-1-1 0,10-14 0,35-75 0,-50 88 0,0 0 0,-1 0 0,0 0 0,-1-1 0,-1 0 0,0 0 0,-1 0 0,0-15 0,1-128 0,-4 104 0,0 53 0,1-21 0,-1 0 0,-1 1 0,0-1 0,-2 0 0,0 1 0,-2-1 0,0 1 0,-14-33 0,5 22 0,9 18 0,-1 1 0,0-1 0,-1 1 0,0 1 0,-2 0 0,1 0 0,-11-11 0,-58-62 0,58 69-91,-1 2 0,0 1 0,0 0 0,-31-13 0,28 14-819,13 7-5916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29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24575,'0'14'0,"0"1"0,0-1 0,0 3 0,0 3 0,0 0 0,0 4 0,0 4 0,0 7 0,0 4 0,0 1 0,0-8 0,0-8 0,0 1 0,0-5 0,0 0 0,0 0 0,0-7 0,0-1 0,0-1 0,0 0 0,0 2 0,0 1 0,0 0 0,0 0 0,0 1 0,0 1 0,0 1 0,0 3 0,0-2 0,0-1 0,0-3 0,0 0 0,0 0 0,0 0 0,0 0 0,0-2 0,0-1 0,0-3 0,0 0 0,0-1 0,0 0 0,0 1 0,0 0 0,0 0 0,0 1 0,0 0 0,0-1 0,0 3 0,0 0 0,0 1 0,0-1 0,0 0 0,0 1 0,0 0 0,0-1 0,0-2 0,0-1 0,0 1 0,0-6 0,0 1 0,0-5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24575,'0'1076'-1365,"0"-1061"-5461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24575,'-3'132'0,"6"142"0,6-217 0,-6-38 0,0 1 0,0 25 0,-3 572-1365,0-601-5461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248 1 24575,'-4'1'0,"-1"0"0,1 0 0,0 1 0,-1 0 0,1-1 0,0 2 0,0-1 0,0 0 0,0 1 0,0 0 0,1-1 0,-1 2 0,1-1 0,0 0 0,-5 7 0,-41 60 0,22-31 0,21-31 0,0 0 0,0 0 0,1 1 0,0-1 0,1 1 0,0 0 0,0 0 0,1 1 0,-2 10 0,-16 154 0,12-121 0,0 17 0,-8 89 0,17-130 0,1 0 0,2-1 0,1 1 0,8 28 0,-8-43 0,0 1 0,2-1 0,0 0 0,0-1 0,1 0 0,1 0 0,0 0 0,1-1 0,15 17 0,-20-25 0,8 10 0,0 0 0,1-2 0,0 1 0,1-2 0,0 0 0,1 0 0,0-1 0,0-1 0,1-1 0,21 9 0,50 5 0,-80-21 0,0 0 0,0 0 0,0-1 0,1 0 0,-1 0 0,0 0 0,0-1 0,0 0 0,0-1 0,9-2 0,-13 2 0,0 0 0,0 1 0,-1-1 0,1 0 0,-1 0 0,1-1 0,-1 1 0,0 0 0,0-1 0,0 1 0,0-1 0,0 0 0,0 0 0,-1 0 0,0 0 0,1 0 0,-1 0 0,0 0 0,0 0 0,-1 0 0,1 0 0,0-6 0,0-9 0,0-1 0,-4-36 0,1 20 0,2 17 0,0 6 0,0-1 0,-1 1 0,-4-23 0,4 31 0,-1 0 0,1-1 0,-1 1 0,0 0 0,0 0 0,0 0 0,-1 0 0,1 1 0,-1-1 0,0 1 0,0-1 0,0 1 0,-1 0 0,-3-3 0,2 3 0,1 0 0,-1 0 0,0 0 0,0 0 0,0 1 0,0-1 0,0 1 0,-1 1 0,1-1 0,0 1 0,-1 0 0,0 0 0,1 1 0,-1-1 0,1 1 0,-1 0 0,-10 2 0,8 0 0,1 0 0,0 1 0,0 0 0,0 0 0,0 1 0,0-1 0,1 1 0,-1 1 0,1-1 0,0 1 0,1 0 0,-9 9 0,-2 3-195,-1 1 0,2 1 0,1 0 0,0 0 0,1 1 0,-14 33 0,22-42-6631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24575,'1'-2'0,"-1"0"0,1 0 0,-1 1 0,1-1 0,0 1 0,0-1 0,-1 1 0,1-1 0,0 1 0,1-1 0,-1 1 0,0 0 0,0-1 0,1 1 0,-1 0 0,0 0 0,1 0 0,-1 0 0,1 0 0,-1 0 0,1 1 0,0-1 0,-1 0 0,1 1 0,0 0 0,0-1 0,-1 1 0,1 0 0,3 0 0,56-5 0,-58 5 0,4 0 0,0 0 0,1 0 0,-1 1 0,0 0 0,0 1 0,0-1 0,0 1 0,-1 1 0,1-1 0,0 1 0,-1 0 0,7 5 0,0 2 0,-1 0 0,0 1 0,21 25 0,-20-22 0,1 2 0,-1 1 0,-1 0 0,0 1 0,-2 1 0,0 0 0,-1 0 0,0 1 0,-2 0 0,0 0 0,-2 0 0,0 1 0,-1 0 0,-1 0 0,-1 0 0,-1 25 0,16 113 0,-17-125 0,-5 108 0,3-124 0,-1 1 0,-1 0 0,-1-1 0,0 0 0,-13 27 0,-1 1 0,-16 33 0,31-73 0,0 0 0,0-1 0,0 1 0,0-1 0,-1 0 0,0 0 0,0-1 0,0 1 0,0-1 0,-9 5 0,12-8 0,1-1 0,0 1 0,0-1 0,-1 0 0,1 1 0,0-1 0,-1 0 0,1 0 0,0 1 0,-1-1 0,1 0 0,0 0 0,-1-1 0,1 1 0,0 0 0,0 0 0,-1-1 0,1 1 0,0 0 0,-1-1 0,1 0 0,0 1 0,0-1 0,0 0 0,0 1 0,0-1 0,0 0 0,0 0 0,0 0 0,0 0 0,0 0 0,0 0 0,0 0 0,1 0 0,-1 0 0,0-2 0,-24-53 0,17 35 0,4 13 0,1-1 0,0 1 0,1-1 0,-1 0 0,2 1 0,-1-1 0,1 0 0,1 0 0,-1 0 0,2 0 0,-1 0 0,1 0 0,4-15 0,-5 22 0,1 0 0,0 1 0,0-1 0,0 0 0,0 1 0,1-1 0,-1 1 0,0 0 0,1-1 0,-1 1 0,1 0 0,-1 0 0,1 0 0,0 0 0,-1 0 0,1 0 0,0 0 0,0 0 0,-1 1 0,1-1 0,0 1 0,0-1 0,0 1 0,0 0 0,0 0 0,0 0 0,0 0 0,0 0 0,-1 0 0,1 1 0,0-1 0,0 0 0,0 1 0,0 0 0,0-1 0,-1 1 0,1 0 0,0 0 0,1 1 0,10 5 0,-1-1 0,0 2 0,21 16 0,-32-24 0,81 56 0,-60-43 0,0 1 0,-1 1 0,32 30 0,-37-31-208,0 0 0,22 13 0,-29-20-533,0-1-6085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39 24575,'-1'-1'0,"1"1"0,-1-1 0,1 0 0,-1 0 0,1 0 0,-1 0 0,0 1 0,1-1 0,-1 0 0,0 1 0,0-1 0,1 1 0,-1-1 0,0 1 0,0-1 0,0 1 0,0-1 0,0 1 0,0 0 0,1-1 0,-3 1 0,-29-9 0,20 6 0,0 0 0,0 0 0,-1 0 0,1 1 0,-1 1 0,0 0 0,1 0 0,-1 1 0,-21 4 0,27-3 0,-1 0 0,1 1 0,0 0 0,-1 0 0,1 1 0,0 0 0,1 1 0,-1-1 0,0 1 0,1 0 0,0 1 0,0 0 0,0-1 0,1 2 0,-8 8 0,-30 35 0,31-37 0,0 2 0,-19 26 0,25-31 0,0-1 0,1 0 0,0 1 0,0-1 0,1 1 0,0-1 0,0 1 0,1 1 0,0-1 0,0 0 0,1 1 0,1-1 0,-1 15 0,2-17 0,0-1 0,0 0 0,1 0 0,-1 0 0,2 0 0,2 9 0,-4-14 0,1 1 0,-1-1 0,1 0 0,-1 0 0,1 0 0,0 0 0,-1 0 0,1-1 0,0 1 0,0 0 0,0 0 0,-1 0 0,1-1 0,0 1 0,0 0 0,0-1 0,0 1 0,0-1 0,1 1 0,-1-1 0,0 0 0,0 1 0,0-1 0,0 0 0,0 0 0,0 0 0,1 0 0,-1 0 0,0 0 0,0 0 0,0 0 0,0 0 0,1 0 0,-1-1 0,0 1 0,0-1 0,0 1 0,0 0 0,0-1 0,0 0 0,2-1 0,42-24 0,-33 19 0,0 0 0,0 0 0,21-7 0,-29 12 0,-1 1 0,1-1 0,-1 0 0,1 0 0,-1 0 0,0 0 0,0 0 0,0-1 0,0 0 0,0 1 0,0-1 0,-1 0 0,0 0 0,1-1 0,2-4 0,1-5 0,-1 0 0,0 0 0,4-15 0,6-17 0,-6 2 0,-5 26 0,-4 17 0,0 0 0,0 0 0,0 0 0,0 0 0,0 0 0,0 0 0,0 0 0,0 0 0,0 0 0,0 0 0,0 0 0,1 0 0,-1 0 0,0 0 0,0 0 0,0 0 0,0 0 0,0 0 0,0 0 0,0 0 0,0 0 0,0 0 0,0 0 0,1 0 0,-1 0 0,0 0 0,0 0 0,0 0 0,0 0 0,0 0 0,0 0 0,0 0 0,0 0 0,0 0 0,0 0 0,0 0 0,0-1 0,0 1 0,0 0 0,0 0 0,1 0 0,-1 0 0,0 0 0,0 0 0,0 0 0,0 0 0,0 0 0,0 0 0,0-1 0,0 1 0,0 0 0,5 20 0,0-1 0,-1 1 0,2 34 0,1 1 0,26 178 0,-30-207 0,0 0 0,-1 33 0,-2-32 0,2 0 0,5 30 0,-4-33 0,0 1 0,-2 30 0,-1-32 0,1 0 0,1-1 0,5 24 0,-4-27 18,0-1-1,-2 1 1,-1 35-1,-1-41-160,0 1-1,1-1 1,1 1-1,0-1 1,1 1-1,0-1 1,1 0-1,1 0 0,4 13 1,-2-16-6683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24575,'1'-1'0,"-1"0"0,1 0 0,-1 0 0,1 0 0,-1 0 0,1 1 0,0-1 0,-1 0 0,1 0 0,0 0 0,0 1 0,0-1 0,0 1 0,0-1 0,-1 1 0,1-1 0,0 1 0,0-1 0,0 1 0,0 0 0,1-1 0,-1 1 0,0 0 0,0 0 0,0 0 0,0 0 0,1 0 0,37-3 0,-35 3 0,476 1 0,-478-2 0,0 1 0,0 0 0,1 0 0,-1 1 0,0-1 0,0 0 0,0 1 0,0-1 0,0 1 0,1 0 0,-1 0 0,-1 0 0,1 0 0,0 0 0,0 0 0,0 0 0,0 1 0,-1-1 0,1 0 0,-1 1 0,1 0 0,-1-1 0,1 1 0,-1 0 0,0 0 0,0 0 0,0 0 0,0 0 0,0 0 0,0 0 0,-1 0 0,1 4 0,1 4 0,-1 0 0,-1 1 0,0-1 0,0 1 0,-4 17 0,-1-3 0,-2 0 0,0 0 0,-2-1 0,-23 46 0,2-4 0,-68 176 0,34-60 0,38-109 0,20-54 0,0 0 0,-1 0 0,-1-1 0,-19 31 0,19-36-1365,1-1-5461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24575,'-1'35'0,"-1"0"0,-9 40 0,4-26 0,4-24 0,-1-1 0,-1 0 0,-1 0 0,-13 33 0,17-54 0,0 1 0,0 0 0,1 0 0,0 0 0,0 0 0,0 0 0,0 0 0,1 0 0,-1 0 0,1 0 0,0 0 0,0 0 0,1 5 0,0-8 0,-1 0 0,0 0 0,1 0 0,-1 0 0,1 0 0,-1 0 0,1 0 0,-1-1 0,1 1 0,0 0 0,0 0 0,-1-1 0,1 1 0,0 0 0,0-1 0,0 1 0,0-1 0,-1 1 0,1-1 0,1 1 0,1 0 0,-1-1 0,1 1 0,-1-1 0,1 0 0,0 0 0,-1 0 0,1 0 0,-1 0 0,1-1 0,-1 1 0,4-2 0,89-18 0,-87 19 0,0 1 0,0-1 0,0 1 0,0 0 0,0 1 0,0 0 0,0 0 0,0 1 0,0 0 0,7 3 0,-5 1 0,-1 2 0,0-1 0,0 2 0,-1-1 0,-1 1 0,1 0 0,10 17 0,14 40 0,-8-13 0,-20-44 0,0 1 0,-1 0 0,-1-1 0,0 1 0,0 0 0,-1 0 0,0 0 0,0 1 0,-2-1 0,1 0 0,-1 0 0,0 0 0,-1 0 0,0 0 0,-1 0 0,0-1 0,-1 1 0,0-1 0,0 0 0,-1 0 0,-10 16 0,-1-10 0,0 0 0,0-1 0,-2-1 0,1-1 0,-30 16 0,-101 39 0,126-58 0,7-2 0,0 0 0,-1-1 0,0-1 0,0-1 0,0 0 0,0-1 0,-30 2 0,44-5-97,1 0-1,-1 0 1,0-1-1,1 1 1,-1-1-1,0 1 1,1-1-1,-1 1 1,1-1-1,-1 0 1,1 0-1,-1 0 0,-1-1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24575,'73'0'0,"102"-14"0,-12-3 0,-138 13 0,1 2 0,30 2 0,-33 1 0,-1-2 0,0 0 0,36-7 0,-28 3-1365,-17 4-5461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22 24575,'-3'-3'0,"-1"0"0,-1 1 0,1 0 0,0 0 0,0 0 0,-1 1 0,1-1 0,-1 1 0,1 0 0,-1 0 0,0 1 0,1-1 0,-7 1 0,-63 2 0,67 0 0,0 0 0,1 1 0,-1-1 0,1 1 0,-1 0 0,1 1 0,0-1 0,0 1 0,0 1 0,1-1 0,0 1 0,-8 8 0,-17 13 0,17-15 0,2 2 0,0-1 0,1 2 0,0-1 0,0 1 0,-13 29 0,16-29 0,-2 1 0,2 1 0,0 0 0,0 1 0,2-1 0,0 1 0,1 1 0,0-1 0,2 0 0,0 1 0,1 26 0,1-41 0,0-1 0,0 1 0,1-1 0,-1 1 0,1-1 0,0 1 0,-1-1 0,1 0 0,0 1 0,0-1 0,1 0 0,-1 0 0,0 0 0,1 0 0,-1 0 0,1 0 0,0 0 0,0 0 0,0 0 0,0-1 0,0 1 0,0-1 0,0 0 0,0 0 0,0 1 0,1-1 0,-1 0 0,0-1 0,1 1 0,-1 0 0,1-1 0,-1 0 0,1 1 0,-1-1 0,1 0 0,-1 0 0,1 0 0,-1-1 0,1 1 0,-1 0 0,6-3 0,-2 2 0,1-1 0,-1 0 0,0 0 0,0-1 0,0 1 0,0-1 0,0-1 0,0 1 0,-1-1 0,0 0 0,1 0 0,-2-1 0,1 0 0,0 0 0,4-7 0,54-75 0,-29 43 0,-2 4 0,-24 31 0,0 0 0,0-1 0,-1 0 0,0 0 0,-1-1 0,0 0 0,-1 0 0,0 0 0,6-20 0,-4 12 0,-1 36 0,-2 35 0,-5 359 0,20-271 0,-20 178-1365,1-303-5461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 24575,'56'-10'0,"-50"8"0,1 0 0,0 1 0,0-1 0,0 1 0,0 1 0,0-1 0,0 1 0,0 1 0,13 1 0,-15 0 0,0 0 0,0 0 0,0 0 0,0 1 0,0-1 0,0 1 0,-1 1 0,1-1 0,-1 1 0,0-1 0,0 1 0,-1 0 0,1 1 0,-1-1 0,4 6 0,4 9 0,0 1 0,11 31 0,-8-20 0,-4-3 0,0 0 0,-2 0 0,5 37 0,-6-30 0,18 54 0,-20-66 0,0 1 0,-2 0 0,-1 0 0,-1 1 0,-1-1 0,0 0 0,-6 26 0,5-42 0,-1 1 0,-1-1 0,0 0 0,0 0 0,0 0 0,-1 0 0,0 0 0,-1-1 0,-9 13 0,3-6 0,-1 0 0,0-1 0,-23 19 0,26-24 0,0-1 0,-1-1 0,1 1 0,-1-2 0,-1 0 0,1 0 0,-1 0 0,0-1 0,0-1 0,0 0 0,0-1 0,0 0 0,-1 0 0,1-1 0,-19-1 0,9 0 0,14 0 0,0 1 0,0-1 0,0-1 0,1 0 0,-1 0 0,-10-3 0,15 4 0,0-1 0,0 0 0,0 0 0,0 0 0,1-1 0,-1 1 0,1 0 0,-1-1 0,1 1 0,-1-1 0,1 1 0,0-1 0,0 0 0,0 1 0,0-1 0,0 0 0,0 0 0,0 0 0,0 0 0,1 0 0,-1 0 0,1 0 0,0 0 0,-1 0 0,1 0 0,0-3 0,0 2 0,-1 0 0,1 0 0,0 0 0,0 0 0,0 0 0,0 0 0,1 1 0,-1-1 0,1 0 0,-1 0 0,1 0 0,0 1 0,0-1 0,1 0 0,-1 1 0,0-1 0,1 1 0,0-1 0,-1 1 0,1 0 0,4-4 0,-1 4 0,-1-1 0,1 2 0,-1-1 0,1 1 0,0-1 0,0 1 0,-1 0 0,1 1 0,0-1 0,0 1 0,0 0 0,7 1 0,137 12 0,-100-7 0,-28-4 0,1 1 0,-1 1 0,-1 1 0,1 0 0,-1 2 0,0 0 0,0 2 0,19 10 0,-29-10-151,0 0-1,-1 1 0,0 0 0,-1 1 1,0 0-1,0 0 0,-2 1 1,9 16-1,-10-18-6674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31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24575,'0'10'0,"0"4"0,0 1 0,0 2 0,0 5 0,0-1 0,0 4 0,0-2 0,0 3 0,0-1 0,0-1 0,0-1 0,0-6 0,2 0 0,0-1 0,1 2 0,1 1 0,-1-2 0,0 0 0,1-3 0,-2-2 0,3 2 0,-1-3 0,-1 3 0,1 0 0,-2-3 0,2 0 0,0-1 0,0 0 0,0 1 0,-1-2 0,-1 0 0,-1 0 0,1-2 0,1-2 0,3-2 0,2-4 0,0-3 0,0-3 0,0 1 0,0 0 0,1 0 0,2-1 0,0-2 0,0 1 0,0 0 0,1 0 0,2-1 0,2-1 0,0 2 0,1 1 0,2 2 0,3 1 0,7 2 0,4 1 0,5 1 0,4 0 0,0 0 0,0 0 0,0 0 0,1 0 0,-8 0 0,-3 0 0,-9 0 0,-2 0 0,-4 0 0,0 0 0,-3 0 0,-3 0 0,0 2 0,-3 0 0,0 2 0,0 0 0,0-2 0,-1 1 0,2 0 0,-6-1 0,1-1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58 24575,'0'-2'0,"1"0"0,-1 0 0,1 0 0,-1 0 0,1 0 0,0 0 0,0 0 0,0 0 0,0 1 0,0-1 0,1 0 0,-1 1 0,0-1 0,1 1 0,-1-1 0,1 1 0,0 0 0,-1 0 0,1 0 0,3-2 0,0 0 0,-1 1 0,1-1 0,1 1 0,-1 0 0,0 1 0,8-2 0,1 0 0,-1 2 0,0 0 0,1 1 0,-1 0 0,0 1 0,16 3 0,-25-4 0,-1 1 0,1 0 0,0 0 0,-1 1 0,0-1 0,1 1 0,-1 0 0,0 0 0,0 0 0,0 0 0,0 0 0,0 1 0,0-1 0,-1 1 0,1 0 0,-1 0 0,0 0 0,0 0 0,0 0 0,0 0 0,0 0 0,-1 1 0,1-1 0,-1 1 0,0-1 0,0 5 0,11 45 0,-5-25 0,-1 1 0,-2-1 0,2 47 0,-6-50 0,-2-1 0,0 1 0,-2 0 0,-1-1 0,-1 0 0,0 0 0,-2-1 0,-19 40 0,-8-2 0,-2-2 0,-3-1 0,-76 86 0,115-143 0,0 0 0,-1 1 0,1-1 0,0 0 0,0 0 0,-1 0 0,1 0 0,-1 0 0,1 0 0,-1 0 0,1 0 0,-1-1 0,1 1 0,-1 0 0,0-1 0,1 0 0,-1 1 0,0-1 0,0 0 0,1 0 0,-4 0 0,4 0 0,-1-1 0,1 0 0,0 0 0,-1 1 0,1-1 0,0 0 0,0 0 0,0 0 0,0 0 0,0-1 0,0 1 0,0 0 0,0 0 0,0-1 0,0 1 0,1 0 0,-1-1 0,0 1 0,1-2 0,-3-7 0,0 0 0,1 0 0,0 1 0,1-2 0,0-17 0,1 21 0,0 0 0,0 0 0,1-1 0,0 1 0,0 0 0,0 0 0,5-12 0,-5 17 0,1 0 0,-1 1 0,1-1 0,-1 0 0,1 0 0,-1 1 0,1-1 0,0 1 0,0 0 0,0-1 0,0 1 0,0 0 0,0 0 0,0 0 0,0 1 0,1-1 0,-1 0 0,0 1 0,0-1 0,1 1 0,-1 0 0,0 0 0,1 0 0,-1 0 0,0 0 0,1 0 0,3 2 0,-2-2 0,-1 1 0,1 0 0,0 0 0,-1 0 0,1 1 0,-1-1 0,0 1 0,1 0 0,-1-1 0,0 1 0,0 1 0,0-1 0,0 0 0,3 5 0,34 48 0,-35-46 0,1 0 0,0-1 0,0 1 0,1-1 0,0-1 0,10 9 0,15 8-82,-9-6-346,1-2 1,29 16-1,-43-27-6398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77 105 24575,'-16'52'0,"-31"127"0,42-149 0,1 0 0,1 0 0,2 1 0,4 50 0,0-1 0,-4-46 0,1-9 0,0 0 0,1 0 0,10 49 0,-7-58 0,0-1 0,2 0 0,0 0 0,0-1 0,2 0 0,-1 0 0,19 24 0,-19-29 0,-1 0 0,1-1 0,1 1 0,-1-1 0,2-1 0,-1 0 0,1 0 0,9 6 0,-10-9 0,0 0 0,0-1 0,1 0 0,-1-1 0,0 0 0,1 0 0,0 0 0,-1-1 0,1-1 0,14 0 0,-4 0 0,-5 0 0,1 0 0,-1-1 0,21-5 0,-29 4 0,0 0 0,-1 0 0,1 0 0,-1-1 0,0 0 0,0 0 0,0 0 0,0 0 0,0-1 0,-1 0 0,7-7 0,-5 4 0,-1-1 0,0 1 0,-1-1 0,0 1 0,0-1 0,-1-1 0,0 1 0,0 0 0,-1-1 0,0 1 0,1-17 0,0-13 0,-2-53 0,-1 61 0,2-47 0,0 45 0,-2 0 0,0 1 0,-8-44 0,-36-66 0,41 127 0,-1 0 0,-1 1 0,0-1 0,0 1 0,-1 0 0,-1 0 0,-12-17 0,1 6 0,0 2 0,-36-34 0,32 35 0,-38-28 0,53 44 0,1 1 0,-1 0 0,0 0 0,0 0 0,0 1 0,-1 0 0,1 1 0,-1-1 0,0 1 0,1 1 0,-12-2 0,17 3-91,1 0 0,-1 0 0,1 1 0,-1-1 0,1 0 0,-1 1 0,1-1 0,-1 0 0,1 1 0,0 0 0,-1-1 0,1 1 0,-1 0 0,-1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3:06:0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24575,'-6'0'0,"0"1"0,0 0 0,0 1 0,1-1 0,-1 1 0,1 0 0,-1 1 0,1-1 0,0 1 0,0 0 0,0 0 0,0 1 0,0-1 0,1 1 0,-1 0 0,-6 9 0,-7 9 0,1 1 0,-18 31 0,20-32 0,13-19 0,1 0 0,-1 0 0,1 0 0,0 0 0,0 0 0,0 0 0,0 0 0,0 1 0,1-1 0,-1 0 0,1 0 0,0 1 0,0-1 0,0 0 0,0 0 0,1 1 0,-1-1 0,1 0 0,0 0 0,0 0 0,0 0 0,1 0 0,-1 0 0,0 0 0,1 0 0,0 0 0,0-1 0,0 1 0,3 3 0,8 8 0,1-1 0,0 0 0,1-1 0,18 12 0,9 8 0,-28-18 0,-1 2 0,-1 0 0,0 0 0,-1 1 0,16 35 0,-5-11 0,-16-27 0,-1 0 0,0 0 0,-1 1 0,-1-1 0,3 26 0,-4-24 0,2 7 0,-2 0 0,-1 35 0,-1-49 0,0-1 0,-1 0 0,-1 1 0,1-1 0,-1 0 0,-1 0 0,1 0 0,-1 0 0,-1 0 0,-5 9 0,6-13 0,-1 0 0,0-1 0,0 1 0,0-1 0,0 0 0,-1 0 0,1 0 0,-1-1 0,0 1 0,0-1 0,0 0 0,0-1 0,0 1 0,0-1 0,0 0 0,-9 0 0,2 1 0,0-2 0,0 1 0,0-2 0,1 1 0,-1-2 0,-16-3 0,23 3 0,0 0 0,0 0 0,1-1 0,-1 0 0,1 0 0,0 0 0,0 0 0,0 0 0,1-1 0,-1 0 0,1 0 0,-1 0 0,1 0 0,1 0 0,-1-1 0,-2-6 0,0 3 0,1-1 0,1 0 0,0 0 0,0 0 0,1 0 0,0-1 0,0 1 0,0-10 0,2 6 0,0 0 0,1 0 0,0 0 0,1 1 0,0-1 0,1 1 0,0-1 0,1 1 0,1 0 0,10-20 0,43-55 0,-21 17 0,-9 14 0,14-29 0,-31 60 0,26-44 0,-31 56-114,0-1 1,-1 1-1,0-1 0,-1-1 0,0 1 1,-2 0-1,1-1 0,-2 0 0,0 1 1,-1-1-1,-2-21 0,2 21-6712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24575,'0'11'0,"0"1"0,0-1 0,0 5 0,0 2 0,0 2 0,0 3 0,0 3 0,0 2 0,0 7 0,0 0 0,0-1 0,0 3 0,0-2 0,0 5 0,0-6 0,0 0 0,0-4 0,0-4 0,0 3 0,0-2 0,0 1 0,0-2 0,0 0 0,0 1 0,0 0 0,2-3 0,1-2 0,-1-4 0,1-1 0,-3-2 0,0-3 0,2 0 0,0-3 0,0 0 0,0-1 0,-2 1 0,0-1 0,2 1 0,0-1 0,1 1 0,-1 2 0,-1 0 0,2 0 0,-1-2 0,0-1 0,-2-1 0,0 1 0,0 1 0,0-4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37.399"/>
    </inkml:context>
    <inkml:brush xml:id="br0">
      <inkml:brushProperty name="width" value="0.05" units="cm"/>
      <inkml:brushProperty name="height" value="0.05" units="cm"/>
      <inkml:brushProperty name="color" value="#54BCDF"/>
    </inkml:brush>
  </inkml:definitions>
  <inkml:trace contextRef="#ctx0" brushRef="#br0">1 0 24575,'14'0'0,"5"0"0,7 0 0,6 0 0,6 0 0,-1 0 0,1 0 0,-5 0 0,-2 0 0,-5 0 0,0 0 0,-3 0 0,0 2 0,-1 3 0,-2 5 0,-4 2 0,-2 0 0,-4 1 0,-1 0 0,0 2 0,0-3 0,-2 2 0,-3-4 0,-2 3 0,0 1 0,1 0 0,-1 0 0,0-2 0,-2 2 0,0-2 0,0 2 0,0 0 0,0 0 0,0 0 0,0 1 0,0-1 0,0 0 0,0 2 0,0-1 0,-2-1 0,0-1 0,-2-3 0,-1 1 0,0 0 0,-3-1 0,0 1 0,2 0 0,-1-1 0,0-1 0,-1-1 0,0 1 0,-1-1 0,0 0 0,0-2 0,1-1 0,-1-2 0,-2-1 0,-1-2 0,1 0 0,-1 0 0,1 0 0,-1 0 0,0 0 0,-1 0 0,1 0 0,0 0 0,2 0 0,2 0 0,3 0 0,13 0 0,5 0 0,11 0 0,-4 0 0,-1 0 0,-5 0 0,0 0 0,0 0 0,0-2 0,-4 0 0,2-2 0,1-1 0,1 2 0,2-1 0,-2 1 0,-1 1 0,0 0 0,1 1 0,0 1 0,1-1 0,-1 1 0,-2 0 0,0 0 0,-3 2 0,0 1 0,-1 4 0,-1 1 0,-2 0 0,-3 3 0,-2 3 0,0 1 0,0 1 0,0 1 0,0 0 0,0 2 0,0-2 0,0-1 0,0-1 0,0-1 0,0 1 0,0 0 0,0 1 0,0-2 0,0 4 0,-1-2 0,-1-1 0,-2-1 0,0-1 0,0 1 0,-1-2 0,1-1 0,-1-1 0,1-2 0,0 1 0,-1 0 0,-1-1 0,-1 1 0,1 0 0,-1-1 0,1 1 0,1-1 0,-1 1 0,0-3 0,-1-1 0,-2-2 0,2 0 0,-1-1 0,1 0 0,-1-2 0,-2 1 0,-1 2 0,-2-1 0,-3 0 0,-1 1 0,-2-1 0,-1 3 0,-2-1 0,-2 1 0,-2 0 0,-1 0 0,0 0 0,0 0 0,3 0 0,1-2 0,5-1 0,1-2 0,2 0 0,3 0 0,1 0 0,2 0 0,1 0 0,-1 0 0,1 0 0,2-3 0,2-10 0,3-7 0,0 5 0,1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47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24575,'20'0'0,"1"0"0,15 0 0,7 0 0,4 0 0,14 0 0,-2 0 0,0 0 0,0 0 0,-2 0 0,2 0 0,1 0 0,-4 0 0,-4 0 0,-7 0 0,-6 0 0,-7 0 0,-3 0 0,-6 0 0,-4 0 0,-4 0 0,-4 0 0,-2 0 0,0 0 0,0 0 0,-1 0 0,0 0 0,1 0 0,-1 0 0,1 0 0,-1 0 0,0 0 0,0 0 0,-1 0 0,1 0 0,-2 2 0,-2 2 0,-2 2 0,-1 2 0,-1 0 0,-5 1 0,-4 2 0,-7 4 0,-3 2 0,0 2 0,1 1 0,1 2 0,-1 1 0,2-2 0,-2 2 0,2-3 0,0 3 0,-2 2 0,-1-1 0,1 0 0,2-4 0,3 1 0,2-3 0,1-1 0,1-2 0,-1 0 0,2-1 0,1 0 0,2 1 0,0-3 0,-2-1 0,3-2 0,-3 2 0,0 0 0,2 1 0,-1-1 0,1-3 0,1 1 0,0-1 0,1 1 0,0-2 0,1 1 0,-1-1 0,-2 1 0,1 1 0,-2 0 0,-1 2 0,-2 2 0,1 0 0,-2 3 0,2-1 0,-2 0 0,3 2 0,0-3 0,0 1 0,0-1 0,0-2 0,0-1 0,2-2 0,1 0 0,-3-1 0,3 1 0,-1 0 0,1-1 0,0 0 0,0 1 0,-2-3 0,3-1 0,-1 1 0,0-1 0,0 3 0,-1 0 0,1 0 0,0 0 0,1 0 0,0-1 0,0-1 0,0 0 0,1 1 0,2 1 0,0 0 0,0 1 0,0-5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50.785"/>
    </inkml:context>
    <inkml:brush xml:id="br0">
      <inkml:brushProperty name="width" value="0.05" units="cm"/>
      <inkml:brushProperty name="height" value="0.05" units="cm"/>
      <inkml:brushProperty name="color" value="#84C350"/>
    </inkml:brush>
  </inkml:definitions>
  <inkml:trace contextRef="#ctx0" brushRef="#br0">268 0 24575,'12'0'0,"6"0"0,-1 0 0,5 0 0,7 0 0,3 0 0,7 0 0,-3 0 0,-3 0 0,0 0 0,-3 0 0,-1 0 0,-3 0 0,-3 0 0,-2 0 0,-5 0 0,-3 2 0,-1 1 0,-2 3 0,-1 2 0,-2 0 0,0 2 0,-2 2 0,-2 2 0,1 2 0,-1-1 0,0 1 0,1 1 0,-1 0 0,0 1 0,-1-2 0,-2 1 0,0-2 0,0 1 0,0-2 0,0 0 0,0 2 0,0 1 0,0 2 0,0-1 0,0-1 0,-1-2 0,-4 2 0,-1-2 0,-2 0 0,-1-1 0,0 0 0,-1 0 0,1-2 0,-2 0 0,1-4 0,-4 1 0,0 0 0,-1-1 0,-1-3 0,-2-1 0,-1-1 0,-1 0 0,0-1 0,0-2 0,2 2 0,4 0 0,1 1 0,1-2 0,0-1 0,2 0 0,3 0 0,-2 0 0,-1 0 0,-2 0 0,-1 0 0,1 0 0,0 0 0,1 0 0,2 0 0,2 0 0,8 0 0,11 0 0,8 0 0,6 0 0,3 0 0,1 0 0,0 0 0,-3 0 0,-2 0 0,-4 0 0,2 0 0,-2 0 0,-4 0 0,2 0 0,0 0 0,1 0 0,3 0 0,-1 0 0,2 0 0,3 2 0,-1 3 0,4 2 0,-3 3 0,0 2 0,-3 1 0,-4-1 0,-2 0 0,-3-2 0,-4-1 0,-2 0 0,0-1 0,-2 1 0,-3-1 0,-2 0 0,-2 0 0,0 1 0,0-2 0,0 1 0,0-1 0,0 2 0,0 2 0,0 0 0,0 1 0,0-3 0,-2 0 0,-1 0 0,-3-1 0,-4 1 0,-1 0 0,-1 0 0,1 0 0,-1 0 0,0-1 0,-1-1 0,-1-1 0,0-1 0,-1-3 0,1 3 0,-3-3 0,0 1 0,0-1 0,0-2 0,3 0 0,2 0 0,-2 0 0,0 0 0,-1 0 0,0 0 0,1 0 0,-6 0 0,-9 2 0,-11 1 0,-14 3 0,-5 3 0,-1 1 0,1 2 0,4 1 0,2-1 0,1 1 0,8-1 0,8-3 0,4-3 0,10-3 0,2-3 0,5 0 0,3 0 0,1 0 0,2 0 0,0 0 0,1 0 0,4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5:49.79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60 416 8027,'-8'-87'0,"8"11"0,13 49 0,5-2 0,8 1 0,3-3 0,11 0 0,7-1 0,7 6 0,3 3 0,2 9 0,3 6 0,-5 4 0,0 4 0,-5 11 0,-5 6 0,-5 14 0,-10 8 0,-7 8 0,-10 5 0,-7 11 0,-6 14 0,-16 1 0,-14 16 0,7-47 0,-4-1 0,-6 3 0,-2-2 0,0-1 0,-1-2 0,1-4 0,-1-1 0,-3 2 0,0-1 0,-33 27 0,10-11 0,3-7 0,8-11 0,-3-1 0,10-9 0,7-11 0,9-6 0,4-3 0,11-11 0,4-11 0,4-6 0,3-12 0,0-1 0,0 4 0,4-2 0,1 6 0,5 4 0,6 4 0,6 1 0,6 8 0,7 3 0,8 3 0,4 2 0,4 3 0,4 2 0,1 12 0,3 5 0,-8 0 0,-1 3 0,-5 0 0,2 5 0,-5-3 0,-3 0 0,-1 7 0,-1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56.946"/>
    </inkml:context>
    <inkml:brush xml:id="br0">
      <inkml:brushProperty name="width" value="0.05" units="cm"/>
      <inkml:brushProperty name="height" value="0.05" units="cm"/>
      <inkml:brushProperty name="color" value="#84C350"/>
    </inkml:brush>
  </inkml:definitions>
  <inkml:trace contextRef="#ctx0" brushRef="#br0">1 0 24575,'0'11'0,"0"1"0,0 6 0,0 5 0,0 7 0,0 6 0,0 2 0,0 4 0,0-1 0,0 5 0,0 5 0,0-6 0,0 1 0,0-9 0,0-5 0,0 1 0,0-7 0,0-5 0,0-1 0,0-5 0,0 0 0,0-1 0,0-1 0,0-2 0,0-1 0,0-1 0,0-1 0,0 1 0,0 0 0,0 0 0,0-1 0,0 1 0,0-1 0,0-4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59.468"/>
    </inkml:context>
    <inkml:brush xml:id="br0">
      <inkml:brushProperty name="width" value="0.05" units="cm"/>
      <inkml:brushProperty name="height" value="0.05" units="cm"/>
      <inkml:brushProperty name="color" value="#84C350"/>
    </inkml:brush>
  </inkml:definitions>
  <inkml:trace contextRef="#ctx0" brushRef="#br0">165 11 24575,'-5'-4'0,"-4"3"0,0 5 0,0 4 0,-1 2 0,-1 0 0,-1 2 0,-1 0 0,1 0 0,2 2 0,1-2 0,1 1 0,1 1 0,2 0 0,2 1 0,0-1 0,3 0 0,-1 1 0,1-1 0,0-2 0,0 2 0,0-2 0,0 2 0,0 2 0,-2 2 0,-1-1 0,-2-1 0,0 1 0,2 0 0,-1 0 0,2-1 0,-1-2 0,1-4 0,2 2 0,0-2 0,0 1 0,0 2 0,0-1 0,0-1 0,0 0 0,0-2 0,0 0 0,0 0 0,0-1 0,2-1 0,2-2 0,2-3 0,2-2 0,0 1 0,1-1 0,-1 0 0,1 0 0,-1 0 0,0 0 0,1 0 0,2 0 0,3 0 0,1-2 0,2 0 0,-1-2 0,2-2 0,1 0 0,1-1 0,2 2 0,1-1 0,0 1 0,0 0 0,-2-2 0,-1 2 0,-2-2 0,-1 0 0,0 2 0,0-2 0,1 2 0,-2-1 0,-1 1 0,0 3 0,-1-3 0,-2 3 0,1-3 0,-1 0 0,2 0 0,-1-1 0,-1 1 0,-1-2 0,-3 3 0,1 0 0,1-2 0,0 0 0,0 0 0,0-1 0,-3 1 0,-2-1 0,0-4 0,-1-1 0,-1 0 0,-1 1 0,-2 0 0,0 0 0,0-1 0,0 1 0,0 0 0,0 0 0,0-1 0,0 1 0,0 2 0,-2-3 0,-3 3 0,-2-1 0,-1 2 0,-1 1 0,0 0 0,1 1 0,-1 0 0,-1 2 0,-2-2 0,-1 0 0,-1 0 0,0 0 0,0 1 0,0 1 0,1-1 0,-1 2 0,0 1 0,0 1 0,0-1 0,3 0 0,2-1 0,0 1 0,-2 2 0,-1-2 0,1 0 0,-3-1 0,2 0 0,0 0 0,1 1 0,3-2 0,0 1 0,-1 1 0,2-2 0,-1 3 0,2-3 0,1 0 0,-1 0 0,0 0 0,-1 0 0,1-1 0,-1 2 0,2 0 0,0-2 0,3-1 0,2-2 0,-1 0 0,1 3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7:01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24575,'21'0'0,"3"0"0,5 0 0,5 0 0,0 0 0,3 0 0,-1 0 0,1 0 0,-3 0 0,-3 0 0,-4 0 0,-3 0 0,-5 0 0,-2 0 0,-2 0 0,-4 0 0,0 0 0,-3 0 0,-3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7:0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24575,'11'-4'0,"13"0"0,9 4 0,10 0 0,11 0 0,-6 0 0,6 0 0,1 0 0,-5 0 0,0 0 0,-5 0 0,-4 0 0,-7 0 0,-4 0 0,-4 0 0,-3 0 0,1 0 0,0 0 0,-3 0 0,-1 0 0,-2 0 0,-1 0 0,-2 0 0,-2 0 0,-2 0 0,-2 0 0,0 0 0,0 0 0,0 0 0,-1 0 0,1 0 0,-1 0 0,-2 2 0,-2 1 0,-2 3 0,-2 1 0,-3 3 0,-2 3 0,-4 3 0,-5 3 0,0 0 0,-2 1 0,2 0 0,-1 0 0,0-2 0,0 2 0,0 0 0,0 0 0,0 0 0,0 0 0,0 0 0,2-1 0,-1 1 0,2-3 0,-1 0 0,2-1 0,2-2 0,0 0 0,3-3 0,0-1 0,1 0 0,-2 3 0,0-1 0,1-1 0,1 1 0,0-3 0,-1 0 0,-1 0 0,0 0 0,3-1 0,0-2 0,2 1 0,-2-1 0,-1 1 0,1-1 0,-1 1 0,3-1 0,-2 1 0,0 1 0,-1 0 0,-1-2 0,2 0 0,2 0 0,-2 1 0,1 1 0,-1 0 0,-2 0 0,2 0 0,-2 0 0,1 0 0,2-1 0,-1 1 0,-1 1 0,-1-1 0,1 1 0,0 0 0,1-1 0,2 1 0,-3-1 0,1 1 0,2 0 0,-2-1 0,1 1 0,1-1 0,-2 1 0,1-1 0,-1 0 0,0 1 0,0-1 0,1-1 0,-1 0 0,-1 1 0,0 0 0,-1 0 0,1 1 0,0-1 0,-1 1 0,1 0 0,-1-1 0,2 1 0,-1-1 0,1 1 0,-1 0 0,1-1 0,-1-1 0,1-1 0,-1-1 0,1-1 0,0 0 0,-2-1 0,-2-2 0,-21 3 0,16-4 0,-11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8:0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1063 24575,'15'0'0,"12"0"0,13-3 0,8-7 0,9-12 0,-1-10-6784,0-3 6784,2-2-4537,-1 1 4537,-3 4 0,2-1 0,7 0 0,-2 2 0,5-3 0,-6 4 0,-4-3 0,1 1 4537,-4 1-4537,-5 3 6784,-8 6-6784,-2-1 0,-3 2 0,-2 1 0,-5 3 0,-2 3 0,-2-1 0,-1 3 0,3-4 0,0-2 0,5-2 0,2-2 0,1 0 0,-1-1 0,0 1 0,0 3 0,-3 0 0,-6 5 0,-2 0 0,-2 1 0,1 1 0,1-2 0,1 1 0,0-2 0,1 0 0,-1 1 0,-2 0 0,-1 0 0,-2 3 0,-1 1 0,-2 3 0,-3 1 0,0-1 0,-3 3 0,0-1 0,-1 1 0,1-1 0,0 1 0,-1 1 0,1-1 0,-1 2 0,1 0 0,-1 0 0,1 2 0,-3-2 0,0-1 0,-2-1 0,-2-1 0,1 2 0,0 2 0,2 5 0,3 3 0,1 1 0,4 0 0,5 2 0,7 0 0,7 1 0,2 0 0,6 1 0,2 2 0,0 3 0,6 2 0,-5 1 0,3 1 0,-4-2 0,-3 1 0,2 1 0,-2-1 0,3 1 0,-1-1 0,-4-3 0,0 0 0,-4-1 0,-3-2 0,-6-1 0,-1-2 0,-4 0 0,4 1 0,-1 0 0,-4-2 0,-1-1 0,-1 0 0,0 0 0,1 1 0,0-1 0,1 1 0,0 0 0,-1 0 0,-3-1 0,-3-1 0,2 1 0,-1 0 0,0 0 0,2 0 0,-2-1 0,2-1 0,2 0 0,1 0 0,0 3 0,3 2 0,-2 0 0,-1 1 0,1-2 0,-6-3 0,3 0 0,-3 0 0,0 1 0,0-2 0,-3 0 0,0-2 0,0-1 0,0 0 0,-1 1 0,1-1 0,0-1 0,-1 1 0,1-2 0,-1 2 0,1 0 0,-1 0 0,1 1 0,-1-1 0,1-1 0,-1 0 0,-2 0 0,0 0 0,0-1 0,0 1 0,2-1 0,0 2 0,0 2 0,-1-2 0,0 2 0,-2-1 0,1 0 0,1 1 0,1 2 0,0 0 0,1 1 0,-1-1 0,1-2 0,0 1 0,0 2 0,-1-1 0,-1 1 0,-1-1 0,0 1 0,1-1 0,1 1 0,-1-1 0,-1-1 0,0-1 0,-1-1 0,0-1 0,0 1 0,-1 1 0,2 0 0,0 2 0,-1 1 0,1-3 0,-2 1 0,0-3 0,1 1 0,-1-1 0,0 0 0,1 2 0,0-1 0,0 1 0,1-1 0,-1-1 0,-1 2 0,1 0 0,0 2 0,0-2 0,-1-4 0,-1-17 0,-5-11 0,1 4 0,-2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8:05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1078 24575,'14'0'0,"13"0"0,14 0 0,14 0 0,3 0 0,6-3 0,1-4 0,-10-4 0,1-8 0,-6-1 0,13-7 0,3 2 0,-2 3 0,-4-1 0,-6 2 0,3-1 0,-1-1 0,-1 1 0,-1-2 0,-2 1 0,-1 1 0,-1 0 0,-4 3 0,-3 1 0,-5 1 0,-4 2 0,-4-1 0,-1-2 0,-2 1 0,-1-1 0,0 0 0,-2 0 0,1-3 0,-4 3 0,2 1 0,0 2 0,0-1 0,5-2 0,-1-1 0,0 1 0,-1 1 0,-1 3 0,-1-1 0,-1 2 0,-2 0 0,-3 1 0,-1 1 0,0 2 0,0-1 0,1 0 0,-1 0 0,-1 1 0,2-1 0,-1 0 0,-3 1 0,0 1 0,-2 2 0,-1 0 0,2 1 0,-1-1 0,-1 0 0,1 1 0,-2-1 0,3 0 0,2 1 0,0-1 0,1-1 0,-3 3 0,-1-2 0,-1 1 0,-1 0 0,-1 1 0,-1-1 0,1 1 0,0 0 0,0-1 0,-1 2 0,1-1 0,0 2 0,-1-2 0,1-1 0,-3 1 0,1 0 0,-1-1 0,0 1 0,0 0 0,0-1 0,-2 1 0,1 0 0,0 0 0,1 0 0,0 0 0,-2-1 0,-1 0 0,0 0 0,-1-2 0,1 2 0,0-1 0,-1 0 0,2-1 0,-2-1 0,2 1 0,2 3 0,-1 0 0,0 1 0,0 1 0,1 0 0,1 4 0,1 1 0,0 3 0,2 3 0,3 0 0,7 0 0,9 2 0,6 0 0,6 1 0,5 0 0,4 1 0,5-1 0,3 1 0,0 0 0,1 0 0,-5 0 0,-3 1 0,0 3 0,-2 0 0,4 2 0,-2-1 0,-1 1 0,1 2 0,-1 1 0,1 2 0,-4-2 0,-1 0 0,-3-1 0,0 1 0,2 2 0,-1-3 0,1 1 0,-3-2 0,1 2 0,-1 1 0,0 1 0,0 0 0,-4-1 0,-1 0 0,-7-2 0,-1 0 0,-3-2 0,-3-2 0,-2-1 0,-6-3 0,-1 1 0,-1-1 0,1-1 0,1 2 0,-3-2 0,1 1 0,-2-1 0,1-2 0,0 1 0,-1 0 0,-2 1 0,3-1 0,-1 0 0,1 1 0,0 0 0,-3 0 0,0-3 0,0-1 0,-1 1 0,1-1 0,-1-1 0,-2-1 0,0-2 0,-1 0 0,-2 0 0,1 0 0,-1 0 0,1 0 0,0-1 0,0 2 0,0-2 0,1 1 0,-1 0 0,0 0 0,0 2 0,0 1 0,0 1 0,0 0 0,0 1 0,0-1 0,-1 1 0,1-3 0,-2 0 0,0 0 0,2 0 0,-3 1 0,1 0 0,2 1 0,-2 0 0,0 0 0,2 1 0,-2-1 0,2-1 0,1 0 0,-3-6 0,0-6 0,-1 2 0,-1-5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8:0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1 819 24575,'35'0'0,"7"0"0,12 0 0,9 0 0,11 0 0,-5 0 0,3 0 0,-2 0 0,-11 0 0,8 0 0,-13 0 0,3 0-6784,-2 0 6784,-8 0 0,2 0 0,-8 0 0,8 0 0,2 0 0,-1 0 0,2-3 0,2-3 0,6-2 0,-1-1 0,-3 3 6784,-4 0-6784,-1-3 0,-3 2 0,-2-2 0,-4 0 0,0 0 0,-1-3 0,1 0 0,-1 3 0,0 0 0,3-2 0,6-3 0,0-1 0,-2 1 0,-1 1 0,-3 0 0,4-3 0,2-1 0,-1 1 0,1-1 0,1 2 0,0 1 0,0 1 0,-1 0 0,1 1 0,-1-1 0,1 0 0,-4 1 0,-1-1 0,-3 1 0,-4 1 0,-5-1 0,-4 1 0,-3 3 0,-4 0 0,0 1 0,-3 1 0,2-1 0,1 0 0,3 1 0,0-2 0,-2 2 0,1 1 0,-2-2 0,4 0 0,2 1 0,-2-1 0,2 0 0,-1 0 0,-1-1 0,0 2 0,1 0 0,1 1 0,-1-1 0,2 1 0,-4 0 0,-1-1 0,-1 3 0,-4-1 0,0 1 0,-3-2 0,-2 1 0,-2 1 0,-1-1 0,2 2 0,0-2 0,-3-1 0,2 3 0,-2-1 0,1 1 0,2-2 0,-1 0 0,3-1 0,-2 0 0,1 0 0,-1 0 0,0 2 0,0-2 0,1 3 0,-1-1 0,-2-1 0,2 2 0,-3-1 0,1-1 0,-1 2 0,-2-1 0,0-1 0,0 2 0,-1-1 0,1 0 0,-1 0 0,1 1 0,-1 0 0,1 2 0,-1 0 0,-1-2 0,-2-1 0,0 1 0,1 0 0,0 1 0,0-2 0,0 1 0,1 0 0,1 0 0,0-1 0,0 1 0,0-2 0,1 2 0,-1 0 0,0 0 0,-1 0 0,-1-1 0,0 1 0,1 0 0,1 0 0,0 0 0,-1 0 0,-2-1 0,1 1 0,-1-1 0,1 0 0,3 0 0,-1 0 0,-2 0 0,0 0 0,0 1 0,0-1 0,1 1 0,-2 0 0,1-2 0,0 0 0,0 0 0,-2-2 0,-11 2 0,5 1 0,-6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8:12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3871 807 24575,'-10'0'0,"-14"0"0,-9 0 0,-12 0 0,-9 0 0,-2 0 0,-7 0 0,0 0 0,-2 0 0,1-3 0,-8 0 0,1-6 0,4-4 0,3 0 0,11-3 0,2 4 0,2-1 0,-6-3 0,-9-1 0,-11-2 0,-13-2 0,2 3 0,-8-4-753,3 2 753,4-1 0,-7-4 0,1 2 0,-4-1 0,5 4 0,4 3 0,5 2 0,5 0 0,2 0 0,-3 1 0,1 0 0,-3-1 0,1-2 0,7-1 0,-2 0 0,9-1 0,5 2 0,4 0 0,10 2 0,1 1 0,-3 0 0,3 2 753,0 1-753,2 1 0,10 2 0,-3-2 0,1 0 0,0-1 0,-4 0 0,1 1 0,4 1 0,3 1 0,3 1 0,6 0 0,1-1 0,6 2 0,0 1 0,2 1 0,3 2 0,0-2 0,2 0 0,0-1 0,-2 1 0,1-1 0,1 1 0,0 0 0,2-1 0,-2 3 0,1-2 0,-1 1 0,1-1 0,-1 0 0,2 2 0,1-1 0,0 1 0,1 0 0,-2 0 0,-1 1 0,0 1 0,-1-1 0,0 1 0,1 0 0,0 0 0,0 0 0,0 0 0,-1 0 0,1 0 0,-1 0 0,1 0 0,-1 0 0,2 0 0,1-1 0,2-3 0,2 2 0,2-2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8:1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1133 24575,'25'0'0,"8"-2"0,6-4 0,0-4 0,-2-3 0,-6 0 0,0 1 0,-2 0 0,-8 0 0,-3 2 0,-1 1 0,3-4 0,9-6 0,9-8 0,6-4 0,4-2 0,0 0 0,0 4 0,3-3 0,-2 1 0,-5 3 0,-5 3 0,-6 6 0,-2 3 0,-2-1 0,1 1 0,0 2 0,3-2 0,0 2 0,-3 1 0,-4-1 0,0 3 0,-3-1 0,1-2 0,-1 1 0,1-1 0,-1 0 0,1 1 0,-1-2 0,0-1 0,1 3 0,0 0 0,-1 2 0,-5 3 0,0 0 0,-4 1 0,1 2 0,1-2 0,-1 2 0,8-4 0,13-6 0,6-2 0,8-4 0,-1-1 0,-7 4 0,-1 0 0,-4 4 0,-9 4 0,-4 1 0,-7 0 0,-4 2 0,0 2 0,-3 0 0,0 2 0,-1-1 0,-1 0 0,-1-1 0,-2 1 0,2 0 0,-1 0 0,0-1 0,0 1 0,-2 0 0,0-1 0,0 1 0,0 0 0,-1 0 0,1-1 0,0 2 0,-1-1 0,3 2 0,-2-2 0,2 2 0,-2-2 0,0 0 0,0-1 0,0 1 0,2 1 0,-2-1 0,2 2 0,0-3 0,0 1 0,0 1 0,-1-2 0,0 0 0,1 1 0,1 2 0,1 1 0,-2 0 0,-1-2 0,1 1 0,1-2 0,1 0 0,0-2 0,-1-2 0,0 1 0,1 1 0,-3 1 0,1 1 0,0 1 0,-2-1 0,2 1 0,0 1 0,-1-2 0,1 1 0,0 1 0,-2-2 0,2 1 0,-1 1 0,1 0 0,2 2 0,-1 0 0,-1 0 0,1 0 0,0 0 0,3 0 0,1 0 0,5 2 0,5 0 0,13 4 0,6 2 0,4 1 0,8 3 0,3-2 0,0 0 0,0-1 0,-8 0 0,-7 3 0,-1-1 0,-8 0 0,-4 0 0,-3-1 0,-4 0 0,2 0 0,1 0 0,4 0 0,-1 3 0,-3 0 0,-1 0 0,-2 0 0,3 1 0,0 0 0,1 0 0,-1 1 0,-2-2 0,0 0 0,-1-1 0,-2-2 0,-3 0 0,-3-1 0,-1 0 0,2 2 0,-1 1 0,1 0 0,0 2 0,1-1 0,3 1 0,-2 1 0,2-3 0,0 2 0,0-1 0,2 1 0,1 1 0,-1-1 0,0 1 0,1-3 0,-3 0 0,0-1 0,0 0 0,0 1 0,3 1 0,-3-1 0,1 2 0,-2-1 0,0-1 0,0 0 0,-1-2 0,-3-1 0,0 0 0,-3 0 0,0 0 0,0-1 0,0-1 0,-1-1 0,0-1 0,1-1 0,0 2 0,-1-1 0,1 1 0,0-2 0,-1 0 0,-2 3 0,1-3 0,-1 2 0,-1 0 0,3-1 0,-1 2 0,1 1 0,0-1 0,0-1 0,0-1 0,-1-1 0,0 2 0,-1-1 0,-1 1 0,1 0 0,1-1 0,-1-1 0,1 0 0,-1 1 0,0-1 0,-1 2 0,1-1 0,1-1 0,-1 0 0,1 1 0,-1 1 0,0-2 0,-1 2 0,1-1 0,0-1 0,0 1 0,1 0 0,0 0 0,-2-1 0,1 1 0,0-1 0,0-1 0,0 1 0,-1 0 0,-1 0 0,2 0 0,0 1 0,0-1 0,0 0 0,-3 0 0,1 2 0,1-2 0,-1 2 0,1-3 0,1-1 0,-2 2 0,2-2 0,0 2 0,0-1 0,0 1 0,0 0 0,0 0 0,0 2 0,2 0 0,0 0 0,-2 0 0,0-2 0,-1 0 0,1 0 0,1-2 0,-1 1 0,0 0 0,0 1 0,0 0 0,0 0 0,1-1 0,-1 0 0,-4-7 0,2 3 0,-4-4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59:50.437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266 108 24575,'-14'0'0,"-3"0"0,-5 0 0,-1 0 0,1 1 0,-4 9 0,3 5 0,-2 5 0,2 3 0,7-3 0,0 1 0,3 0 0,4 0 0,2-3 0,2-1 0,3 1 0,-1 3 0,3 3 0,0 0 0,0 0 0,0-6 0,0 3 0,0 0 0,0 0 0,0 3 0,0-2 0,0-3 0,2-1 0,2-2 0,1 0 0,2-1 0,-3-2 0,1-1 0,1-3 0,1 1 0,2-1 0,0 0 0,0 0 0,0 0 0,0 0 0,0 0 0,0-2 0,3 0 0,2-2 0,4-2 0,2-1 0,1-2 0,2 0 0,0 0 0,1 0 0,-1 0 0,-1 0 0,2 0 0,-3 0 0,1 0 0,-1 0 0,0 0 0,0 0 0,0 0 0,-2 0 0,-1 0 0,0 0 0,-2 0 0,-1-2 0,0-3 0,-2 0 0,2-2 0,-1 2 0,-1 0 0,-1 0 0,-3 2 0,-1-1 0,1-1 0,0-2 0,0-2 0,-2 0 0,-3-2 0,0-1 0,-2-1 0,1-2 0,-1-2 0,-1-1 0,-1-2 0,0-3 0,0-1 0,0-7 0,0-4 0,0-1 0,0-6 0,-2 1 0,-6 1 0,-4 0 0,-2 7 0,0 0 0,3 4 0,0 6 0,0 2 0,1 6 0,1 0 0,1 0 0,1 3 0,0 0 0,0 5 0,-2 0 0,2 1 0,1 1 0,1-1 0,-1 2 0,-2 1 0,-1 1 0,0 2 0,0-1 0,0 1 0,0 0 0,-2 0 0,-1 0 0,-1 0 0,1 0 0,1 0 0,-2 0 0,1 0 0,0 0 0,0 0 0,-1 0 0,1 0 0,0 2 0,0 2 0,0 4 0,0 1 0,0 0 0,1 0 0,0 0 0,0-1 0,0 0 0,3-1 0,1 2 0,0-1 0,0-2 0,0-1 0,0 0 0,0 0 0,0 0 0,0 1 0,2-3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00.39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82 1 8027,'-25'60'0,"4"0"0,19-3 0,0 5 0,-3 10 0,0 2 0,-2 5 0,3-13 0,1-6 0,0-11 0,0 1 0,1-12 0,2-8 0,0-7 0,0-8 0,2-5 0,3-2 0,21-4 0,19-4 0,10-7 0,14-3 0,4-3 0,9-2 0,-1 4 0,-2 1 0,-13 4 0,-7 1 0,-8 4 0,-1-2 0,-10 0 0,-10 0 0,-9 1 0,-7 2 0,-3 0 0,-1 0 0,-12-7 0,-3-1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59:52.696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 0 24575,'0'11'0,"0"5"0,0 2 0,0 4 0,0 0 0,0 1 0,0 0 0,0 0 0,0 0 0,0-1 0,0 3 0,0 0 0,0-1 0,0-3 0,0 1 0,0-1 0,0 0 0,0 0 0,0 0 0,0 0 0,0 0 0,0 0 0,0 0 0,0 0 0,0 0 0,0 0 0,0-3 0,0-1 0,0-2 0,0-1 0,0 1 0,0 0 0,0-1 0,0-1 0,0 0 0,0-3 0,0 3 0,0 0 0,0 1 0,0 1 0,0-2 0,0-1 0,0-3 0,0 1 0,0-1 0,0-4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59:56.387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160 0 24575,'9'0'0,"0"0"0,1 0 0,1 0 0,3 0 0,3 0 0,-1 0 0,4 0 0,1 0 0,0 0 0,1 0 0,-2 2 0,1 0 0,0 1 0,0 1 0,-2-1 0,-1 3 0,0-1 0,-2 0 0,1 1 0,-2 2 0,-3-1 0,0 0 0,-3-1 0,0 1 0,-2 2 0,-3-1 0,-2 0 0,-2-1 0,0 3 0,0 2 0,0-1 0,0 3 0,0 1 0,0 2 0,-4 3 0,-3 0 0,-5 4 0,-4 0 0,0 4 0,-3 0 0,-4 1 0,-3 0 0,0-3 0,0 3 0,0-3 0,0 0 0,0-1 0,2-4 0,6-2 0,1-2 0,-1-2 0,3-3 0,-2 0 0,3-2 0,-1 3 0,0-1 0,4-1 0,-1-1 0,2-2 0,-1 1 0,-2 0 0,2 1 0,1-3 0,0-2 0,0-2 0,1-2 0,0-1 0,0 0 0,0 0 0,0 0 0,0-1 0,2-4 0,3-4 0,2-3 0,2-3 0,0-2 0,0 2 0,0-3 0,0 3 0,0-1 0,0-2 0,0 2 0,2-2 0,2 3 0,3-1 0,1 1 0,1 2 0,3 0 0,0 3 0,2 0 0,1 2 0,0 0 0,2 2 0,1 1 0,0-1 0,0 3 0,-3 1 0,0 1 0,3 1 0,-3 0 0,3 0 0,-4 0 0,-2 0 0,2 0 0,-2 0 0,-1 0 0,0 0 0,-4 0 0,3 0 0,2 0 0,0 0 0,-1 2 0,-1 1 0,-1 4 0,3-1 0,0 0 0,0 1 0,0 0 0,-3 0 0,0-1 0,0-1 0,1 0 0,-1-1 0,0 1 0,0-1 0,0 1 0,0-1 0,0 1 0,0-1 0,0-1 0,0 1 0,-1-2 0,0 2 0,0 0 0,0 0 0,0 0 0,-2 0 0,1 0 0,-1 1 0,1 1 0,2 1 0,-1 1 0,1 1 0,0-2 0,-2-1 0,0-1 0,-5-3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59:59.004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149 0 24575,'12'0'0,"0"0"0,-3 0 0,1 0 0,2 0 0,-1 0 0,3 0 0,2 0 0,2 2 0,2 4 0,-2 3 0,-2 3 0,-3-1 0,-2 1 0,-1 3 0,0 0 0,-2 3 0,-3-1 0,-3 4 0,-1 4 0,-1 3 0,0 0 0,0 0 0,0 0 0,0-4 0,-3 0 0,-2-4 0,-5 1 0,-2-4 0,-1-2 0,-2-2 0,-1-1 0,-3 0 0,-1 0 0,-1 2 0,0-1 0,0 0 0,0-2 0,2-1 0,1 0 0,0 0 0,2-1 0,-2-4 0,3-2 0,-1-2 0,1-1 0,2 0 0,1 0 0,3 0 0,2-2 0,4-1 0,6-3 0,9-3 0,5 0 0,2 0 0,1 2 0,2 2 0,2-1 0,3 1 0,1 2 0,-3-2 0,3 2 0,-3 0 0,0 0 0,-1 3 0,1 0 0,0 0 0,0 0 0,-2 0 0,-2 0 0,0 0 0,2 0 0,1 0 0,1 0 0,-4 1 0,-3 3 0,-2 2 0,0 3 0,-1 0 0,-2 1 0,-1-1 0,-2 0 0,0 2 0,0 1 0,-3 0 0,-1 0 0,-3-2 0,-3-1 0,1 0 0,-1 0 0,0 3 0,0 0 0,-5 0 0,-5 3 0,-6-2 0,-4 3 0,-1-1 0,-3-2 0,0 3 0,-1-3 0,2 2 0,2 1 0,1-4 0,-1-1 0,-1-3 0,-2-3 0,-1-1 0,0-3 0,0-1 0,4 0 0,-1 0 0,1 0 0,-1 0 0,3 0 0,4 0 0,0 0 0,2 0 0,0 0 0,1 0 0,3 0 0,-1 0 0,1 0 0,1 0 0,-1 0 0,3-3 0,2-3 0,2 2 0,2-1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0:01.686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5 4 24575,'-3'-2'0,"2"0"0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0:02.195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0:02.795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1:0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24575,'8'-3'0,"6"1"0,7 2 0,18 0 0,2 0 0,0 0 0,5 0 0,-14 0 0,-1 0 0,-6 0 0,-9 0 0,-3 0 0,0 2 0,-4 4 0,-1 4 0,0 3 0,-2 2 0,-2 0 0,-2 2 0,-1 1 0,-1 2 0,0 2 0,0-1 0,0 2 0,0 0 0,0 0 0,0 0 0,0 0 0,0-3 0,-2 0 0,-2 0 0,-2-3 0,-2 0 0,2-4 0,-1-1 0,-1-2 0,-1-1 0,0 0 0,-1-3 0,1 1 0,-1-2 0,0-1 0,-1-2 0,0-2 0,1 0 0,-1 0 0,0 0 0,0 0 0,1 0 0,2 0 0,1 0 0,0 0 0,0 0 0,1 0 0,-1 0 0,4 0 0,2-1 0,6-1 0,4-1 0,9 0 0,3-1 0,1 0 0,-1 2 0,-6 0 0,0 2 0,1 0 0,-1 0 0,0 0 0,0-1 0,0 1 0,-1 0 0,-1 0 0,0 2 0,-3 1 0,-2 3 0,-1 1 0,0 2 0,-1 2 0,0-2 0,-2 1 0,-2-1 0,-1 2 0,-1 1 0,0 1 0,0 1 0,0 0 0,0-1 0,-1-1 0,-2 2 0,-4 1 0,-3 0 0,1 0 0,-2 0 0,0-1 0,-1-3 0,-1-2 0,1-2 0,-4-1 0,0-3 0,1-1 0,0-2 0,4 0 0,-2 0 0,3 0 0,2 0 0,0 0 0,2 0 0,0 0 0,0 0 0,-1 0 0,1 0 0,-1 1 0,0 1 0,1-1 0,-1 1 0,0-2 0,1 0 0,-1 0 0,1 0 0,-1 0 0,0 0 0,1 0 0,-1 2 0,0-1 0,1 1 0,2-1 0,2-1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1:25.5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24575,'0'10'0,"0"1"0,0 5 0,0 3 0,0 6 0,0 6 0,0 2 0,0 3 0,0-2 0,0-1 0,0-4 0,0-1 0,0-5 0,0-1 0,0-2 0,0-2 0,0-1 0,0-4 0,0-1 0,0-1 0,0-2 0,0 2 0,0 1 0,0-1 0,0 0 0,0 0 0,0-2 0,0 2 0,0 0 0,0-2 0,0 1 0,0-1 0,0 0 0,0 0 0,-3-2 0,-1 0 0,0 0 0,0 0 0,4-1 0,0 1 0,0-1 0,0 1 0,0-1 0,0-3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1:28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 16 24575,'-3'-4'0,"-2"2"0,1 3 0,0 2 0,-1 1 0,2 4 0,-2 0 0,2 3 0,0-1 0,2 1 0,-1 0 0,0-2 0,0 2 0,1-2 0,1-1 0,0 1 0,0-3 0,0 3 0,0-1 0,0 3 0,0 0 0,0-2 0,0 0 0,0 0 0,0 1 0,0 0 0,0 1 0,0 0 0,0 0 0,0 0 0,0 0 0,0-2 0,0 1 0,0-1 0,0 2 0,0 0 0,0-2 0,0 1 0,0-1 0,0 0 0,0 2 0,0-2 0,0 0 0,0-1 0,0-2 0,0 1 0,0-1 0,0 1 0,0-1 0,1 0 0,0-1 0,0 1 0,2 0 0,-1 0 0,1 1 0,1-1 0,0 1 0,1-1 0,-1 1 0,1-1 0,0 1 0,0-2 0,0 0 0,0-2 0,1 0 0,1-2 0,-1-1 0,1 0 0,1 0 0,1 0 0,2 0 0,1 0 0,-1 0 0,2 0 0,-3 0 0,1 0 0,-1 0 0,0-1 0,-1-1 0,0-3 0,1-1 0,0-1 0,1 0 0,0 0 0,0 1 0,-2 0 0,1 1 0,0 0 0,-1-1 0,-1 1 0,-1 0 0,0 0 0,-1-1 0,1-1 0,0-1 0,0 0 0,-1 1 0,1 0 0,0 2 0,-1-2 0,1 1 0,-1-1 0,1 1 0,-1-1 0,0 1 0,-1 0 0,-1-1 0,-3-1 0,-1-1 0,0-3 0,0 1 0,0-2 0,0 1 0,0-2 0,0 1 0,0 2 0,0 0 0,0 2 0,0-1 0,0 0 0,0 1 0,0 0 0,0 0 0,-1 2 0,-1-1 0,-3-1 0,-2-1 0,-1 2 0,0 1 0,1 0 0,1 1 0,-2-1 0,-1 0 0,0 0 0,-1-1 0,1 0 0,1-1 0,-1 2 0,1-1 0,-1-1 0,1 0 0,-1 2 0,0 2 0,0 1 0,0 0 0,2 1 0,-1 0 0,-1 2 0,-2 0 0,1 1 0,-1 0 0,0 0 0,0 0 0,0 0 0,0 0 0,0 0 0,2 0 0,1 0 0,1 0 0,1 0 0,0 0 0,0 0 0,1 0 0,-1 0 0,0 0 0,-1 0 0,1 0 0,0 0 0,-1 0 0,0 0 0,1 0 0,-1 0 0,1 0 0,-1 0 0,0 0 0,1 0 0,0 0 0,-1 0 0,2 1 0,1 1 0,-1 0 0,0-1 0,0 1 0,0 0 0,1-1 0,0 1 0,1-2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1:44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305 1 24575,'-9'0'0,"-16"0"0,2 0 0,-17 0 0,9 0 0,4 0 0,2 0 0,5 0 0,1 0 0,1 0 0,3 0 0,5 1 0,0 1 0,3 5 0,2 1 0,0 3 0,1 1 0,0-1 0,0 2 0,2 0 0,1-2 0,1 2 0,0-1 0,0 1 0,0 2 0,0 0 0,0-2 0,0-1 0,0 1 0,0-3 0,0 0 0,0-1 0,0-2 0,0 2 0,0-1 0,1-1 0,1 0 0,3 0 0,1-1 0,0 1 0,0 0 0,1-1 0,1 1 0,1 0 0,1-2 0,1 0 0,0-1 0,2-1 0,-2 1 0,2-2 0,-1 0 0,2-1 0,0 1 0,1 2 0,0 1 0,0-1 0,-2 1 0,-1 0 0,0 0 0,-2 2 0,0-1 0,0 1 0,-1 0 0,0 0 0,0-1 0,-3 2 0,0 0 0,1 1 0,-2-1 0,0 0 0,-1 1 0,-2 0 0,0 1 0,-2-1 0,0 2 0,0 2 0,0-2 0,0 2 0,0-2 0,0-1 0,-3 1 0,-4 0 0,-5 0 0,-1 0 0,2 1 0,1-1 0,0 0 0,0 1 0,0 0 0,0 0 0,0 0 0,0-3 0,0-1 0,1-1 0,-2-1 0,-1-2 0,-1-2 0,-2-1 0,0-1 0,-1 0 0,3 0 0,0 0 0,2 0 0,0 0 0,0 0 0,2-2 0,0-1 0,4-2 0,0 0 0,2 1 0,0 0 0,0 1 0,1-1 0,-1-2 0,1-1 0,0-4 0,-1-2 0,0 1 0,1-1 0,0 2 0,2-1 0,0 0 0,0-1 0,0 1 0,0 3 0,0-2 0,0 2 0,0-2 0,3-1 0,4-1 0,4-2 0,4 1 0,0 1 0,2-1 0,1 2 0,0-1 0,-3 1 0,-2 3 0,-1 0 0,-1 3 0,0-1 0,-1 1 0,1 0 0,3-1 0,-1-1 0,0 1 0,0 0 0,-1-1 0,-1 1 0,-1 0 0,0 0 0,-1 0 0,-1 0 0,-1 1 0,0 0 0,0 1 0,-1 0 0,-1 0 0,-1-1 0,-2-1 0,-1 0 0,1-1 0,0-1 0,-1-2 0,-1 1 0,2 1 0,-1-1 0,1 1 0,1 0 0,-2 1 0,1 2 0,-1 0 0,1 2 0,-1-1 0,1 1 0,-1-1 0,-1-2 0,0 1 0,0 0 0,0-1 0,0 1 0,0-1 0,0 1 0,0 0 0,0 2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03.2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201 0 8027,'-41'62'0,"8"-1"0,33-13 0,0 9 0,-1 13 0,-1 12 0,-3 11 0,2-42 0,-1 1 0,-1-1 0,0-1 0,-4 44 0,0 0 0,-2-1 0,6-42 0,0 0 0,-5 43 0,3-15 0,0 0 0,2-19 0,-1-5 0,4-8 0,-2-10 0,2-10 0,1-4 0,-1-9 0,1-2 0,1-2 0,0-2 0,0 0 0,-7-4 0,-1-1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1:50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24575,'7'0'0,"4"0"0,3 0 0,2 0 0,1 0 0,-2-1 0,2-1 0,3 1 0,-1 3 0,1 3 0,-1 2 0,3 1 0,5 0 0,1-1 0,0 0 0,-4-1 0,0 0 0,-3 1 0,0-1 0,-2 0 0,-2-2 0,-2 2 0,-3-3 0,1 0 0,0-1 0,-2-1 0,2 1 0,-2 0 0,-2-1 0,0-1 0,-3 0 0,1 0 0,-1 0 0,0 0 0,-1 1 0,-1 2 0,-4 1 0,-3 2 0,-1 0 0,-4 0 0,-1 2 0,-2 3 0,-1 2 0,-4 4 0,-3 2 0,0 2 0,-3 2 0,2-1 0,-2 3 0,0-4 0,3 0 0,0 0 0,4-3 0,1 1 0,1-1 0,2-2 0,2 1 0,1-2 0,1 1 0,0 1 0,-1-1 0,1-3 0,-1 1 0,1-2 0,0 0 0,-1 1 0,2-2 0,1-1 0,0 0 0,-1-1 0,-1 0 0,2 1 0,0-1 0,0 1 0,1-2 0,0-1 0,0-1 0,2 1 0,-1-1 0,1 1 0,-1-1 0,0 1 0,1-1 0,-1-1 0,2 1 0,-1 0 0,1 0 0,1 0 0,-1-3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26.4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1688 24575,'3'-9'0,"0"-3"0,-3-6 0,0-4 0,0-1 0,0-5 0,0-3 0,0 1 0,0 0 0,0 2 0,0 3 0,0-3 0,0 2 0,0-1 0,0 3 0,0 3 0,0 0 0,0 1 0,0-4 0,0-1 0,0 0 0,0-3 0,0-2 0,0 1 0,0 0 0,0 3 0,0 3 0,0 0 0,0 0 0,0-1 0,0-1 0,0 0 0,0 0 0,0-1 0,0 4 0,0-3 0,0 1 0,0-2 0,0-4 0,0 4 0,0 4 0,0 3 0,0 4 0,0 0 0,0 0 0,0 2 0,0-1 0,0-2 0,0 0 0,0-3 0,0-1 0,0-4 0,0-11 0,0-5 0,0 2 0,0 6 0,0 13 0,0 6 0,0 3 0,0 1 0,0 3 0,0 0 0,0 1 0,0-1 0,0-1 0,0 1 0,0 0 0,0 0 0,0 0 0,0 0 0,0 0 0,0-1 0,0-1 0,0-1 0,0 0 0,0 1 0,0-1 0,0 1 0,0 0 0,0 0 0,0 2 0,0 0 0,0-1 0,0 1 0,0-1 0,0 1 0,0-1 0,0 1 0,0-1 0,0 2 0,0-2 0,0 1 0,0 0 0,0-1 0,0 1 0,0 0 0,0 1 0,0-1 0,0 0 0,0 0 0,0-1 0,0 0 0,0 1 0,0-1 0,0 4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27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379 1 24575,'-7'0'0,"0"0"0,1 1 0,-1 2 0,1 1 0,0 2 0,-1 1 0,0-1 0,1 1 0,-1-1 0,-1 1 0,-1 0 0,0-1 0,-2 1 0,2 2 0,-2 1 0,-2-1 0,0 2 0,0-2 0,0 0 0,1 1 0,0-1 0,-1 1 0,0 0 0,0-2 0,-1 2 0,1 0 0,1 0 0,1-1 0,0-2 0,1 0 0,2 0 0,0 0 0,2-1 0,-1 1 0,1 0 0,1-2 0,1 0 0,-2-2 0,1 1 0,1-1 0,-1-1 0,3-1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29.5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24575,'7'4'0,"0"1"0,-1 1 0,0 0 0,0 1 0,0-1 0,0-3 0,1 2 0,0-1 0,0-1 0,-1 2 0,1 0 0,1-1 0,0 1 0,3 0 0,-1 1 0,1-1 0,2 0 0,-2 0 0,0-1 0,0 1 0,-2 0 0,-1-1 0,3 1 0,-3-1 0,3-1 0,-1 2 0,1-1 0,-1 0 0,-2-1 0,-1-1 0,-1-1 0,1 0 0,0 0 0,-1 1 0,1-1 0,-1 1 0,1-2 0,-1 0 0,1 0 0,-1 2 0,0-1 0,0 1 0,-1 1 0,0-1 0,-2 0 0,-1 1 0,2-1 0,-1 0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0.2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1688 24575,'3'-9'0,"0"-3"0,-3-6 0,0-4 0,0-1 0,0-5 0,0-3 0,0 1 0,0 0 0,0 2 0,0 3 0,0-3 0,0 2 0,0-1 0,0 3 0,0 3 0,0 0 0,0 1 0,0-4 0,0-1 0,0 0 0,0-3 0,0-2 0,0 1 0,0 0 0,0 3 0,0 3 0,0 0 0,0 0 0,0-1 0,0-1 0,0 0 0,0 0 0,0-1 0,0 4 0,0-3 0,0 1 0,0-2 0,0-4 0,0 4 0,0 4 0,0 3 0,0 4 0,0 0 0,0 0 0,0 2 0,0-1 0,0-2 0,0 0 0,0-3 0,0-1 0,0-4 0,0-11 0,0-5 0,0 2 0,0 6 0,0 13 0,0 6 0,0 3 0,0 1 0,0 3 0,0 0 0,0 1 0,0-1 0,0-1 0,0 1 0,0 0 0,0 0 0,0 0 0,0 0 0,0 0 0,0-1 0,0-1 0,0-1 0,0 0 0,0 1 0,0-1 0,0 1 0,0 0 0,0 0 0,0 2 0,0 0 0,0-1 0,0 1 0,0-1 0,0 1 0,0-1 0,0 1 0,0-1 0,0 2 0,0-2 0,0 1 0,0 0 0,0-1 0,0 1 0,0 0 0,0 1 0,0-1 0,0 0 0,0 0 0,0-1 0,0 0 0,0 1 0,0-1 0,0 4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0.2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379 1 24575,'-7'0'0,"0"0"0,1 1 0,-1 2 0,1 1 0,0 2 0,-1 1 0,0-1 0,1 1 0,-1-1 0,-1 1 0,-1 0 0,0-1 0,-2 1 0,2 2 0,-2 1 0,-2-1 0,0 2 0,0-2 0,0 0 0,1 1 0,0-1 0,-1 1 0,0 0 0,0-2 0,-1 2 0,1 0 0,1 0 0,1-1 0,0-2 0,1 0 0,2 0 0,0 0 0,2-1 0,-1 1 0,1 0 0,1-2 0,1 0 0,-2-2 0,1 1 0,1-1 0,-1-1 0,3-1 0,-1-1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0.2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24575,'7'4'0,"0"1"0,-1 1 0,0 0 0,0 1 0,0-1 0,0-3 0,1 2 0,0-1 0,0-1 0,-1 2 0,1 0 0,1-1 0,0 1 0,3 0 0,-1 1 0,1-1 0,2 0 0,-2 0 0,0-1 0,0 1 0,-2 0 0,-1-1 0,3 1 0,-3-1 0,3-1 0,-1 2 0,1-1 0,-1 0 0,-2-1 0,-1-1 0,-1-1 0,1 0 0,0 0 0,-1 1 0,1-1 0,-1 1 0,1-2 0,-1 0 0,1 0 0,-1 2 0,0-1 0,0 1 0,-1 1 0,0-1 0,-2 0 0,-1 1 0,2-1 0,-1 0 0,0-1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4.5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1688 24575,'3'-9'0,"0"-3"0,-3-6 0,0-4 0,0-1 0,0-5 0,0-3 0,0 1 0,0 0 0,0 2 0,0 3 0,0-3 0,0 2 0,0-1 0,0 3 0,0 3 0,0 0 0,0 1 0,0-4 0,0-1 0,0 0 0,0-3 0,0-2 0,0 1 0,0 0 0,0 3 0,0 3 0,0 0 0,0 0 0,0-1 0,0-1 0,0 0 0,0 0 0,0-1 0,0 4 0,0-3 0,0 1 0,0-2 0,0-4 0,0 4 0,0 4 0,0 3 0,0 4 0,0 0 0,0 0 0,0 2 0,0-1 0,0-2 0,0 0 0,0-3 0,0-1 0,0-4 0,0-11 0,0-5 0,0 2 0,0 6 0,0 13 0,0 6 0,0 3 0,0 1 0,0 3 0,0 0 0,0 1 0,0-1 0,0-1 0,0 1 0,0 0 0,0 0 0,0 0 0,0 0 0,0 0 0,0-1 0,0-1 0,0-1 0,0 0 0,0 1 0,0-1 0,0 1 0,0 0 0,0 0 0,0 2 0,0 0 0,0-1 0,0 1 0,0-1 0,0 1 0,0-1 0,0 1 0,0-1 0,0 2 0,0-2 0,0 1 0,0 0 0,0-1 0,0 1 0,0 0 0,0 1 0,0-1 0,0 0 0,0 0 0,0-1 0,0 0 0,0 1 0,0-1 0,0 4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4.5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379 1 24575,'-7'0'0,"0"0"0,1 1 0,-1 2 0,1 1 0,0 2 0,-1 1 0,0-1 0,1 1 0,-1-1 0,-1 1 0,-1 0 0,0-1 0,-2 1 0,2 2 0,-2 1 0,-2-1 0,0 2 0,0-2 0,0 0 0,1 1 0,0-1 0,-1 1 0,0 0 0,0-2 0,-1 2 0,1 0 0,1 0 0,1-1 0,0-2 0,1 0 0,2 0 0,0 0 0,2-1 0,-1 1 0,1 0 0,1-2 0,1 0 0,-2-2 0,1 1 0,1-1 0,-1-1 0,3-1 0,-1-1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4.5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24575,'7'4'0,"0"1"0,-1 1 0,0 0 0,0 1 0,0-1 0,0-3 0,1 2 0,0-1 0,0-1 0,-1 2 0,1 0 0,1-1 0,0 1 0,3 0 0,-1 1 0,1-1 0,2 0 0,-2 0 0,0-1 0,0 1 0,-2 0 0,-1-1 0,3 1 0,-3-1 0,3-1 0,-1 2 0,1-1 0,-1 0 0,-2-1 0,-1-1 0,-1-1 0,1 0 0,0 0 0,-1 1 0,1-1 0,-1 1 0,1-2 0,-1 0 0,1 0 0,-1 2 0,0-1 0,0 1 0,-1 1 0,0-1 0,-2 0 0,-1 1 0,2-1 0,-1 0 0,0-1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3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24575,'4'8'0,"-1"1"0,-3 5 0,0 1 0,0 4 0,0 0 0,0 4 0,0 6 0,0 5 0,0 4 0,0 2 0,0-2 0,0 4 0,0 0 0,0-3 0,0-2 0,0-3 0,0-4 0,0-3 0,0-5 0,0-3 0,0 1 0,0-3 0,0 0 0,0 0 0,0-2 0,0 2 0,0 0 0,0 0 0,0 0 0,0 0 0,0 0 0,0-2 0,0 2 0,0-3 0,0-2 0,0 2 0,0-2 0,0 0 0,0-1 0,0-6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8.3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1688 24575,'3'-9'0,"0"-3"0,-3-6 0,0-4 0,0-1 0,0-5 0,0-3 0,0 1 0,0 0 0,0 2 0,0 3 0,0-3 0,0 2 0,0-1 0,0 3 0,0 3 0,0 0 0,0 1 0,0-4 0,0-1 0,0 0 0,0-3 0,0-2 0,0 1 0,0 0 0,0 3 0,0 3 0,0 0 0,0 0 0,0-1 0,0-1 0,0 0 0,0 0 0,0-1 0,0 4 0,0-3 0,0 1 0,0-2 0,0-4 0,0 4 0,0 4 0,0 3 0,0 4 0,0 0 0,0 0 0,0 2 0,0-1 0,0-2 0,0 0 0,0-3 0,0-1 0,0-4 0,0-11 0,0-5 0,0 2 0,0 6 0,0 13 0,0 6 0,0 3 0,0 1 0,0 3 0,0 0 0,0 1 0,0-1 0,0-1 0,0 1 0,0 0 0,0 0 0,0 0 0,0 0 0,0 0 0,0-1 0,0-1 0,0-1 0,0 0 0,0 1 0,0-1 0,0 1 0,0 0 0,0 0 0,0 2 0,0 0 0,0-1 0,0 1 0,0-1 0,0 1 0,0-1 0,0 1 0,0-1 0,0 2 0,0-2 0,0 1 0,0 0 0,0-1 0,0 1 0,0 0 0,0 1 0,0-1 0,0 0 0,0 0 0,0-1 0,0 0 0,0 1 0,0-1 0,0 4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8.3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379 1 24575,'-7'0'0,"0"0"0,1 1 0,-1 2 0,1 1 0,0 2 0,-1 1 0,0-1 0,1 1 0,-1-1 0,-1 1 0,-1 0 0,0-1 0,-2 1 0,2 2 0,-2 1 0,-2-1 0,0 2 0,0-2 0,0 0 0,1 1 0,0-1 0,-1 1 0,0 0 0,0-2 0,-1 2 0,1 0 0,1 0 0,1-1 0,0-2 0,1 0 0,2 0 0,0 0 0,2-1 0,-1 1 0,1 0 0,1-2 0,1 0 0,-2-2 0,1 1 0,1-1 0,-1-1 0,3-1 0,-1-1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8.3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24575,'7'4'0,"0"1"0,-1 1 0,0 0 0,0 1 0,0-1 0,0-3 0,1 2 0,0-1 0,0-1 0,-1 2 0,1 0 0,1-1 0,0 1 0,3 0 0,-1 1 0,1-1 0,2 0 0,-2 0 0,0-1 0,0 1 0,-2 0 0,-1-1 0,3 1 0,-3-1 0,3-1 0,-1 2 0,1-1 0,-1 0 0,-2-1 0,-1-1 0,-1-1 0,1 0 0,0 0 0,-1 1 0,1-1 0,-1 1 0,1-2 0,-1 0 0,1 0 0,-1 2 0,0-1 0,0 1 0,-1 1 0,0-1 0,-2 0 0,-1 1 0,2-1 0,-1 0 0,0-1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534 267 24473,'0'10'0,"-1"1"0,0-1 0,0 1 0,-1-1 0,0 0 0,-1 0 0,0 1 0,-1-2 0,1 1 0,-2 0 0,1-1 0,-1 0 0,0 1 0,-1-2 0,0 1 0,0-1 0,-1 0 0,0 0 0,0 0 0,-1-1 0,0 0 0,0 0 0,0-1 0,-1 0 0,1 0 0,-2-1 0,1 0 0,0-1 0,-1 1 0,0-2 0,1 1 0,-2-1 0,1 0 0,0-1 0,0 0 0,-1-1 0,1 0 0,-1 0 0,1-1 0,0 0 0,-1-1 0,1 0 0,-1 0 0,1-1 0,0 0 0,0-1 0,-1 0 0,2-1 0,-1 1 0,0-2 0,1 1 0,0-1 0,-1 0 0,2-1 0,-1 0 0,1 0 0,0-1 0,0 0 0,0 0 0,1-1 0,0 0 0,0 0 0,1 0 0,0-1 0,0 1 0,1-2 0,0 1 0,1 0 0,-1-1 0,2 0 0,-1 1 0,1-2 0,0 1 0,1 0 0,0 0 0,1-1 0,0 1 0,0-1 0,1 1 0,0 0 0,1-1 0,0 1 0,0-1 0,1 1 0,0 0 0,1 0 0,0-1 0,1 2 0,-1-1 0,2 0 0,-1 1 0,1 0 0,0-1 0,1 2 0,0-1 0,0 1 0,1 0 0,0 0 0,0 0 0,1 1 0,0 0 0,0 0 0,0 1 0,1 0 0,-1 0 0,2 1 0,-1 0 0,0 1 0,1-1 0,0 2 0,-1-1 0,2 1 0,-1 0 0,0 1 0,0 0 0,1 1 0,-1 0 0,1 0 0,-1 1 0,0 0 0,1 1 0,-1 0 0,1 0 0,-1 1 0,0 0 0,0 1 0,1 0 0,-2 1 0,1-1 0,0 2 0,-1-1 0,0 1 0,1 0 0,-2 1 0,1 0 0,-1 0 0,0 1 0,0 0 0,0 0 0,-1 1 0,0 0 0,0 0 0,-1 0 0,0 1 0,0-1 0,-1 2 0,0-1 0,-1 0 0,1 1 0,-2 0 0,1-1 0,-1 2 0,0-1 0,-1 0 0,0 0 0,-1 1 0,0-1 0,0 1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24575,'0'424'0,"19"-283"0,-20-35-1365,1-91-5461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41 24575,'5'-1'0,"0"0"0,1-1 0,-1 1 0,0-1 0,0 0 0,9-5 0,17-6 0,-13 9 0,0 1 0,1 0 0,0 2 0,0 0 0,-1 1 0,1 1 0,0 1 0,18 3 0,-32-3 0,0 1 0,0-1 0,-1 1 0,1 0 0,0 0 0,-1 0 0,0 0 0,0 1 0,0-1 0,0 1 0,-1 0 0,1 1 0,-1-1 0,0 1 0,-1-1 0,1 1 0,-1 0 0,0 0 0,0 0 0,0 0 0,0 0 0,-1 0 0,1 9 0,3 12 0,-2 1 0,-1-1 0,-1 36 0,0-7 0,0-24 0,-6 60 0,4-82 0,-1 0 0,0 0 0,0 0 0,-1 0 0,0-1 0,-1 1 0,0-1 0,0 0 0,-1 0 0,-11 15 0,-1-1 0,11-14 0,-1 0 0,1-1 0,-1 1 0,-1-1 0,-9 7 0,9-9 0,0-1 0,-1 0 0,1-1 0,0 0 0,-1 0 0,0-1 0,0 0 0,0 0 0,0-1 0,0 0 0,0-1 0,0 0 0,0 0 0,0-1 0,0 0 0,0 0 0,0-1 0,0-1 0,1 1 0,-1-1 0,1-1 0,0 0 0,-1 0 0,2 0 0,-11-8 0,-24-10 0,32 18 0,1 0 0,-1-1 0,1 0 0,0 0 0,-13-12 0,20 15 0,0 0 0,1 0 0,-1 0 0,0 0 0,1 0 0,0 0 0,-1-1 0,1 1 0,0 0 0,0-1 0,0 1 0,1-1 0,-1 1 0,0-1 0,1 0 0,0 1 0,0-1 0,0 1 0,0-1 0,0 0 0,0 1 0,1-1 0,-1 1 0,1-1 0,-1 0 0,1 1 0,2-4 0,-2 4 0,0 0 0,1 0 0,-1 0 0,1 0 0,-1 1 0,1-1 0,0 1 0,0-1 0,-1 1 0,1 0 0,0-1 0,0 1 0,0 0 0,1 0 0,-1 0 0,0 1 0,0-1 0,0 0 0,1 1 0,-1 0 0,0-1 0,0 1 0,3 0 0,64 2 0,-47 0 0,10-2 0,-14 0 0,0 0 0,-1 1 0,1 1 0,-1 1 0,1 0 0,32 11 0,-7 3 0,-18-8 0,-1 1 0,30 18 0,-13-6 36,47 19-1,-24-12-1471,-54-23-5390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24575,'104'-9'0,"-71"5"0,43-1 0,-4 4 0,67 3 0,-116 1 0,43 13 0,4 0 0,-64-15 0,1 0 0,-1 1 0,0 0 0,0 0 0,0 0 0,0 0 0,0 1 0,-1 0 0,1 0 0,-1 1 0,0 0 0,0 0 0,0 0 0,0 0 0,-1 1 0,0-1 0,0 1 0,0 1 0,0-1 0,-1 0 0,0 1 0,0-1 0,0 1 0,-1 0 0,0 0 0,0 0 0,0 1 0,-1-1 0,0 0 0,0 0 0,-1 1 0,0-1 0,0 1 0,0-1 0,-1 0 0,0 1 0,0-1 0,-3 9 0,2-10 0,-1 1 0,1-1 0,-1 1 0,-1-1 0,1 0 0,-1 0 0,1-1 0,-2 1 0,1-1 0,0 0 0,-1 0 0,0 0 0,1 0 0,-2-1 0,1 0 0,0 0 0,-1 0 0,1-1 0,-12 3 0,0 1 0,-1-1 0,0-1 0,0 0 0,0-2 0,-25 1 0,-109 14 0,170-16 0,1 1 0,27 6 0,5 0 0,-31-5 0,0 1 0,29 9 0,-43-11 0,1 1 0,0-1 0,-1 1 0,1 0 0,-1 1 0,0 0 0,0 0 0,0 0 0,-1 0 0,8 8 0,-10-6 0,0-1 0,-1 1 0,1 0 0,-1 0 0,-1 0 0,1 0 0,-1 0 0,0 0 0,0 0 0,-1 0 0,0 1 0,-1 9 0,1-9 0,0 1 0,-1 0 0,-1-1 0,1 1 0,-1-1 0,0 0 0,-1 0 0,0 1 0,-6 11 0,4-14 0,1-1 0,-1 1 0,0-1 0,0-1 0,0 1 0,-1-1 0,1 0 0,-1 0 0,0 0 0,0-1 0,0 0 0,-12 3 0,-2 0 0,0-2 0,-35 3 0,-29 3 0,-26 0 0,91-9-111,8 0-98,0 0 0,-1 0 0,1-1 0,0-1 0,-13-3 0,13 2-6617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3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24575,'-1'56'0,"3"65"0,-2-119 0,1 0 0,-1 0 0,1-1 0,0 1 0,-1 0 0,1 0 0,0 0 0,0 0 0,0-1 0,1 1 0,-1 0 0,0-1 0,1 1 0,-1-1 0,1 1 0,-1-1 0,1 0 0,0 0 0,-1 0 0,1 0 0,0 0 0,0 0 0,0 0 0,0 0 0,0-1 0,0 1 0,0-1 0,0 1 0,0-1 0,0 0 0,2 0 0,12 1 0,0 0 0,-1-2 0,20-2 0,-6 1 0,129 2-1365,-142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24575,'0'759'-1365,"0"-743"-5461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24575,'3'68'0,"-1"-43"0,-1 0 0,-1 0 0,-2 0 0,-5 34 0,1-44 0,2-16 0,4 0 0,0 0 0,1 0 0,-1 0 0,0 0 0,0 0 0,1 0 0,-1 0 0,1 0 0,-1 0 0,1 0 0,-1 0 0,1 0 0,-1 1 0,1-1 0,0 0 0,0 0 0,-1 1 0,1-1 0,0 0 0,0 1 0,0-1 0,0 0 0,0 1 0,0 0 0,1-1 0,6-4 0,1 2 0,0-1 0,0 1 0,1 0 0,-1 1 0,1 0 0,16-1 0,-21 3 0,0 0 0,1 1 0,-1 0 0,0 0 0,0 0 0,0 0 0,0 1 0,0-1 0,0 1 0,-1 1 0,1-1 0,-1 1 0,1 0 0,-1 0 0,7 6 0,9 9 0,-2 1 0,0 0 0,24 35 0,-37-46 0,1 0 0,-2 1 0,1-1 0,-1 1 0,0 0 0,-1 0 0,0 0 0,0 0 0,-1 1 0,-1-1 0,1 1 0,-1-1 0,-1 12 0,-1-17 0,1-1 0,-2 1 0,1-1 0,0 0 0,0 1 0,-1-1 0,0 0 0,0 0 0,0 0 0,0 0 0,0 0 0,-1 0 0,1-1 0,-1 1 0,0-1 0,1 0 0,-1 0 0,0 0 0,0 0 0,-1 0 0,1 0 0,0-1 0,-1 0 0,1 0 0,0 0 0,-1 0 0,1 0 0,-1-1 0,-5 1 0,-4 1 0,-1-1 0,1 0 0,-1-1 0,1 0 0,-1-1 0,-21-5 0,-26-7 0,19 4 0,1-1 0,-74-28 0,89 29-1365,14 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3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 24575,'-3'-4'0,"5"2"0,5 0 0,5 2 0,2 0 0,5 0 0,1 0 0,5 0 0,1 0 0,-2 0 0,0 0 0,-3 0 0,-2 1 0,-2 3 0,-2 2 0,-3 3 0,2-1 0,-3 1 0,1 2 0,2 1 0,-1 3 0,0 0 0,-2-3 0,-2 1 0,3-1 0,0 3 0,0-1 0,0-2 0,-3 1 0,0 1 0,0 1 0,-2-1 0,-1-2 0,-2 0 0,-2 2 0,0 1 0,-2 1 0,0-1 0,0-1 0,0 1 0,-3-1 0,-4 0 0,-2 1 0,-4-1 0,1-1 0,0 1 0,-2-2 0,2 0 0,-3 0 0,1-3 0,-1 1 0,-1-1 0,-2 1 0,-2-2 0,1-3 0,2-3 0,0 0 0,3 1 0,0-1 0,1 0 0,2-2 0,2 0 0,1 0 0,-1 0 0,0 0 0,0 0 0,0 0 0,1 0 0,0 0 0,1-1 0,4-3 0,5-2 0,7 0 0,2 0 0,3 1 0,2 1 0,0-1 0,0 2 0,-1 1 0,0 2 0,0-2 0,-1 0 0,0 0 0,-2-1 0,2 0 0,-2 0 0,0 1 0,1 2 0,-1 0 0,0-1 0,2 1 0,-3 0 0,4 0 0,-1 0 0,0 0 0,0 0 0,-2 2 0,-1 2 0,-2 3 0,-1-1 0,1 0 0,-1 0 0,1 1 0,-1 1 0,0 1 0,0-2 0,-1 1 0,0 0 0,-2 0 0,0 2 0,-2 1 0,-1-1 0,-2 3 0,1 1 0,-1 1 0,0 1 0,0 0 0,0-1 0,0 2 0,-2-2 0,-2-1 0,-3 0 0,-2-2 0,-2 2 0,-1-2 0,0-1 0,1 0 0,3-2 0,-3 0 0,-1 0 0,0-1 0,1-1 0,3-1 0,-1-1 0,-1-2 0,0 1 0,-1-2 0,0 0 0,-1-2 0,1 1 0,-3-1 0,2 0 0,-2 0 0,0 0 0,2 0 0,-2 0 0,2 0 0,0 0 0,1 0 0,2 0 0,0 0 0,0 0 0,1 0 0,-1 0 0,0 0 0,0 0 0,1 0 0,-1 0 0,1 0 0,-1 0 0,1 0 0,0 0 0,0 0 0,1 0 0,-1 0 0,-1 0 0,0-2 0,1 0 0,0 0 0,-1 0 0,1 1 0,-1 1 0,2-2 0,1 0 0,1-2 0,2-2 0,1 0 0,2 1 0,0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24575,'406'0'-1365,"-390"0"-5461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4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24575,'-1'0'0,"-1"1"0,1-1 0,-1 1 0,0-1 0,1 1 0,-1 0 0,1-1 0,-1 1 0,1 0 0,0 0 0,-1 0 0,1 0 0,0 0 0,0 1 0,0-1 0,0 0 0,0 1 0,0-1 0,-1 2 0,-20 37 0,12-19 0,3-12 0,1 1 0,1-1 0,0 1 0,0 1 0,1-1 0,0 0 0,1 1 0,0 0 0,1 0 0,0 0 0,1 0 0,0 0 0,1 20 0,0-31 0,0 21 0,1 0 0,6 33 0,-5-46 0,0 0 0,1 0 0,0 0 0,0-1 0,1 1 0,0-1 0,0 0 0,1 0 0,8 10 0,-2-4 0,1-1 0,1 0 0,0 0 0,0-2 0,1 0 0,0 0 0,1-1 0,26 12 0,-33-17 0,0 0 0,0-1 0,1 0 0,-1-1 0,1 1 0,0-2 0,13 2 0,-20-3 0,1 0 0,-1 0 0,0 0 0,1 0 0,-1-1 0,1 1 0,-1-1 0,0 0 0,0 0 0,1 0 0,-1 0 0,0 0 0,0 0 0,0-1 0,0 1 0,0-1 0,0 1 0,-1-1 0,1 0 0,0 1 0,-1-1 0,0 0 0,1 0 0,-1 0 0,0 0 0,0-1 0,0 1 0,0 0 0,0 0 0,0-1 0,-1 1 0,1 0 0,-1-4 0,3-4 0,-2-1 0,0 0 0,0 0 0,0 0 0,-2 0 0,1 0 0,-1 0 0,-5-20 0,4 25 0,0-1 0,0 1 0,-1 0 0,0 0 0,0 0 0,0 0 0,-1 1 0,0-1 0,0 1 0,0 0 0,-1 0 0,1 0 0,-1 1 0,0-1 0,-9-4 0,8 5 0,1 0 0,-1 1 0,1 0 0,-1 0 0,0 1 0,0-1 0,0 1 0,-10-1 0,12 3 0,1 0 0,0 0 0,0 1 0,0 0 0,-1 0 0,1-1 0,0 2 0,0-1 0,0 0 0,0 1 0,1-1 0,-1 1 0,0 0 0,1 0 0,-1 0 0,1 0 0,0 0 0,-1 1 0,-1 2 0,-21 19 0,-45 36 0,7-1-1365,54-52-5461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7:5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24575,'141'-18'0,"-133"18"0,9-1 0,-1 0 0,1 1 0,0 1 0,-1 1 0,1 0 0,-1 1 0,0 1 0,0 0 0,0 1 0,22 11 0,-21-7 0,-9-5 0,1 0 0,-1 0 0,0 1 0,0 0 0,0 1 0,-1 0 0,0 0 0,0 0 0,-1 1 0,1 0 0,-1 0 0,7 13 0,-5-5 0,-1 0 0,-1 1 0,0-1 0,-2 1 0,1 0 0,-2 1 0,0-1 0,-1 1 0,-1 0 0,0-1 0,-1 1 0,-5 30 0,1-26 0,-1-1 0,0-1 0,-2 1 0,0-1 0,-2 0 0,0-1 0,-16 25 0,-22 50 0,-1-6 0,8-16 0,32-57 0,-1-1 0,0 1 0,-1-2 0,-1 1 0,0-2 0,-1 1 0,0-2 0,-1 1 0,0-2 0,0 0 0,-1 0 0,0-1 0,-25 10 0,32-16 0,0 0 0,0-1 0,0 0 0,0 0 0,0 0 0,0-1 0,0 0 0,0 0 0,0-1 0,0 0 0,0 0 0,-9-3 0,14 3 0,0 1 0,0-1 0,-1 0 0,1 0 0,0 0 0,0 0 0,0 0 0,0 0 0,1-1 0,-1 1 0,0-1 0,0 1 0,1-1 0,-1 0 0,1 1 0,0-1 0,-1 0 0,1 0 0,0 0 0,0 0 0,0 0 0,0 0 0,1-1 0,-1 1 0,0 0 0,1 0 0,0 0 0,-1-1 0,1 1 0,0 0 0,0-1 0,0 1 0,1 0 0,-1 0 0,0-1 0,1 1 0,0 0 0,-1 0 0,1 0 0,2-4 0,-2 4 0,1 0 0,-1 0 0,1 0 0,-1 0 0,1 0 0,-1 1 0,1-1 0,0 1 0,0-1 0,0 1 0,0 0 0,0 0 0,0 0 0,0 0 0,0 0 0,1 0 0,-1 0 0,0 1 0,0-1 0,1 1 0,-1 0 0,5-1 0,62 3 0,-46 0 0,-16-2 0,0 1 0,0 0 0,1 0 0,-1 1 0,0 0 0,0 1 0,-1-1 0,1 1 0,0 0 0,-1 1 0,0 0 0,8 5 0,4 6 0,-1 1 0,23 26 0,-13-12 0,24 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0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 24575,'38'-1'0,"-15"0"0,-1 1 0,1 0 0,0 2 0,-1 1 0,1 0 0,-1 2 0,23 8 0,-27-8 0,0 0 0,0-2 0,36 4 0,-11-2 0,-30-3 0,0 0 0,0 1 0,0 1 0,0 0 0,-1 0 0,1 2 0,-1-1 0,-1 2 0,19 11 0,-26-14 0,1-1 0,-1 1 0,0 0 0,-1 0 0,1 0 0,-1 0 0,0 1 0,0 0 0,0-1 0,-1 1 0,1 0 0,-1 0 0,-1 0 0,1 1 0,-1-1 0,1 0 0,-1 1 0,-1-1 0,1 0 0,-1 1 0,0-1 0,0 1 0,-1-1 0,0 1 0,0-1 0,-2 8 0,1-7 0,0-1 0,0 0 0,-1 0 0,1 0 0,-1 0 0,-1 0 0,1 0 0,-1-1 0,1 0 0,-1 0 0,0 0 0,-9 6 0,-65 40 0,15-12 0,-10 22 0,58-50 0,1 0 0,14-9 0,0 0 0,0-1 0,1 1 0,-1-1 0,0 1 0,0-1 0,1 0 0,-1 1 0,0-1 0,1 1 0,-1-1 0,0 1 0,1-1 0,-1 0 0,0 1 0,1-1 0,-1 0 0,1 1 0,-1-1 0,1 0 0,-1 0 0,1 1 0,-1-1 0,1 0 0,-1 0 0,1 0 0,-1 0 0,1 0 0,-1 0 0,1 0 0,0 0 0,-1 0 0,1 0 0,0 0 0,6 2 0,1 0 0,-1 1 0,0-1 0,0 1 0,0 1 0,0-1 0,0 1 0,-1 1 0,0-1 0,0 1 0,0 0 0,0 0 0,-1 1 0,0 0 0,0 0 0,0 0 0,-1 0 0,0 1 0,0-1 0,-1 1 0,0 0 0,0 1 0,-1-1 0,1 0 0,-1 1 0,-1-1 0,0 1 0,1 7 0,15 144 0,-16-130 0,-1-15 0,0 0 0,0-1 0,-1 1 0,-4 16 0,4-25 0,-1 0 0,1-1 0,-1 1 0,0-1 0,-1 0 0,1 0 0,-1 1 0,1-2 0,-1 1 0,-1 0 0,1-1 0,0 1 0,-1-1 0,0 0 0,-7 5 0,-22 11 0,-1-1 0,-50 17 0,60-27 0,-1-2 0,0-1 0,0-1 0,0-1 0,0-1 0,-27-1 0,0-2-1365,36 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0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24575,'-2'127'0,"5"134"0,-3-259 0,0 0 0,0-1 0,1 1 0,-1 0 0,0-1 0,1 1 0,0 0 0,-1-1 0,1 1 0,0-1 0,0 1 0,0-1 0,0 1 0,0-1 0,0 0 0,0 1 0,0-1 0,0 0 0,1 0 0,-1 0 0,1 0 0,-1 0 0,1 0 0,-1-1 0,1 1 0,-1 0 0,1-1 0,-1 1 0,1-1 0,0 1 0,-1-1 0,1 0 0,0 0 0,0 0 0,-1 0 0,1 0 0,0 0 0,3-1 0,8-1 0,1-1 0,0 0 0,-1-1 0,14-5 0,1-1 0,-1 6-7,0 1 0,0 1 0,0 1 0,34 3 0,0 0-1323,-46-2-5496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0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24575,'0'829'0,"18"-688"0,-18-106-1365,0-20-5461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06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24575,'0'-2'0,"1"0"0,-1-1 0,1 1 0,-1 0 0,1-1 0,0 1 0,0 0 0,0 0 0,0 0 0,0 0 0,0 0 0,1 0 0,-1 0 0,1 0 0,0 0 0,-1 1 0,1-1 0,0 1 0,0-1 0,0 1 0,0 0 0,0-1 0,0 1 0,0 0 0,0 1 0,1-1 0,-1 0 0,0 0 0,0 1 0,1 0 0,3-1 0,11-1 0,0 0 0,0 1 0,23 2 0,-25 0 0,24-2 0,-28 0 0,0 1 0,0 0 0,0 0 0,0 1 0,0 0 0,0 1 0,-1 0 0,1 1 0,0 0 0,15 8 0,29 17 0,-39-21 0,-2 1 0,1 0 0,-1 1 0,0 0 0,-1 1 0,15 14 0,-22-18 0,0 0 0,-1 0 0,0 1 0,0 0 0,-1 0 0,0 0 0,0 0 0,0 1 0,3 12 0,-2 0 0,-2 0 0,3 35 0,2 6 0,1 37 0,-11-60 0,-10 70 0,7-83 0,-1 1 0,0-2 0,-2 1 0,-1-1 0,-18 35 0,15-35 0,7-14 0,1-1 0,-1 1 0,-1-1 0,0 0 0,0-1 0,-12 13 0,-24 28 0,33-37 0,0-1 0,-1 0 0,-13 11 0,19-18 0,-1-1 0,1 0 0,-1 0 0,0 0 0,0 0 0,0-1 0,0 0 0,-1 0 0,1-1 0,0 1 0,-1-1 0,-6 0 0,7 0 0,-1-1 0,1 0 0,0 0 0,-1 0 0,1-1 0,0 1 0,-1-1 0,1-1 0,0 1 0,0-1 0,0 0 0,0 0 0,0 0 0,1-1 0,-1 1 0,1-1 0,-1-1 0,1 1 0,0 0 0,-7-8 0,7 5 0,1 1 0,-1-1 0,1 0 0,0 0 0,0 0 0,0 0 0,1-1 0,0 1 0,1-1 0,-1 1 0,1-1 0,1 0 0,-1 1 0,1-1 0,0 0 0,1-9 0,0 14 0,0 0 0,0 0 0,0-1 0,0 1 0,0 0 0,0 0 0,0 0 0,1 0 0,-1 0 0,1 0 0,-1 0 0,1 1 0,0-1 0,0 0 0,0 1 0,0 0 0,0-1 0,0 1 0,0 0 0,0 0 0,0 0 0,1 0 0,-1 1 0,0-1 0,1 1 0,-1-1 0,0 1 0,1 0 0,-1 0 0,5 0 0,12-1 0,-1 1 0,35 5 0,-43-4 0,15 2 0,0 1 0,0 1 0,-1 1 0,47 19 0,-56-16 0,-1 0 0,-1 1 0,0 0 0,0 2 0,-1-1 0,-1 1 0,11 15 0,-7-10 0,0-1 0,1 0 0,23 18 0,-5-10-86,-5-2-553,49 27-1,-68-44-6186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1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24575,'0'-1'0,"1"0"0,-1 0 0,1 0 0,-1 1 0,1-1 0,0 0 0,-1 0 0,1 0 0,0 1 0,0-1 0,-1 0 0,1 1 0,0-1 0,0 0 0,0 1 0,0-1 0,0 1 0,0 0 0,0-1 0,0 1 0,0 0 0,0-1 0,0 1 0,0 0 0,0 0 0,0 0 0,2 0 0,35-2 0,-33 2 0,17 0 0,-1 1 0,1 2 0,0 0 0,-1 1 0,0 2 0,25 8 0,-2 3 0,75 41 0,-115-56 0,0 0 0,-1 1 0,1-1 0,-1 1 0,1 0 0,-1 0 0,0 0 0,0 0 0,0 1 0,-1-1 0,1 1 0,-1 0 0,0-1 0,0 1 0,0 0 0,-1 0 0,1 1 0,-1-1 0,0 0 0,0 0 0,0 1 0,-1-1 0,1 0 0,-1 1 0,0-1 0,-1 1 0,1-1 0,-1 0 0,0 1 0,0-1 0,-2 7 0,-1 0 0,0-1 0,0 0 0,-1 0 0,-1 0 0,0-1 0,0 1 0,0-1 0,-1-1 0,-1 0 0,1 0 0,-14 11 0,11-11 0,-12 10 0,-1-2 0,0 0 0,-49 23 0,69-37 0,0-1 0,0 0 0,0 0 0,0 0 0,0 0 0,-1-1 0,1 1 0,0-1 0,-1 0 0,1 0 0,0 0 0,0 0 0,-1 0 0,1-1 0,0 0 0,-1 1 0,1-1 0,-4-2 0,7 3 0,0-1 0,0 1 0,0-1 0,1 1 0,-1 0 0,0-1 0,0 1 0,0-1 0,0 1 0,1 0 0,-1-1 0,0 1 0,0 0 0,1-1 0,-1 1 0,0 0 0,0-1 0,1 1 0,-1 0 0,0 0 0,1 0 0,-1-1 0,0 1 0,1 0 0,-1 0 0,1 0 0,-1 0 0,0-1 0,1 1 0,-1 0 0,1 0 0,-1 0 0,0 0 0,1 0 0,-1 0 0,1 0 0,-1 0 0,0 0 0,2 1 0,18-5 0,-12 4 0,5-2 0,-1 1 0,1 1 0,0 0 0,0 1 0,12 2 0,-21-2 0,0 0 0,-1 1 0,1-1 0,-1 0 0,0 1 0,1 0 0,-1 0 0,0 0 0,0 0 0,0 0 0,0 1 0,0-1 0,-1 1 0,1 0 0,-1 0 0,0 0 0,0 0 0,0 0 0,0 0 0,0 1 0,2 5 0,5 20 0,0 0 0,-2 1 0,-1 0 0,3 58 0,-1-45 0,-6-34 0,0 1 0,0-1 0,-1 0 0,-1 1 0,1 10 0,-2-17 0,1-1 0,-1 1 0,1-1 0,-1 1 0,0 0 0,0-1 0,0 0 0,0 1 0,0-1 0,-1 1 0,1-1 0,-1 0 0,1 0 0,-1 0 0,0 0 0,0 0 0,0 0 0,0-1 0,0 1 0,0-1 0,-1 1 0,-3 1 0,-10 4 0,0-1 0,0-1 0,-1 0 0,0-1 0,0-1 0,0 0 0,0-2 0,-1 0 0,1 0 0,-19-3 0,29 2 0,-42-4-1365,38 0-5461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24575,'16'2'0,"0"-1"0,0 2 0,0 0 0,0 1 0,23 10 0,-22-8 0,0 0 0,0-2 0,0 0 0,25 2 0,41 3 0,29 0 0,-95-9 0,-7-1 0,0 0 0,0 1 0,0 0 0,0 1 0,0 0 0,0 1 0,-1 0 0,1 1 0,-1 0 0,15 6 0,-22-7 0,1 0 0,-2 0 0,1 1 0,0-1 0,0 0 0,-1 1 0,1 0 0,-1-1 0,0 1 0,0 0 0,0-1 0,0 1 0,0 0 0,0 0 0,-1 0 0,0 0 0,1 0 0,-1 0 0,0 0 0,0 0 0,-1-1 0,1 1 0,-1 0 0,1 0 0,-1 0 0,0 0 0,-1 2 0,-3 12 0,-1-1 0,0 0 0,-11 18 0,-54 119 0,-27 45 0,2-6 0,40-72 0,28-78-1365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24575,'1'55'0,"0"-25"0,-1 1 0,-1-1 0,-2 0 0,-6 32 0,3-30 0,3 1 0,0 1 0,2-1 0,4 45 0,0 4 0,-2-48 0,1 1 0,9 41 0,-6-32 7,-2-1 0,-5 78 0,0-33-1393,2-73-5440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5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24575,'-5'5'0,"2"1"0,3 4 0,0 0 0,0 2 0,0-2 0,0 1 0,0 0 0,0 1 0,0-1 0,0 0 0,0 0 0,0 0 0,0-1 0,0-3 0,0 1 0,0 0 0,0 1 0,0-1 0,0 0 0,1 0 0,2 0 0,-1 1 0,0-1 0,-2 0 0,0 1 0,2-3 0,0 0 0,1 0 0,0-2 0,0 2 0,-1 0 0,0-1 0,-1 1 0,1 0 0,0 0 0,0 0 0,0 0 0,0 0 0,2-1 0,2-3 0,0 0 0,1-2 0,0 0 0,0 0 0,1 0 0,-1 0 0,1 0 0,1 0 0,-1 0 0,0 0 0,1 0 0,-1 0 0,1 0 0,-1 0 0,1-2 0,-1-2 0,3 0 0,1-2 0,-1-1 0,1 1 0,-4-1 0,1 2 0,0 1 0,-1 2 0,3-1 0,1 1 0,-1 2 0,0 0 0,-3 0 0,0 0 0,-1 0 0,1 0 0,-1 0 0,0-1 0,0-1 0,0-1 0,-2 0 0,1 0 0,-1 1 0,0-2 0,1 2 0,0-1 0,1-1 0,1 2 0,1-1 0,-1 1 0,1 2 0,-1 0 0,0 0 0,1 0 0,-1 0 0,0 0 0,1 0 0,-1 0 0,0 0 0,-2-4 0,-2-3 0,-10-12 0,-8-7 0,4 8 0,-2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5 24575,'-56'-2'0,"34"0"0,0 2 0,0 0 0,1 1 0,-28 5 0,42-4 0,-1 1 0,1 0 0,-1 1 0,1-1 0,0 1 0,1 1 0,-1-1 0,1 1 0,0 0 0,0 0 0,0 1 0,-5 7 0,-9 11 0,-28 49 0,18-27 0,26-40 0,0 0 0,0 0 0,1 0 0,0 0 0,0 1 0,0-1 0,1 1 0,0 0 0,0 0 0,1 0 0,0 0 0,0 0 0,0 10 0,2-13 0,-1-1 0,1 1 0,0-1 0,0 1 0,1-1 0,-1 1 0,1-1 0,-1 0 0,1 0 0,0 0 0,0 0 0,0 0 0,1 0 0,-1 0 0,1-1 0,-1 1 0,1-1 0,0 0 0,0 0 0,0 0 0,0 0 0,1 0 0,-1-1 0,0 1 0,1-1 0,-1 0 0,6 1 0,-5-1 0,-1-1 0,0 1 0,1-1 0,-1 0 0,1 0 0,-1 0 0,0 0 0,1-1 0,-1 1 0,0-1 0,1 0 0,-1 0 0,0 0 0,0-1 0,0 1 0,0-1 0,0 0 0,0 1 0,0-1 0,-1-1 0,1 1 0,-1 0 0,1 0 0,-1-1 0,0 0 0,0 1 0,2-5 0,8-10 0,-2-1 0,0-1 0,11-27 0,-5 11 0,-13 27 0,1-1 0,-1 0 0,-1 0 0,0 0 0,1-10 0,-2 9 0,1 1 0,0 0 0,1-1 0,3-9 0,-2 82 0,-4 719 0,-4-751-1365,1-20-5461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24575,'-1'0'0,"0"1"0,0-1 0,0 1 0,0 0 0,0-1 0,0 1 0,0 0 0,1-1 0,-1 1 0,0 0 0,1 0 0,-1 0 0,0 0 0,1 0 0,-1 0 0,1-1 0,-1 1 0,1 0 0,0 1 0,-1-1 0,1 0 0,0 0 0,0 0 0,0 0 0,0 0 0,0 0 0,0 1 0,-3 37 0,3-35 0,-14 159 0,9-101 0,1 1 0,7 71 0,-1-23 0,-1-68 0,1 0 0,9 51 0,-8-80-273,-2-1 0,0 0 0,0 0 0,-2 15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2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24575,'1'36'0,"2"0"0,7 37 0,8 82 0,-15-124 0,-2 43 0,-1-50 0,0 0 0,2 0 0,6 36 0,13 96 0,-15-107 0,-3 1 0,-5 82 0,-1-32 0,3-81-113,1-9-95,-1 1-1,0-1 0,-1 1 0,-1-1 1,-3 17-1,1-15-6617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3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24575,'2'115'0,"-4"123"0,0-216 0,-2 0 0,0 0 0,-1-1 0,-1 1 0,-1-2 0,-1 1 0,-11 20 0,19-41 0,0 0 0,0 0 0,0-1 0,0 1 0,0 0 0,0 0 0,-1-1 0,1 1 0,0 0 0,0 0 0,0-1 0,0 1 0,0 0 0,-1 0 0,1-1 0,0 1 0,0 0 0,0 0 0,-1 0 0,1 0 0,0-1 0,0 1 0,0 0 0,-1 0 0,1 0 0,0 0 0,0 0 0,-1 0 0,1 0 0,0 0 0,0-1 0,-1 1 0,1 0 0,0 0 0,-1 0 0,1 0 0,0 0 0,0 0 0,-1 1 0,1-1 0,0 0 0,0 0 0,-1 0 0,1 0 0,0 0 0,0 0 0,-1 0 0,1 1 0,0-1 0,0 0 0,0 0 0,-1 0 0,1 0 0,0 1 0,0-1 0,0 0 0,-1 1 0,1-27 0,2 20 0,1 0 0,0 0 0,0 0 0,1 0 0,0 0 0,0 1 0,0-1 0,0 1 0,1 0 0,0 1 0,0-1 0,1 1 0,-1 0 0,1 0 0,-1 0 0,1 1 0,1 0 0,-1 0 0,0 1 0,1 0 0,-1 0 0,13-2 0,4 0 0,0 0 0,0 2 0,1 0 0,-1 2 0,33 3 0,-42 0 0,0 1 0,0 0 0,0 1 0,0 1 0,-1 0 0,0 1 0,0 0 0,16 14 0,6 1 0,-29-18 0,1 1 0,-1 0 0,0 0 0,-1 1 0,1-1 0,-1 1 0,0 1 0,-1-1 0,1 1 0,-1-1 0,-1 1 0,1 1 0,-1-1 0,0 0 0,-1 1 0,3 11 0,0 8 0,-1-1 0,-1 1 0,-2 42 0,-1-39 0,1-11 0,-1-1 0,0 0 0,-2 1 0,-6 28 0,7-43 0,0 1 0,0-1 0,-1 0 0,0 0 0,0 0 0,0 0 0,0-1 0,0 1 0,-1-1 0,0 1 0,0-1 0,0 0 0,0 0 0,0 0 0,0 0 0,-1-1 0,0 1 0,1-1 0,-1 0 0,0 0 0,0 0 0,0-1 0,0 1 0,-9 1 0,-43 7 0,-1-3 0,0-2 0,0-3 0,-87-8 0,130 4-1365,2-2-5461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3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24575,'724'0'-1365,"-709"0"-5461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3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24575,'-2'99'0,"5"103"0,14-97 0,-11-76 0,-1 0 0,2 55 0,10 128 0,1-72 0,-17-112 0,1 1 0,2-1 0,0 0 0,13 43 0,-13-57-1365,-2-1-5461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3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24575,'1'-1'0,"-1"0"0,1 0 0,-1 0 0,1 1 0,-1-1 0,1 0 0,0 0 0,0 0 0,-1 0 0,1 1 0,0-1 0,0 0 0,0 1 0,0-1 0,0 1 0,0-1 0,0 1 0,0 0 0,0-1 0,0 1 0,0 0 0,0-1 0,0 1 0,0 0 0,0 0 0,0 0 0,1 0 0,37-2 0,-34 2 0,32-2 0,-15 0 0,1 1 0,0 2 0,-1 0 0,27 5 0,-40-2 0,1 0 0,-2 1 0,1 0 0,0 0 0,-1 1 0,0 0 0,0 0 0,-1 1 0,0 0 0,0 0 0,-1 1 0,11 15 0,18 18 0,-12-15 0,-1 0 0,-1 1 0,20 34 0,-29-37 0,-2 0 0,0 0 0,-2 1 0,-1 0 0,-1 1 0,5 43 0,-8-30 0,-2 0 0,-7 64 0,4-82 0,-1 0 0,-2-1 0,0 0 0,-1 1 0,-1-2 0,-15 32 0,13-38 0,1 0 0,-2-1 0,0 0 0,0 0 0,-1-1 0,-1-1 0,-21 16 0,28-23 0,0 0 0,-1-1 0,1 0 0,-1 0 0,1 0 0,-1-1 0,0 0 0,0 0 0,1 0 0,-9 0 0,-68-4 0,35 0 0,30 3 0,9 0 0,0 1 0,0-2 0,0 1 0,0-1 0,0 0 0,-8-3 0,13 2 0,0 1 0,0-1 0,0 1 0,0-1 0,1 0 0,-1 0 0,0 0 0,1-1 0,0 1 0,0-1 0,-1 1 0,2-1 0,-1 0 0,0 1 0,0-1 0,1 0 0,0 0 0,-2-4 0,1 3 0,1 1 0,-1 0 0,1-1 0,0 1 0,0-1 0,0 1 0,1-1 0,-1 0 0,1 1 0,0-1 0,0 1 0,0-1 0,0 0 0,1 1 0,-1-1 0,3-5 0,-2 7 0,1 0 0,0 0 0,0 0 0,-1 0 0,1 0 0,0 1 0,1-1 0,-1 1 0,0 0 0,0-1 0,1 1 0,-1 0 0,0 0 0,1 1 0,-1-1 0,1 0 0,-1 1 0,1-1 0,0 1 0,-1 0 0,1 0 0,-1 0 0,6 1 0,45-1 0,126 4 0,-166-2 0,0 1 0,0 1 0,-1 0 0,0 0 0,0 1 0,0 1 0,-1 0 0,20 14 0,-17-11 0,0-1 0,0 0 0,1 0 0,27 8 0,13 4-1365,-46-14-5461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4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30 24575,'-3'1'0,"-1"0"0,1 0 0,-1 0 0,1 0 0,-1 1 0,1-1 0,0 1 0,0 0 0,-1 0 0,1 0 0,1 0 0,-1 1 0,0-1 0,0 1 0,1 0 0,0 0 0,-3 4 0,-3 4 0,0 0 0,1 0 0,-8 17 0,-23 58 0,28-57 0,1 1 0,2 0 0,1 1 0,-4 53 0,-9 63 0,12-116 0,2 0 0,2 1 0,0-1 0,2 1 0,2 0 0,7 55 0,-7-81 0,0 0 0,1 0 0,-1 0 0,1 0 0,1-1 0,-1 1 0,1-1 0,0 1 0,0-1 0,0 0 0,1 0 0,4 5 0,-3-7 0,-1 0 0,1 0 0,0 0 0,0 0 0,0-1 0,0 0 0,0 0 0,0 0 0,1-1 0,-1 0 0,0 0 0,1 0 0,10 0 0,-5-1 0,10 2 0,0-1 0,41-4 0,-57 3 0,1-1 0,-1 0 0,0 0 0,0-1 0,1 0 0,-1 0 0,0 0 0,-1 0 0,1-1 0,0 0 0,-1 0 0,1 0 0,-1 0 0,0-1 0,0 0 0,5-6 0,3-6 0,0 0 0,0-1 0,-2 0 0,0 0 0,-1-2 0,-1 1 0,0-1 0,-2 0 0,6-24 0,4-28 0,-11 55 0,-1-1 0,0 1 0,-2 0 0,2-25 0,13-189 0,-19 215 0,-1 0 0,0 0 0,0 0 0,-2 0 0,0 0 0,0 1 0,-1 0 0,-12-19 0,2 2 0,8 19 0,-1 1 0,0 1 0,-1-1 0,-1 1 0,0 1 0,0 0 0,0 1 0,-20-12 0,19 14-1365,2 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46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24575,'-1'0'0,"-1"0"0,1 0 0,-1 1 0,1-1 0,0 1 0,-1 0 0,1-1 0,0 1 0,-1 0 0,1-1 0,0 1 0,0 0 0,0 0 0,0 0 0,0 0 0,0 0 0,0 1 0,0-1 0,0 0 0,0 0 0,1 1 0,-1-1 0,0 0 0,1 1 0,-1-1 0,1 3 0,-12 46 0,8-30 0,0 4 0,0 1 0,2 0 0,0-1 0,2 1 0,3 26 0,-1-14 0,-4 43 0,-7-23 0,6-38 0,0 1 0,0 25 0,2 23 0,3 76 0,3-117 0,2 1 0,1-2 0,1 1 0,1-1 0,1 0 0,27 43 0,-29-51 0,1-1 0,1 0 0,0-1 0,1 0 0,1-1 0,1 0 0,0-1 0,27 21 0,-38-34 0,0 1 0,0-1 0,0 0 0,1 0 0,-1 0 0,0 0 0,1 0 0,-1-1 0,1 1 0,-1-1 0,0 0 0,1 0 0,-1 0 0,1-1 0,-1 1 0,0-1 0,1 0 0,-1 0 0,0 0 0,0 0 0,1-1 0,-1 1 0,0-1 0,0 0 0,-1 0 0,5-3 0,9-8 0,0 0 0,-1-1 0,18-23 0,-11 13 0,-11 11 0,0 0 0,-1-1 0,-1 0 0,0 0 0,-2-1 0,1 0 0,-2-1 0,0 1 0,0-1 0,-2-1 0,0 1 0,-1 0 0,0-1 0,-2 0 0,0 0 0,0 1 0,-2-1 0,-3-22 0,4 37 0,0 0 0,-1 1 0,1-1 0,-1 0 0,1 1 0,-1-1 0,1 1 0,-1-1 0,0 1 0,0-1 0,0 1 0,0-1 0,0 1 0,0 0 0,0-1 0,-1 1 0,1 0 0,0 0 0,-1 0 0,1 0 0,0 0 0,-3-1 0,-1 0 0,1 1 0,-1-1 0,1 1 0,-1 0 0,0 0 0,1 1 0,-1-1 0,-6 1 0,-1 1 0,-1 0 0,0 0 0,1 1 0,0 1 0,-21 7 0,26-7 0,0 1 0,0-1 0,0 1 0,1 1 0,0-1 0,0 1 0,0 0 0,0 1 0,1 0 0,0-1 0,0 2 0,-5 7 0,-3 8 0,2 0 0,-14 35 0,-12 25 0,16-32-1365,16-40-5461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48:4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24575,'0'73'0,"-13"102"0,8-142 0,0 4 0,-14 52 0,-8 64 0,83-176 0,-31 18 0,0 1 0,0 2 0,1 0 0,-1 2 0,0 0 0,32 6 0,-51-5 0,1 0 0,-1 0 0,0 1 0,1 0 0,-1 0 0,0 1 0,0-1 0,0 2 0,-1-1 0,1 0 0,-1 1 0,1 0 0,-1 0 0,-1 1 0,1-1 0,-1 1 0,1 0 0,-1 1 0,5 9 0,-1-2 0,-2 0 0,0 0 0,0 1 0,-1 0 0,-1 0 0,-1 0 0,4 26 0,1 12 0,-4-35 0,-1-1 0,-1 1 0,0 0 0,-1 0 0,-1 0 0,-1 0 0,0 0 0,-1 0 0,-1-1 0,-5 18 0,6-29 0,-1 0 0,-1 0 0,1 0 0,-1-1 0,1 0 0,-1 0 0,0 0 0,-1 0 0,1 0 0,-1-1 0,0 0 0,-5 3 0,-3 1 0,0 0 0,0-1 0,-22 7 0,6-7 0,0-2 0,0-1 0,-1-1 0,1-1 0,-43-5 0,-11 1 0,58 4-107,19 0 23,0 0 0,0-1 0,0 0 1,0 0-1,0 0 0,0-1 0,0 0 0,0 0 0,0 0 0,0-1 0,1 0 1,-1 0-1,1 0 0,-10-6 0,6 1-6742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.xml"/><Relationship Id="rId21" Type="http://schemas.openxmlformats.org/officeDocument/2006/relationships/image" Target="../media/image83.png"/><Relationship Id="rId42" Type="http://schemas.openxmlformats.org/officeDocument/2006/relationships/customXml" Target="../ink/ink93.xml"/><Relationship Id="rId47" Type="http://schemas.openxmlformats.org/officeDocument/2006/relationships/image" Target="../media/image96.png"/><Relationship Id="rId63" Type="http://schemas.openxmlformats.org/officeDocument/2006/relationships/image" Target="../media/image104.png"/><Relationship Id="rId68" Type="http://schemas.openxmlformats.org/officeDocument/2006/relationships/customXml" Target="../ink/ink106.xml"/><Relationship Id="rId16" Type="http://schemas.openxmlformats.org/officeDocument/2006/relationships/customXml" Target="../ink/ink80.xml"/><Relationship Id="rId11" Type="http://schemas.openxmlformats.org/officeDocument/2006/relationships/image" Target="../media/image78.png"/><Relationship Id="rId32" Type="http://schemas.openxmlformats.org/officeDocument/2006/relationships/customXml" Target="../ink/ink88.xml"/><Relationship Id="rId37" Type="http://schemas.openxmlformats.org/officeDocument/2006/relationships/image" Target="../media/image91.png"/><Relationship Id="rId53" Type="http://schemas.openxmlformats.org/officeDocument/2006/relationships/image" Target="../media/image99.png"/><Relationship Id="rId58" Type="http://schemas.openxmlformats.org/officeDocument/2006/relationships/customXml" Target="../ink/ink101.xml"/><Relationship Id="rId74" Type="http://schemas.openxmlformats.org/officeDocument/2006/relationships/customXml" Target="../ink/ink109.xml"/><Relationship Id="rId79" Type="http://schemas.openxmlformats.org/officeDocument/2006/relationships/image" Target="../media/image112.png"/><Relationship Id="rId5" Type="http://schemas.openxmlformats.org/officeDocument/2006/relationships/image" Target="../media/image75.png"/><Relationship Id="rId61" Type="http://schemas.openxmlformats.org/officeDocument/2006/relationships/image" Target="../media/image103.png"/><Relationship Id="rId82" Type="http://schemas.openxmlformats.org/officeDocument/2006/relationships/customXml" Target="../ink/ink113.xml"/><Relationship Id="rId19" Type="http://schemas.openxmlformats.org/officeDocument/2006/relationships/image" Target="../media/image82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86.png"/><Relationship Id="rId30" Type="http://schemas.openxmlformats.org/officeDocument/2006/relationships/customXml" Target="../ink/ink87.xml"/><Relationship Id="rId35" Type="http://schemas.openxmlformats.org/officeDocument/2006/relationships/image" Target="../media/image90.png"/><Relationship Id="rId43" Type="http://schemas.openxmlformats.org/officeDocument/2006/relationships/image" Target="../media/image94.png"/><Relationship Id="rId48" Type="http://schemas.openxmlformats.org/officeDocument/2006/relationships/customXml" Target="../ink/ink96.xml"/><Relationship Id="rId56" Type="http://schemas.openxmlformats.org/officeDocument/2006/relationships/customXml" Target="../ink/ink100.xml"/><Relationship Id="rId64" Type="http://schemas.openxmlformats.org/officeDocument/2006/relationships/customXml" Target="../ink/ink104.xml"/><Relationship Id="rId69" Type="http://schemas.openxmlformats.org/officeDocument/2006/relationships/image" Target="../media/image107.png"/><Relationship Id="rId77" Type="http://schemas.openxmlformats.org/officeDocument/2006/relationships/image" Target="../media/image111.png"/><Relationship Id="rId8" Type="http://schemas.openxmlformats.org/officeDocument/2006/relationships/customXml" Target="../ink/ink76.xml"/><Relationship Id="rId51" Type="http://schemas.openxmlformats.org/officeDocument/2006/relationships/image" Target="../media/image98.png"/><Relationship Id="rId72" Type="http://schemas.openxmlformats.org/officeDocument/2006/relationships/customXml" Target="../ink/ink108.xml"/><Relationship Id="rId80" Type="http://schemas.openxmlformats.org/officeDocument/2006/relationships/customXml" Target="../ink/ink112.xml"/><Relationship Id="rId3" Type="http://schemas.openxmlformats.org/officeDocument/2006/relationships/image" Target="../media/image74.png"/><Relationship Id="rId12" Type="http://schemas.openxmlformats.org/officeDocument/2006/relationships/customXml" Target="../ink/ink78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image" Target="../media/image89.png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59" Type="http://schemas.openxmlformats.org/officeDocument/2006/relationships/image" Target="../media/image102.png"/><Relationship Id="rId67" Type="http://schemas.openxmlformats.org/officeDocument/2006/relationships/image" Target="../media/image106.png"/><Relationship Id="rId20" Type="http://schemas.openxmlformats.org/officeDocument/2006/relationships/customXml" Target="../ink/ink82.xml"/><Relationship Id="rId41" Type="http://schemas.openxmlformats.org/officeDocument/2006/relationships/image" Target="../media/image93.png"/><Relationship Id="rId54" Type="http://schemas.openxmlformats.org/officeDocument/2006/relationships/customXml" Target="../ink/ink99.xml"/><Relationship Id="rId62" Type="http://schemas.openxmlformats.org/officeDocument/2006/relationships/customXml" Target="../ink/ink103.xml"/><Relationship Id="rId70" Type="http://schemas.openxmlformats.org/officeDocument/2006/relationships/customXml" Target="../ink/ink107.xml"/><Relationship Id="rId75" Type="http://schemas.openxmlformats.org/officeDocument/2006/relationships/image" Target="../media/image110.png"/><Relationship Id="rId83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49" Type="http://schemas.openxmlformats.org/officeDocument/2006/relationships/image" Target="../media/image97.png"/><Relationship Id="rId57" Type="http://schemas.openxmlformats.org/officeDocument/2006/relationships/image" Target="../media/image101.png"/><Relationship Id="rId10" Type="http://schemas.openxmlformats.org/officeDocument/2006/relationships/customXml" Target="../ink/ink77.xml"/><Relationship Id="rId31" Type="http://schemas.openxmlformats.org/officeDocument/2006/relationships/image" Target="../media/image88.png"/><Relationship Id="rId44" Type="http://schemas.openxmlformats.org/officeDocument/2006/relationships/customXml" Target="../ink/ink94.xml"/><Relationship Id="rId52" Type="http://schemas.openxmlformats.org/officeDocument/2006/relationships/customXml" Target="../ink/ink98.xml"/><Relationship Id="rId60" Type="http://schemas.openxmlformats.org/officeDocument/2006/relationships/customXml" Target="../ink/ink102.xml"/><Relationship Id="rId65" Type="http://schemas.openxmlformats.org/officeDocument/2006/relationships/image" Target="../media/image105.png"/><Relationship Id="rId73" Type="http://schemas.openxmlformats.org/officeDocument/2006/relationships/image" Target="../media/image109.png"/><Relationship Id="rId78" Type="http://schemas.openxmlformats.org/officeDocument/2006/relationships/customXml" Target="../ink/ink111.xml"/><Relationship Id="rId81" Type="http://schemas.openxmlformats.org/officeDocument/2006/relationships/image" Target="../media/image113.png"/><Relationship Id="rId4" Type="http://schemas.openxmlformats.org/officeDocument/2006/relationships/customXml" Target="../ink/ink74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81.xml"/><Relationship Id="rId39" Type="http://schemas.openxmlformats.org/officeDocument/2006/relationships/image" Target="../media/image92.png"/><Relationship Id="rId34" Type="http://schemas.openxmlformats.org/officeDocument/2006/relationships/customXml" Target="../ink/ink89.xml"/><Relationship Id="rId50" Type="http://schemas.openxmlformats.org/officeDocument/2006/relationships/customXml" Target="../ink/ink97.xml"/><Relationship Id="rId55" Type="http://schemas.openxmlformats.org/officeDocument/2006/relationships/image" Target="../media/image100.png"/><Relationship Id="rId76" Type="http://schemas.openxmlformats.org/officeDocument/2006/relationships/customXml" Target="../ink/ink110.xml"/><Relationship Id="rId7" Type="http://schemas.openxmlformats.org/officeDocument/2006/relationships/image" Target="../media/image76.png"/><Relationship Id="rId71" Type="http://schemas.openxmlformats.org/officeDocument/2006/relationships/image" Target="../media/image108.png"/><Relationship Id="rId2" Type="http://schemas.openxmlformats.org/officeDocument/2006/relationships/customXml" Target="../ink/ink73.xml"/><Relationship Id="rId29" Type="http://schemas.openxmlformats.org/officeDocument/2006/relationships/image" Target="../media/image87.png"/><Relationship Id="rId24" Type="http://schemas.openxmlformats.org/officeDocument/2006/relationships/customXml" Target="../ink/ink84.xml"/><Relationship Id="rId40" Type="http://schemas.openxmlformats.org/officeDocument/2006/relationships/customXml" Target="../ink/ink92.xml"/><Relationship Id="rId45" Type="http://schemas.openxmlformats.org/officeDocument/2006/relationships/image" Target="../media/image95.png"/><Relationship Id="rId66" Type="http://schemas.openxmlformats.org/officeDocument/2006/relationships/customXml" Target="../ink/ink105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6.xml"/><Relationship Id="rId21" Type="http://schemas.openxmlformats.org/officeDocument/2006/relationships/image" Target="../media/image83.png"/><Relationship Id="rId42" Type="http://schemas.openxmlformats.org/officeDocument/2006/relationships/customXml" Target="../ink/ink134.xml"/><Relationship Id="rId47" Type="http://schemas.openxmlformats.org/officeDocument/2006/relationships/image" Target="../media/image117.png"/><Relationship Id="rId63" Type="http://schemas.openxmlformats.org/officeDocument/2006/relationships/image" Target="../media/image125.png"/><Relationship Id="rId68" Type="http://schemas.openxmlformats.org/officeDocument/2006/relationships/customXml" Target="../ink/ink147.xml"/><Relationship Id="rId16" Type="http://schemas.openxmlformats.org/officeDocument/2006/relationships/customXml" Target="../ink/ink121.xml"/><Relationship Id="rId11" Type="http://schemas.openxmlformats.org/officeDocument/2006/relationships/image" Target="../media/image78.png"/><Relationship Id="rId24" Type="http://schemas.openxmlformats.org/officeDocument/2006/relationships/customXml" Target="../ink/ink125.xml"/><Relationship Id="rId32" Type="http://schemas.openxmlformats.org/officeDocument/2006/relationships/customXml" Target="../ink/ink129.xml"/><Relationship Id="rId37" Type="http://schemas.openxmlformats.org/officeDocument/2006/relationships/image" Target="../media/image102.png"/><Relationship Id="rId40" Type="http://schemas.openxmlformats.org/officeDocument/2006/relationships/customXml" Target="../ink/ink133.xml"/><Relationship Id="rId45" Type="http://schemas.openxmlformats.org/officeDocument/2006/relationships/image" Target="../media/image116.png"/><Relationship Id="rId53" Type="http://schemas.openxmlformats.org/officeDocument/2006/relationships/image" Target="../media/image120.png"/><Relationship Id="rId58" Type="http://schemas.openxmlformats.org/officeDocument/2006/relationships/customXml" Target="../ink/ink142.xml"/><Relationship Id="rId66" Type="http://schemas.openxmlformats.org/officeDocument/2006/relationships/customXml" Target="../ink/ink146.xml"/><Relationship Id="rId74" Type="http://schemas.openxmlformats.org/officeDocument/2006/relationships/customXml" Target="../ink/ink150.xml"/><Relationship Id="rId79" Type="http://schemas.openxmlformats.org/officeDocument/2006/relationships/image" Target="../media/image133.png"/><Relationship Id="rId5" Type="http://schemas.openxmlformats.org/officeDocument/2006/relationships/image" Target="../media/image75.png"/><Relationship Id="rId61" Type="http://schemas.openxmlformats.org/officeDocument/2006/relationships/image" Target="../media/image124.png"/><Relationship Id="rId19" Type="http://schemas.openxmlformats.org/officeDocument/2006/relationships/image" Target="../media/image82.png"/><Relationship Id="rId14" Type="http://schemas.openxmlformats.org/officeDocument/2006/relationships/customXml" Target="../ink/ink120.xml"/><Relationship Id="rId22" Type="http://schemas.openxmlformats.org/officeDocument/2006/relationships/customXml" Target="../ink/ink124.xml"/><Relationship Id="rId27" Type="http://schemas.openxmlformats.org/officeDocument/2006/relationships/image" Target="../media/image89.png"/><Relationship Id="rId30" Type="http://schemas.openxmlformats.org/officeDocument/2006/relationships/customXml" Target="../ink/ink128.xml"/><Relationship Id="rId35" Type="http://schemas.openxmlformats.org/officeDocument/2006/relationships/image" Target="../media/image98.png"/><Relationship Id="rId43" Type="http://schemas.openxmlformats.org/officeDocument/2006/relationships/image" Target="../media/image115.png"/><Relationship Id="rId48" Type="http://schemas.openxmlformats.org/officeDocument/2006/relationships/customXml" Target="../ink/ink137.xml"/><Relationship Id="rId56" Type="http://schemas.openxmlformats.org/officeDocument/2006/relationships/customXml" Target="../ink/ink141.xml"/><Relationship Id="rId64" Type="http://schemas.openxmlformats.org/officeDocument/2006/relationships/customXml" Target="../ink/ink145.xml"/><Relationship Id="rId69" Type="http://schemas.openxmlformats.org/officeDocument/2006/relationships/image" Target="../media/image128.png"/><Relationship Id="rId77" Type="http://schemas.openxmlformats.org/officeDocument/2006/relationships/image" Target="../media/image132.png"/><Relationship Id="rId8" Type="http://schemas.openxmlformats.org/officeDocument/2006/relationships/customXml" Target="../ink/ink117.xml"/><Relationship Id="rId51" Type="http://schemas.openxmlformats.org/officeDocument/2006/relationships/image" Target="../media/image119.png"/><Relationship Id="rId72" Type="http://schemas.openxmlformats.org/officeDocument/2006/relationships/customXml" Target="../ink/ink149.xml"/><Relationship Id="rId3" Type="http://schemas.openxmlformats.org/officeDocument/2006/relationships/image" Target="../media/image74.png"/><Relationship Id="rId12" Type="http://schemas.openxmlformats.org/officeDocument/2006/relationships/customXml" Target="../ink/ink119.xml"/><Relationship Id="rId17" Type="http://schemas.openxmlformats.org/officeDocument/2006/relationships/image" Target="../media/image81.png"/><Relationship Id="rId25" Type="http://schemas.openxmlformats.org/officeDocument/2006/relationships/image" Target="../media/image88.png"/><Relationship Id="rId33" Type="http://schemas.openxmlformats.org/officeDocument/2006/relationships/image" Target="../media/image97.png"/><Relationship Id="rId38" Type="http://schemas.openxmlformats.org/officeDocument/2006/relationships/customXml" Target="../ink/ink132.xml"/><Relationship Id="rId46" Type="http://schemas.openxmlformats.org/officeDocument/2006/relationships/customXml" Target="../ink/ink136.xml"/><Relationship Id="rId59" Type="http://schemas.openxmlformats.org/officeDocument/2006/relationships/image" Target="../media/image123.png"/><Relationship Id="rId67" Type="http://schemas.openxmlformats.org/officeDocument/2006/relationships/image" Target="../media/image127.png"/><Relationship Id="rId20" Type="http://schemas.openxmlformats.org/officeDocument/2006/relationships/customXml" Target="../ink/ink123.xml"/><Relationship Id="rId41" Type="http://schemas.openxmlformats.org/officeDocument/2006/relationships/image" Target="../media/image104.png"/><Relationship Id="rId54" Type="http://schemas.openxmlformats.org/officeDocument/2006/relationships/customXml" Target="../ink/ink140.xml"/><Relationship Id="rId62" Type="http://schemas.openxmlformats.org/officeDocument/2006/relationships/customXml" Target="../ink/ink144.xml"/><Relationship Id="rId70" Type="http://schemas.openxmlformats.org/officeDocument/2006/relationships/customXml" Target="../ink/ink148.xml"/><Relationship Id="rId75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127.xml"/><Relationship Id="rId36" Type="http://schemas.openxmlformats.org/officeDocument/2006/relationships/customXml" Target="../ink/ink131.xml"/><Relationship Id="rId49" Type="http://schemas.openxmlformats.org/officeDocument/2006/relationships/image" Target="../media/image118.png"/><Relationship Id="rId57" Type="http://schemas.openxmlformats.org/officeDocument/2006/relationships/image" Target="../media/image122.png"/><Relationship Id="rId10" Type="http://schemas.openxmlformats.org/officeDocument/2006/relationships/customXml" Target="../ink/ink118.xml"/><Relationship Id="rId31" Type="http://schemas.openxmlformats.org/officeDocument/2006/relationships/image" Target="../media/image91.png"/><Relationship Id="rId44" Type="http://schemas.openxmlformats.org/officeDocument/2006/relationships/customXml" Target="../ink/ink135.xml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126.png"/><Relationship Id="rId73" Type="http://schemas.openxmlformats.org/officeDocument/2006/relationships/image" Target="../media/image130.png"/><Relationship Id="rId78" Type="http://schemas.openxmlformats.org/officeDocument/2006/relationships/customXml" Target="../ink/ink152.xml"/><Relationship Id="rId4" Type="http://schemas.openxmlformats.org/officeDocument/2006/relationships/customXml" Target="../ink/ink115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122.xml"/><Relationship Id="rId39" Type="http://schemas.openxmlformats.org/officeDocument/2006/relationships/image" Target="../media/image103.png"/><Relationship Id="rId34" Type="http://schemas.openxmlformats.org/officeDocument/2006/relationships/customXml" Target="../ink/ink130.xml"/><Relationship Id="rId50" Type="http://schemas.openxmlformats.org/officeDocument/2006/relationships/customXml" Target="../ink/ink138.xml"/><Relationship Id="rId55" Type="http://schemas.openxmlformats.org/officeDocument/2006/relationships/image" Target="../media/image121.png"/><Relationship Id="rId76" Type="http://schemas.openxmlformats.org/officeDocument/2006/relationships/customXml" Target="../ink/ink151.xml"/><Relationship Id="rId7" Type="http://schemas.openxmlformats.org/officeDocument/2006/relationships/image" Target="../media/image76.png"/><Relationship Id="rId71" Type="http://schemas.openxmlformats.org/officeDocument/2006/relationships/image" Target="../media/image129.png"/><Relationship Id="rId2" Type="http://schemas.openxmlformats.org/officeDocument/2006/relationships/customXml" Target="../ink/ink114.xml"/><Relationship Id="rId29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5.xml"/><Relationship Id="rId21" Type="http://schemas.openxmlformats.org/officeDocument/2006/relationships/image" Target="../media/image83.png"/><Relationship Id="rId42" Type="http://schemas.openxmlformats.org/officeDocument/2006/relationships/customXml" Target="../ink/ink173.xml"/><Relationship Id="rId47" Type="http://schemas.openxmlformats.org/officeDocument/2006/relationships/image" Target="../media/image119.png"/><Relationship Id="rId63" Type="http://schemas.openxmlformats.org/officeDocument/2006/relationships/image" Target="../media/image134.png"/><Relationship Id="rId68" Type="http://schemas.openxmlformats.org/officeDocument/2006/relationships/customXml" Target="../ink/ink186.xml"/><Relationship Id="rId16" Type="http://schemas.openxmlformats.org/officeDocument/2006/relationships/customXml" Target="../ink/ink160.xml"/><Relationship Id="rId11" Type="http://schemas.openxmlformats.org/officeDocument/2006/relationships/image" Target="../media/image78.png"/><Relationship Id="rId32" Type="http://schemas.openxmlformats.org/officeDocument/2006/relationships/customXml" Target="../ink/ink168.xml"/><Relationship Id="rId37" Type="http://schemas.openxmlformats.org/officeDocument/2006/relationships/image" Target="../media/image104.png"/><Relationship Id="rId53" Type="http://schemas.openxmlformats.org/officeDocument/2006/relationships/image" Target="../media/image126.png"/><Relationship Id="rId58" Type="http://schemas.openxmlformats.org/officeDocument/2006/relationships/customXml" Target="../ink/ink181.xml"/><Relationship Id="rId74" Type="http://schemas.openxmlformats.org/officeDocument/2006/relationships/customXml" Target="../ink/ink189.xml"/><Relationship Id="rId79" Type="http://schemas.openxmlformats.org/officeDocument/2006/relationships/image" Target="../media/image142.png"/><Relationship Id="rId5" Type="http://schemas.openxmlformats.org/officeDocument/2006/relationships/image" Target="../media/image75.png"/><Relationship Id="rId61" Type="http://schemas.openxmlformats.org/officeDocument/2006/relationships/image" Target="../media/image130.png"/><Relationship Id="rId19" Type="http://schemas.openxmlformats.org/officeDocument/2006/relationships/image" Target="../media/image82.png"/><Relationship Id="rId14" Type="http://schemas.openxmlformats.org/officeDocument/2006/relationships/customXml" Target="../ink/ink159.xml"/><Relationship Id="rId22" Type="http://schemas.openxmlformats.org/officeDocument/2006/relationships/customXml" Target="../ink/ink163.xml"/><Relationship Id="rId27" Type="http://schemas.openxmlformats.org/officeDocument/2006/relationships/image" Target="../media/image89.png"/><Relationship Id="rId30" Type="http://schemas.openxmlformats.org/officeDocument/2006/relationships/customXml" Target="../ink/ink167.xml"/><Relationship Id="rId35" Type="http://schemas.openxmlformats.org/officeDocument/2006/relationships/image" Target="../media/image103.png"/><Relationship Id="rId43" Type="http://schemas.openxmlformats.org/officeDocument/2006/relationships/image" Target="../media/image117.png"/><Relationship Id="rId48" Type="http://schemas.openxmlformats.org/officeDocument/2006/relationships/customXml" Target="../ink/ink176.xml"/><Relationship Id="rId56" Type="http://schemas.openxmlformats.org/officeDocument/2006/relationships/customXml" Target="../ink/ink180.xml"/><Relationship Id="rId64" Type="http://schemas.openxmlformats.org/officeDocument/2006/relationships/customXml" Target="../ink/ink184.xml"/><Relationship Id="rId69" Type="http://schemas.openxmlformats.org/officeDocument/2006/relationships/image" Target="../media/image137.png"/><Relationship Id="rId77" Type="http://schemas.openxmlformats.org/officeDocument/2006/relationships/image" Target="../media/image141.png"/><Relationship Id="rId8" Type="http://schemas.openxmlformats.org/officeDocument/2006/relationships/customXml" Target="../ink/ink156.xml"/><Relationship Id="rId51" Type="http://schemas.openxmlformats.org/officeDocument/2006/relationships/image" Target="../media/image121.png"/><Relationship Id="rId72" Type="http://schemas.openxmlformats.org/officeDocument/2006/relationships/customXml" Target="../ink/ink188.xml"/><Relationship Id="rId80" Type="http://schemas.openxmlformats.org/officeDocument/2006/relationships/customXml" Target="../ink/ink192.xml"/><Relationship Id="rId3" Type="http://schemas.openxmlformats.org/officeDocument/2006/relationships/image" Target="../media/image74.png"/><Relationship Id="rId12" Type="http://schemas.openxmlformats.org/officeDocument/2006/relationships/customXml" Target="../ink/ink158.xml"/><Relationship Id="rId17" Type="http://schemas.openxmlformats.org/officeDocument/2006/relationships/image" Target="../media/image81.png"/><Relationship Id="rId25" Type="http://schemas.openxmlformats.org/officeDocument/2006/relationships/image" Target="../media/image88.png"/><Relationship Id="rId33" Type="http://schemas.openxmlformats.org/officeDocument/2006/relationships/image" Target="../media/image102.png"/><Relationship Id="rId38" Type="http://schemas.openxmlformats.org/officeDocument/2006/relationships/customXml" Target="../ink/ink171.xml"/><Relationship Id="rId46" Type="http://schemas.openxmlformats.org/officeDocument/2006/relationships/customXml" Target="../ink/ink175.xml"/><Relationship Id="rId59" Type="http://schemas.openxmlformats.org/officeDocument/2006/relationships/image" Target="../media/image129.png"/><Relationship Id="rId67" Type="http://schemas.openxmlformats.org/officeDocument/2006/relationships/image" Target="../media/image136.png"/><Relationship Id="rId20" Type="http://schemas.openxmlformats.org/officeDocument/2006/relationships/customXml" Target="../ink/ink162.xml"/><Relationship Id="rId41" Type="http://schemas.openxmlformats.org/officeDocument/2006/relationships/image" Target="../media/image116.png"/><Relationship Id="rId54" Type="http://schemas.openxmlformats.org/officeDocument/2006/relationships/customXml" Target="../ink/ink179.xml"/><Relationship Id="rId62" Type="http://schemas.openxmlformats.org/officeDocument/2006/relationships/customXml" Target="../ink/ink183.xml"/><Relationship Id="rId70" Type="http://schemas.openxmlformats.org/officeDocument/2006/relationships/customXml" Target="../ink/ink187.xml"/><Relationship Id="rId7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166.xml"/><Relationship Id="rId36" Type="http://schemas.openxmlformats.org/officeDocument/2006/relationships/customXml" Target="../ink/ink170.xml"/><Relationship Id="rId49" Type="http://schemas.openxmlformats.org/officeDocument/2006/relationships/image" Target="../media/image120.png"/><Relationship Id="rId57" Type="http://schemas.openxmlformats.org/officeDocument/2006/relationships/image" Target="../media/image128.png"/><Relationship Id="rId10" Type="http://schemas.openxmlformats.org/officeDocument/2006/relationships/customXml" Target="../ink/ink157.xml"/><Relationship Id="rId31" Type="http://schemas.openxmlformats.org/officeDocument/2006/relationships/image" Target="../media/image91.png"/><Relationship Id="rId44" Type="http://schemas.openxmlformats.org/officeDocument/2006/relationships/customXml" Target="../ink/ink174.xml"/><Relationship Id="rId52" Type="http://schemas.openxmlformats.org/officeDocument/2006/relationships/customXml" Target="../ink/ink178.xml"/><Relationship Id="rId60" Type="http://schemas.openxmlformats.org/officeDocument/2006/relationships/customXml" Target="../ink/ink182.xml"/><Relationship Id="rId65" Type="http://schemas.openxmlformats.org/officeDocument/2006/relationships/image" Target="../media/image135.png"/><Relationship Id="rId73" Type="http://schemas.openxmlformats.org/officeDocument/2006/relationships/image" Target="../media/image139.png"/><Relationship Id="rId78" Type="http://schemas.openxmlformats.org/officeDocument/2006/relationships/customXml" Target="../ink/ink191.xml"/><Relationship Id="rId81" Type="http://schemas.openxmlformats.org/officeDocument/2006/relationships/image" Target="../media/image143.png"/><Relationship Id="rId4" Type="http://schemas.openxmlformats.org/officeDocument/2006/relationships/customXml" Target="../ink/ink154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161.xml"/><Relationship Id="rId39" Type="http://schemas.openxmlformats.org/officeDocument/2006/relationships/image" Target="../media/image115.png"/><Relationship Id="rId34" Type="http://schemas.openxmlformats.org/officeDocument/2006/relationships/customXml" Target="../ink/ink169.xml"/><Relationship Id="rId50" Type="http://schemas.openxmlformats.org/officeDocument/2006/relationships/customXml" Target="../ink/ink177.xml"/><Relationship Id="rId55" Type="http://schemas.openxmlformats.org/officeDocument/2006/relationships/image" Target="../media/image127.png"/><Relationship Id="rId76" Type="http://schemas.openxmlformats.org/officeDocument/2006/relationships/customXml" Target="../ink/ink190.xml"/><Relationship Id="rId7" Type="http://schemas.openxmlformats.org/officeDocument/2006/relationships/image" Target="../media/image76.png"/><Relationship Id="rId71" Type="http://schemas.openxmlformats.org/officeDocument/2006/relationships/image" Target="../media/image138.png"/><Relationship Id="rId2" Type="http://schemas.openxmlformats.org/officeDocument/2006/relationships/customXml" Target="../ink/ink153.xml"/><Relationship Id="rId29" Type="http://schemas.openxmlformats.org/officeDocument/2006/relationships/image" Target="../media/image90.png"/><Relationship Id="rId24" Type="http://schemas.openxmlformats.org/officeDocument/2006/relationships/customXml" Target="../ink/ink164.xml"/><Relationship Id="rId40" Type="http://schemas.openxmlformats.org/officeDocument/2006/relationships/customXml" Target="../ink/ink172.xml"/><Relationship Id="rId45" Type="http://schemas.openxmlformats.org/officeDocument/2006/relationships/image" Target="../media/image118.png"/><Relationship Id="rId66" Type="http://schemas.openxmlformats.org/officeDocument/2006/relationships/customXml" Target="../ink/ink185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5.xml"/><Relationship Id="rId21" Type="http://schemas.openxmlformats.org/officeDocument/2006/relationships/image" Target="../media/image83.png"/><Relationship Id="rId42" Type="http://schemas.openxmlformats.org/officeDocument/2006/relationships/customXml" Target="../ink/ink213.xml"/><Relationship Id="rId47" Type="http://schemas.openxmlformats.org/officeDocument/2006/relationships/image" Target="../media/image119.png"/><Relationship Id="rId63" Type="http://schemas.openxmlformats.org/officeDocument/2006/relationships/image" Target="../media/image134.png"/><Relationship Id="rId68" Type="http://schemas.openxmlformats.org/officeDocument/2006/relationships/customXml" Target="../ink/ink226.xml"/><Relationship Id="rId16" Type="http://schemas.openxmlformats.org/officeDocument/2006/relationships/customXml" Target="../ink/ink200.xml"/><Relationship Id="rId11" Type="http://schemas.openxmlformats.org/officeDocument/2006/relationships/image" Target="../media/image78.png"/><Relationship Id="rId32" Type="http://schemas.openxmlformats.org/officeDocument/2006/relationships/customXml" Target="../ink/ink208.xml"/><Relationship Id="rId37" Type="http://schemas.openxmlformats.org/officeDocument/2006/relationships/image" Target="../media/image104.png"/><Relationship Id="rId53" Type="http://schemas.openxmlformats.org/officeDocument/2006/relationships/image" Target="../media/image126.png"/><Relationship Id="rId58" Type="http://schemas.openxmlformats.org/officeDocument/2006/relationships/customXml" Target="../ink/ink221.xml"/><Relationship Id="rId74" Type="http://schemas.openxmlformats.org/officeDocument/2006/relationships/customXml" Target="../ink/ink229.xml"/><Relationship Id="rId79" Type="http://schemas.openxmlformats.org/officeDocument/2006/relationships/image" Target="../media/image142.png"/><Relationship Id="rId5" Type="http://schemas.openxmlformats.org/officeDocument/2006/relationships/image" Target="../media/image75.png"/><Relationship Id="rId61" Type="http://schemas.openxmlformats.org/officeDocument/2006/relationships/image" Target="../media/image130.png"/><Relationship Id="rId19" Type="http://schemas.openxmlformats.org/officeDocument/2006/relationships/image" Target="../media/image82.png"/><Relationship Id="rId14" Type="http://schemas.openxmlformats.org/officeDocument/2006/relationships/customXml" Target="../ink/ink199.xml"/><Relationship Id="rId22" Type="http://schemas.openxmlformats.org/officeDocument/2006/relationships/customXml" Target="../ink/ink203.xml"/><Relationship Id="rId27" Type="http://schemas.openxmlformats.org/officeDocument/2006/relationships/image" Target="../media/image89.png"/><Relationship Id="rId30" Type="http://schemas.openxmlformats.org/officeDocument/2006/relationships/customXml" Target="../ink/ink207.xml"/><Relationship Id="rId35" Type="http://schemas.openxmlformats.org/officeDocument/2006/relationships/image" Target="../media/image103.png"/><Relationship Id="rId43" Type="http://schemas.openxmlformats.org/officeDocument/2006/relationships/image" Target="../media/image117.png"/><Relationship Id="rId48" Type="http://schemas.openxmlformats.org/officeDocument/2006/relationships/customXml" Target="../ink/ink216.xml"/><Relationship Id="rId56" Type="http://schemas.openxmlformats.org/officeDocument/2006/relationships/customXml" Target="../ink/ink220.xml"/><Relationship Id="rId64" Type="http://schemas.openxmlformats.org/officeDocument/2006/relationships/customXml" Target="../ink/ink224.xml"/><Relationship Id="rId69" Type="http://schemas.openxmlformats.org/officeDocument/2006/relationships/image" Target="../media/image137.png"/><Relationship Id="rId77" Type="http://schemas.openxmlformats.org/officeDocument/2006/relationships/image" Target="../media/image141.png"/><Relationship Id="rId8" Type="http://schemas.openxmlformats.org/officeDocument/2006/relationships/customXml" Target="../ink/ink196.xml"/><Relationship Id="rId51" Type="http://schemas.openxmlformats.org/officeDocument/2006/relationships/image" Target="../media/image121.png"/><Relationship Id="rId72" Type="http://schemas.openxmlformats.org/officeDocument/2006/relationships/customXml" Target="../ink/ink228.xml"/><Relationship Id="rId80" Type="http://schemas.openxmlformats.org/officeDocument/2006/relationships/customXml" Target="../ink/ink232.xml"/><Relationship Id="rId3" Type="http://schemas.openxmlformats.org/officeDocument/2006/relationships/image" Target="../media/image74.png"/><Relationship Id="rId12" Type="http://schemas.openxmlformats.org/officeDocument/2006/relationships/customXml" Target="../ink/ink198.xml"/><Relationship Id="rId17" Type="http://schemas.openxmlformats.org/officeDocument/2006/relationships/image" Target="../media/image81.png"/><Relationship Id="rId25" Type="http://schemas.openxmlformats.org/officeDocument/2006/relationships/image" Target="../media/image88.png"/><Relationship Id="rId33" Type="http://schemas.openxmlformats.org/officeDocument/2006/relationships/image" Target="../media/image102.png"/><Relationship Id="rId38" Type="http://schemas.openxmlformats.org/officeDocument/2006/relationships/customXml" Target="../ink/ink211.xml"/><Relationship Id="rId46" Type="http://schemas.openxmlformats.org/officeDocument/2006/relationships/customXml" Target="../ink/ink215.xml"/><Relationship Id="rId59" Type="http://schemas.openxmlformats.org/officeDocument/2006/relationships/image" Target="../media/image129.png"/><Relationship Id="rId67" Type="http://schemas.openxmlformats.org/officeDocument/2006/relationships/image" Target="../media/image136.png"/><Relationship Id="rId20" Type="http://schemas.openxmlformats.org/officeDocument/2006/relationships/customXml" Target="../ink/ink202.xml"/><Relationship Id="rId41" Type="http://schemas.openxmlformats.org/officeDocument/2006/relationships/image" Target="../media/image116.png"/><Relationship Id="rId54" Type="http://schemas.openxmlformats.org/officeDocument/2006/relationships/customXml" Target="../ink/ink219.xml"/><Relationship Id="rId62" Type="http://schemas.openxmlformats.org/officeDocument/2006/relationships/customXml" Target="../ink/ink223.xml"/><Relationship Id="rId70" Type="http://schemas.openxmlformats.org/officeDocument/2006/relationships/customXml" Target="../ink/ink227.xml"/><Relationship Id="rId7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5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206.xml"/><Relationship Id="rId36" Type="http://schemas.openxmlformats.org/officeDocument/2006/relationships/customXml" Target="../ink/ink210.xml"/><Relationship Id="rId49" Type="http://schemas.openxmlformats.org/officeDocument/2006/relationships/image" Target="../media/image120.png"/><Relationship Id="rId57" Type="http://schemas.openxmlformats.org/officeDocument/2006/relationships/image" Target="../media/image128.png"/><Relationship Id="rId10" Type="http://schemas.openxmlformats.org/officeDocument/2006/relationships/customXml" Target="../ink/ink197.xml"/><Relationship Id="rId31" Type="http://schemas.openxmlformats.org/officeDocument/2006/relationships/image" Target="../media/image91.png"/><Relationship Id="rId44" Type="http://schemas.openxmlformats.org/officeDocument/2006/relationships/customXml" Target="../ink/ink214.xml"/><Relationship Id="rId52" Type="http://schemas.openxmlformats.org/officeDocument/2006/relationships/customXml" Target="../ink/ink218.xml"/><Relationship Id="rId60" Type="http://schemas.openxmlformats.org/officeDocument/2006/relationships/customXml" Target="../ink/ink222.xml"/><Relationship Id="rId65" Type="http://schemas.openxmlformats.org/officeDocument/2006/relationships/image" Target="../media/image135.png"/><Relationship Id="rId73" Type="http://schemas.openxmlformats.org/officeDocument/2006/relationships/image" Target="../media/image139.png"/><Relationship Id="rId78" Type="http://schemas.openxmlformats.org/officeDocument/2006/relationships/customXml" Target="../ink/ink231.xml"/><Relationship Id="rId81" Type="http://schemas.openxmlformats.org/officeDocument/2006/relationships/image" Target="../media/image143.png"/><Relationship Id="rId4" Type="http://schemas.openxmlformats.org/officeDocument/2006/relationships/customXml" Target="../ink/ink194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201.xml"/><Relationship Id="rId39" Type="http://schemas.openxmlformats.org/officeDocument/2006/relationships/image" Target="../media/image115.png"/><Relationship Id="rId34" Type="http://schemas.openxmlformats.org/officeDocument/2006/relationships/customXml" Target="../ink/ink209.xml"/><Relationship Id="rId50" Type="http://schemas.openxmlformats.org/officeDocument/2006/relationships/customXml" Target="../ink/ink217.xml"/><Relationship Id="rId55" Type="http://schemas.openxmlformats.org/officeDocument/2006/relationships/image" Target="../media/image127.png"/><Relationship Id="rId76" Type="http://schemas.openxmlformats.org/officeDocument/2006/relationships/customXml" Target="../ink/ink230.xml"/><Relationship Id="rId7" Type="http://schemas.openxmlformats.org/officeDocument/2006/relationships/image" Target="../media/image76.png"/><Relationship Id="rId71" Type="http://schemas.openxmlformats.org/officeDocument/2006/relationships/image" Target="../media/image138.png"/><Relationship Id="rId2" Type="http://schemas.openxmlformats.org/officeDocument/2006/relationships/customXml" Target="../ink/ink193.xml"/><Relationship Id="rId29" Type="http://schemas.openxmlformats.org/officeDocument/2006/relationships/image" Target="../media/image90.png"/><Relationship Id="rId24" Type="http://schemas.openxmlformats.org/officeDocument/2006/relationships/customXml" Target="../ink/ink204.xml"/><Relationship Id="rId40" Type="http://schemas.openxmlformats.org/officeDocument/2006/relationships/customXml" Target="../ink/ink212.xml"/><Relationship Id="rId45" Type="http://schemas.openxmlformats.org/officeDocument/2006/relationships/image" Target="../media/image118.png"/><Relationship Id="rId66" Type="http://schemas.openxmlformats.org/officeDocument/2006/relationships/customXml" Target="../ink/ink2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5.xml"/><Relationship Id="rId21" Type="http://schemas.openxmlformats.org/officeDocument/2006/relationships/image" Target="../media/image83.png"/><Relationship Id="rId42" Type="http://schemas.openxmlformats.org/officeDocument/2006/relationships/customXml" Target="../ink/ink253.xml"/><Relationship Id="rId47" Type="http://schemas.openxmlformats.org/officeDocument/2006/relationships/image" Target="../media/image96.png"/><Relationship Id="rId63" Type="http://schemas.openxmlformats.org/officeDocument/2006/relationships/image" Target="../media/image104.png"/><Relationship Id="rId68" Type="http://schemas.openxmlformats.org/officeDocument/2006/relationships/customXml" Target="../ink/ink266.xml"/><Relationship Id="rId16" Type="http://schemas.openxmlformats.org/officeDocument/2006/relationships/customXml" Target="../ink/ink240.xml"/><Relationship Id="rId11" Type="http://schemas.openxmlformats.org/officeDocument/2006/relationships/image" Target="../media/image78.png"/><Relationship Id="rId32" Type="http://schemas.openxmlformats.org/officeDocument/2006/relationships/customXml" Target="../ink/ink248.xml"/><Relationship Id="rId37" Type="http://schemas.openxmlformats.org/officeDocument/2006/relationships/image" Target="../media/image91.png"/><Relationship Id="rId53" Type="http://schemas.openxmlformats.org/officeDocument/2006/relationships/image" Target="../media/image99.png"/><Relationship Id="rId58" Type="http://schemas.openxmlformats.org/officeDocument/2006/relationships/customXml" Target="../ink/ink261.xml"/><Relationship Id="rId74" Type="http://schemas.openxmlformats.org/officeDocument/2006/relationships/customXml" Target="../ink/ink269.xml"/><Relationship Id="rId79" Type="http://schemas.openxmlformats.org/officeDocument/2006/relationships/image" Target="../media/image112.png"/><Relationship Id="rId5" Type="http://schemas.openxmlformats.org/officeDocument/2006/relationships/image" Target="../media/image75.png"/><Relationship Id="rId61" Type="http://schemas.openxmlformats.org/officeDocument/2006/relationships/image" Target="../media/image103.png"/><Relationship Id="rId82" Type="http://schemas.openxmlformats.org/officeDocument/2006/relationships/customXml" Target="../ink/ink273.xml"/><Relationship Id="rId19" Type="http://schemas.openxmlformats.org/officeDocument/2006/relationships/image" Target="../media/image82.png"/><Relationship Id="rId14" Type="http://schemas.openxmlformats.org/officeDocument/2006/relationships/customXml" Target="../ink/ink239.xml"/><Relationship Id="rId22" Type="http://schemas.openxmlformats.org/officeDocument/2006/relationships/customXml" Target="../ink/ink243.xml"/><Relationship Id="rId27" Type="http://schemas.openxmlformats.org/officeDocument/2006/relationships/image" Target="../media/image86.png"/><Relationship Id="rId30" Type="http://schemas.openxmlformats.org/officeDocument/2006/relationships/customXml" Target="../ink/ink247.xml"/><Relationship Id="rId35" Type="http://schemas.openxmlformats.org/officeDocument/2006/relationships/image" Target="../media/image90.png"/><Relationship Id="rId43" Type="http://schemas.openxmlformats.org/officeDocument/2006/relationships/image" Target="../media/image94.png"/><Relationship Id="rId48" Type="http://schemas.openxmlformats.org/officeDocument/2006/relationships/customXml" Target="../ink/ink256.xml"/><Relationship Id="rId56" Type="http://schemas.openxmlformats.org/officeDocument/2006/relationships/customXml" Target="../ink/ink260.xml"/><Relationship Id="rId64" Type="http://schemas.openxmlformats.org/officeDocument/2006/relationships/customXml" Target="../ink/ink264.xml"/><Relationship Id="rId69" Type="http://schemas.openxmlformats.org/officeDocument/2006/relationships/image" Target="../media/image107.png"/><Relationship Id="rId77" Type="http://schemas.openxmlformats.org/officeDocument/2006/relationships/image" Target="../media/image111.png"/><Relationship Id="rId8" Type="http://schemas.openxmlformats.org/officeDocument/2006/relationships/customXml" Target="../ink/ink236.xml"/><Relationship Id="rId51" Type="http://schemas.openxmlformats.org/officeDocument/2006/relationships/image" Target="../media/image98.png"/><Relationship Id="rId72" Type="http://schemas.openxmlformats.org/officeDocument/2006/relationships/customXml" Target="../ink/ink268.xml"/><Relationship Id="rId80" Type="http://schemas.openxmlformats.org/officeDocument/2006/relationships/customXml" Target="../ink/ink272.xml"/><Relationship Id="rId3" Type="http://schemas.openxmlformats.org/officeDocument/2006/relationships/image" Target="../media/image74.png"/><Relationship Id="rId12" Type="http://schemas.openxmlformats.org/officeDocument/2006/relationships/customXml" Target="../ink/ink238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image" Target="../media/image89.png"/><Relationship Id="rId38" Type="http://schemas.openxmlformats.org/officeDocument/2006/relationships/customXml" Target="../ink/ink251.xml"/><Relationship Id="rId46" Type="http://schemas.openxmlformats.org/officeDocument/2006/relationships/customXml" Target="../ink/ink255.xml"/><Relationship Id="rId59" Type="http://schemas.openxmlformats.org/officeDocument/2006/relationships/image" Target="../media/image102.png"/><Relationship Id="rId67" Type="http://schemas.openxmlformats.org/officeDocument/2006/relationships/image" Target="../media/image106.png"/><Relationship Id="rId20" Type="http://schemas.openxmlformats.org/officeDocument/2006/relationships/customXml" Target="../ink/ink242.xml"/><Relationship Id="rId41" Type="http://schemas.openxmlformats.org/officeDocument/2006/relationships/image" Target="../media/image93.png"/><Relationship Id="rId54" Type="http://schemas.openxmlformats.org/officeDocument/2006/relationships/customXml" Target="../ink/ink259.xml"/><Relationship Id="rId62" Type="http://schemas.openxmlformats.org/officeDocument/2006/relationships/customXml" Target="../ink/ink263.xml"/><Relationship Id="rId70" Type="http://schemas.openxmlformats.org/officeDocument/2006/relationships/customXml" Target="../ink/ink267.xml"/><Relationship Id="rId75" Type="http://schemas.openxmlformats.org/officeDocument/2006/relationships/image" Target="../media/image110.png"/><Relationship Id="rId83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5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246.xml"/><Relationship Id="rId36" Type="http://schemas.openxmlformats.org/officeDocument/2006/relationships/customXml" Target="../ink/ink250.xml"/><Relationship Id="rId49" Type="http://schemas.openxmlformats.org/officeDocument/2006/relationships/image" Target="../media/image97.png"/><Relationship Id="rId57" Type="http://schemas.openxmlformats.org/officeDocument/2006/relationships/image" Target="../media/image101.png"/><Relationship Id="rId10" Type="http://schemas.openxmlformats.org/officeDocument/2006/relationships/customXml" Target="../ink/ink237.xml"/><Relationship Id="rId31" Type="http://schemas.openxmlformats.org/officeDocument/2006/relationships/image" Target="../media/image88.png"/><Relationship Id="rId44" Type="http://schemas.openxmlformats.org/officeDocument/2006/relationships/customXml" Target="../ink/ink254.xml"/><Relationship Id="rId52" Type="http://schemas.openxmlformats.org/officeDocument/2006/relationships/customXml" Target="../ink/ink258.xml"/><Relationship Id="rId60" Type="http://schemas.openxmlformats.org/officeDocument/2006/relationships/customXml" Target="../ink/ink262.xml"/><Relationship Id="rId65" Type="http://schemas.openxmlformats.org/officeDocument/2006/relationships/image" Target="../media/image105.png"/><Relationship Id="rId73" Type="http://schemas.openxmlformats.org/officeDocument/2006/relationships/image" Target="../media/image109.png"/><Relationship Id="rId78" Type="http://schemas.openxmlformats.org/officeDocument/2006/relationships/customXml" Target="../ink/ink271.xml"/><Relationship Id="rId81" Type="http://schemas.openxmlformats.org/officeDocument/2006/relationships/image" Target="../media/image113.png"/><Relationship Id="rId4" Type="http://schemas.openxmlformats.org/officeDocument/2006/relationships/customXml" Target="../ink/ink234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241.xml"/><Relationship Id="rId39" Type="http://schemas.openxmlformats.org/officeDocument/2006/relationships/image" Target="../media/image92.png"/><Relationship Id="rId34" Type="http://schemas.openxmlformats.org/officeDocument/2006/relationships/customXml" Target="../ink/ink249.xml"/><Relationship Id="rId50" Type="http://schemas.openxmlformats.org/officeDocument/2006/relationships/customXml" Target="../ink/ink257.xml"/><Relationship Id="rId55" Type="http://schemas.openxmlformats.org/officeDocument/2006/relationships/image" Target="../media/image100.png"/><Relationship Id="rId76" Type="http://schemas.openxmlformats.org/officeDocument/2006/relationships/customXml" Target="../ink/ink270.xml"/><Relationship Id="rId7" Type="http://schemas.openxmlformats.org/officeDocument/2006/relationships/image" Target="../media/image76.png"/><Relationship Id="rId71" Type="http://schemas.openxmlformats.org/officeDocument/2006/relationships/image" Target="../media/image108.png"/><Relationship Id="rId2" Type="http://schemas.openxmlformats.org/officeDocument/2006/relationships/customXml" Target="../ink/ink233.xml"/><Relationship Id="rId29" Type="http://schemas.openxmlformats.org/officeDocument/2006/relationships/image" Target="../media/image87.png"/><Relationship Id="rId24" Type="http://schemas.openxmlformats.org/officeDocument/2006/relationships/customXml" Target="../ink/ink244.xml"/><Relationship Id="rId40" Type="http://schemas.openxmlformats.org/officeDocument/2006/relationships/customXml" Target="../ink/ink252.xml"/><Relationship Id="rId45" Type="http://schemas.openxmlformats.org/officeDocument/2006/relationships/image" Target="../media/image95.png"/><Relationship Id="rId66" Type="http://schemas.openxmlformats.org/officeDocument/2006/relationships/customXml" Target="../ink/ink265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6.xml"/><Relationship Id="rId21" Type="http://schemas.openxmlformats.org/officeDocument/2006/relationships/image" Target="../media/image83.png"/><Relationship Id="rId42" Type="http://schemas.openxmlformats.org/officeDocument/2006/relationships/customXml" Target="../ink/ink294.xml"/><Relationship Id="rId47" Type="http://schemas.openxmlformats.org/officeDocument/2006/relationships/image" Target="../media/image117.png"/><Relationship Id="rId63" Type="http://schemas.openxmlformats.org/officeDocument/2006/relationships/image" Target="../media/image125.png"/><Relationship Id="rId68" Type="http://schemas.openxmlformats.org/officeDocument/2006/relationships/customXml" Target="../ink/ink307.xml"/><Relationship Id="rId16" Type="http://schemas.openxmlformats.org/officeDocument/2006/relationships/customXml" Target="../ink/ink281.xml"/><Relationship Id="rId11" Type="http://schemas.openxmlformats.org/officeDocument/2006/relationships/image" Target="../media/image78.png"/><Relationship Id="rId24" Type="http://schemas.openxmlformats.org/officeDocument/2006/relationships/customXml" Target="../ink/ink285.xml"/><Relationship Id="rId32" Type="http://schemas.openxmlformats.org/officeDocument/2006/relationships/customXml" Target="../ink/ink289.xml"/><Relationship Id="rId37" Type="http://schemas.openxmlformats.org/officeDocument/2006/relationships/image" Target="../media/image102.png"/><Relationship Id="rId40" Type="http://schemas.openxmlformats.org/officeDocument/2006/relationships/customXml" Target="../ink/ink293.xml"/><Relationship Id="rId45" Type="http://schemas.openxmlformats.org/officeDocument/2006/relationships/image" Target="../media/image116.png"/><Relationship Id="rId53" Type="http://schemas.openxmlformats.org/officeDocument/2006/relationships/image" Target="../media/image120.png"/><Relationship Id="rId58" Type="http://schemas.openxmlformats.org/officeDocument/2006/relationships/customXml" Target="../ink/ink302.xml"/><Relationship Id="rId66" Type="http://schemas.openxmlformats.org/officeDocument/2006/relationships/customXml" Target="../ink/ink306.xml"/><Relationship Id="rId74" Type="http://schemas.openxmlformats.org/officeDocument/2006/relationships/customXml" Target="../ink/ink310.xml"/><Relationship Id="rId79" Type="http://schemas.openxmlformats.org/officeDocument/2006/relationships/image" Target="../media/image133.png"/><Relationship Id="rId5" Type="http://schemas.openxmlformats.org/officeDocument/2006/relationships/image" Target="../media/image75.png"/><Relationship Id="rId61" Type="http://schemas.openxmlformats.org/officeDocument/2006/relationships/image" Target="../media/image124.png"/><Relationship Id="rId19" Type="http://schemas.openxmlformats.org/officeDocument/2006/relationships/image" Target="../media/image82.png"/><Relationship Id="rId14" Type="http://schemas.openxmlformats.org/officeDocument/2006/relationships/customXml" Target="../ink/ink280.xml"/><Relationship Id="rId22" Type="http://schemas.openxmlformats.org/officeDocument/2006/relationships/customXml" Target="../ink/ink284.xml"/><Relationship Id="rId27" Type="http://schemas.openxmlformats.org/officeDocument/2006/relationships/image" Target="../media/image89.png"/><Relationship Id="rId30" Type="http://schemas.openxmlformats.org/officeDocument/2006/relationships/customXml" Target="../ink/ink288.xml"/><Relationship Id="rId35" Type="http://schemas.openxmlformats.org/officeDocument/2006/relationships/image" Target="../media/image98.png"/><Relationship Id="rId43" Type="http://schemas.openxmlformats.org/officeDocument/2006/relationships/image" Target="../media/image115.png"/><Relationship Id="rId48" Type="http://schemas.openxmlformats.org/officeDocument/2006/relationships/customXml" Target="../ink/ink297.xml"/><Relationship Id="rId56" Type="http://schemas.openxmlformats.org/officeDocument/2006/relationships/customXml" Target="../ink/ink301.xml"/><Relationship Id="rId64" Type="http://schemas.openxmlformats.org/officeDocument/2006/relationships/customXml" Target="../ink/ink305.xml"/><Relationship Id="rId69" Type="http://schemas.openxmlformats.org/officeDocument/2006/relationships/image" Target="../media/image128.png"/><Relationship Id="rId77" Type="http://schemas.openxmlformats.org/officeDocument/2006/relationships/image" Target="../media/image132.png"/><Relationship Id="rId8" Type="http://schemas.openxmlformats.org/officeDocument/2006/relationships/customXml" Target="../ink/ink277.xml"/><Relationship Id="rId51" Type="http://schemas.openxmlformats.org/officeDocument/2006/relationships/image" Target="../media/image119.png"/><Relationship Id="rId72" Type="http://schemas.openxmlformats.org/officeDocument/2006/relationships/customXml" Target="../ink/ink309.xml"/><Relationship Id="rId3" Type="http://schemas.openxmlformats.org/officeDocument/2006/relationships/image" Target="../media/image74.png"/><Relationship Id="rId12" Type="http://schemas.openxmlformats.org/officeDocument/2006/relationships/customXml" Target="../ink/ink279.xml"/><Relationship Id="rId17" Type="http://schemas.openxmlformats.org/officeDocument/2006/relationships/image" Target="../media/image81.png"/><Relationship Id="rId25" Type="http://schemas.openxmlformats.org/officeDocument/2006/relationships/image" Target="../media/image88.png"/><Relationship Id="rId33" Type="http://schemas.openxmlformats.org/officeDocument/2006/relationships/image" Target="../media/image97.png"/><Relationship Id="rId38" Type="http://schemas.openxmlformats.org/officeDocument/2006/relationships/customXml" Target="../ink/ink292.xml"/><Relationship Id="rId46" Type="http://schemas.openxmlformats.org/officeDocument/2006/relationships/customXml" Target="../ink/ink296.xml"/><Relationship Id="rId59" Type="http://schemas.openxmlformats.org/officeDocument/2006/relationships/image" Target="../media/image123.png"/><Relationship Id="rId67" Type="http://schemas.openxmlformats.org/officeDocument/2006/relationships/image" Target="../media/image127.png"/><Relationship Id="rId20" Type="http://schemas.openxmlformats.org/officeDocument/2006/relationships/customXml" Target="../ink/ink283.xml"/><Relationship Id="rId41" Type="http://schemas.openxmlformats.org/officeDocument/2006/relationships/image" Target="../media/image104.png"/><Relationship Id="rId54" Type="http://schemas.openxmlformats.org/officeDocument/2006/relationships/customXml" Target="../ink/ink300.xml"/><Relationship Id="rId62" Type="http://schemas.openxmlformats.org/officeDocument/2006/relationships/customXml" Target="../ink/ink304.xml"/><Relationship Id="rId70" Type="http://schemas.openxmlformats.org/officeDocument/2006/relationships/customXml" Target="../ink/ink308.xml"/><Relationship Id="rId75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6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287.xml"/><Relationship Id="rId36" Type="http://schemas.openxmlformats.org/officeDocument/2006/relationships/customXml" Target="../ink/ink291.xml"/><Relationship Id="rId49" Type="http://schemas.openxmlformats.org/officeDocument/2006/relationships/image" Target="../media/image118.png"/><Relationship Id="rId57" Type="http://schemas.openxmlformats.org/officeDocument/2006/relationships/image" Target="../media/image122.png"/><Relationship Id="rId10" Type="http://schemas.openxmlformats.org/officeDocument/2006/relationships/customXml" Target="../ink/ink278.xml"/><Relationship Id="rId31" Type="http://schemas.openxmlformats.org/officeDocument/2006/relationships/image" Target="../media/image91.png"/><Relationship Id="rId44" Type="http://schemas.openxmlformats.org/officeDocument/2006/relationships/customXml" Target="../ink/ink295.xml"/><Relationship Id="rId52" Type="http://schemas.openxmlformats.org/officeDocument/2006/relationships/customXml" Target="../ink/ink299.xml"/><Relationship Id="rId60" Type="http://schemas.openxmlformats.org/officeDocument/2006/relationships/customXml" Target="../ink/ink303.xml"/><Relationship Id="rId65" Type="http://schemas.openxmlformats.org/officeDocument/2006/relationships/image" Target="../media/image126.png"/><Relationship Id="rId73" Type="http://schemas.openxmlformats.org/officeDocument/2006/relationships/image" Target="../media/image130.png"/><Relationship Id="rId78" Type="http://schemas.openxmlformats.org/officeDocument/2006/relationships/customXml" Target="../ink/ink312.xml"/><Relationship Id="rId4" Type="http://schemas.openxmlformats.org/officeDocument/2006/relationships/customXml" Target="../ink/ink275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282.xml"/><Relationship Id="rId39" Type="http://schemas.openxmlformats.org/officeDocument/2006/relationships/image" Target="../media/image103.png"/><Relationship Id="rId34" Type="http://schemas.openxmlformats.org/officeDocument/2006/relationships/customXml" Target="../ink/ink290.xml"/><Relationship Id="rId50" Type="http://schemas.openxmlformats.org/officeDocument/2006/relationships/customXml" Target="../ink/ink298.xml"/><Relationship Id="rId55" Type="http://schemas.openxmlformats.org/officeDocument/2006/relationships/image" Target="../media/image121.png"/><Relationship Id="rId76" Type="http://schemas.openxmlformats.org/officeDocument/2006/relationships/customXml" Target="../ink/ink311.xml"/><Relationship Id="rId7" Type="http://schemas.openxmlformats.org/officeDocument/2006/relationships/image" Target="../media/image76.png"/><Relationship Id="rId71" Type="http://schemas.openxmlformats.org/officeDocument/2006/relationships/image" Target="../media/image129.png"/><Relationship Id="rId2" Type="http://schemas.openxmlformats.org/officeDocument/2006/relationships/customXml" Target="../ink/ink274.xml"/><Relationship Id="rId29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5.xml"/><Relationship Id="rId21" Type="http://schemas.openxmlformats.org/officeDocument/2006/relationships/image" Target="../media/image83.png"/><Relationship Id="rId42" Type="http://schemas.openxmlformats.org/officeDocument/2006/relationships/customXml" Target="../ink/ink333.xml"/><Relationship Id="rId47" Type="http://schemas.openxmlformats.org/officeDocument/2006/relationships/image" Target="../media/image119.png"/><Relationship Id="rId63" Type="http://schemas.openxmlformats.org/officeDocument/2006/relationships/image" Target="../media/image134.png"/><Relationship Id="rId68" Type="http://schemas.openxmlformats.org/officeDocument/2006/relationships/customXml" Target="../ink/ink346.xml"/><Relationship Id="rId16" Type="http://schemas.openxmlformats.org/officeDocument/2006/relationships/customXml" Target="../ink/ink320.xml"/><Relationship Id="rId11" Type="http://schemas.openxmlformats.org/officeDocument/2006/relationships/image" Target="../media/image78.png"/><Relationship Id="rId32" Type="http://schemas.openxmlformats.org/officeDocument/2006/relationships/customXml" Target="../ink/ink328.xml"/><Relationship Id="rId37" Type="http://schemas.openxmlformats.org/officeDocument/2006/relationships/image" Target="../media/image104.png"/><Relationship Id="rId53" Type="http://schemas.openxmlformats.org/officeDocument/2006/relationships/image" Target="../media/image126.png"/><Relationship Id="rId58" Type="http://schemas.openxmlformats.org/officeDocument/2006/relationships/customXml" Target="../ink/ink341.xml"/><Relationship Id="rId74" Type="http://schemas.openxmlformats.org/officeDocument/2006/relationships/customXml" Target="../ink/ink349.xml"/><Relationship Id="rId79" Type="http://schemas.openxmlformats.org/officeDocument/2006/relationships/image" Target="../media/image142.png"/><Relationship Id="rId5" Type="http://schemas.openxmlformats.org/officeDocument/2006/relationships/image" Target="../media/image75.png"/><Relationship Id="rId61" Type="http://schemas.openxmlformats.org/officeDocument/2006/relationships/image" Target="../media/image130.png"/><Relationship Id="rId19" Type="http://schemas.openxmlformats.org/officeDocument/2006/relationships/image" Target="../media/image82.png"/><Relationship Id="rId14" Type="http://schemas.openxmlformats.org/officeDocument/2006/relationships/customXml" Target="../ink/ink319.xml"/><Relationship Id="rId22" Type="http://schemas.openxmlformats.org/officeDocument/2006/relationships/customXml" Target="../ink/ink323.xml"/><Relationship Id="rId27" Type="http://schemas.openxmlformats.org/officeDocument/2006/relationships/image" Target="../media/image89.png"/><Relationship Id="rId30" Type="http://schemas.openxmlformats.org/officeDocument/2006/relationships/customXml" Target="../ink/ink327.xml"/><Relationship Id="rId35" Type="http://schemas.openxmlformats.org/officeDocument/2006/relationships/image" Target="../media/image103.png"/><Relationship Id="rId43" Type="http://schemas.openxmlformats.org/officeDocument/2006/relationships/image" Target="../media/image117.png"/><Relationship Id="rId48" Type="http://schemas.openxmlformats.org/officeDocument/2006/relationships/customXml" Target="../ink/ink336.xml"/><Relationship Id="rId56" Type="http://schemas.openxmlformats.org/officeDocument/2006/relationships/customXml" Target="../ink/ink340.xml"/><Relationship Id="rId64" Type="http://schemas.openxmlformats.org/officeDocument/2006/relationships/customXml" Target="../ink/ink344.xml"/><Relationship Id="rId69" Type="http://schemas.openxmlformats.org/officeDocument/2006/relationships/image" Target="../media/image137.png"/><Relationship Id="rId77" Type="http://schemas.openxmlformats.org/officeDocument/2006/relationships/image" Target="../media/image141.png"/><Relationship Id="rId8" Type="http://schemas.openxmlformats.org/officeDocument/2006/relationships/customXml" Target="../ink/ink316.xml"/><Relationship Id="rId51" Type="http://schemas.openxmlformats.org/officeDocument/2006/relationships/image" Target="../media/image121.png"/><Relationship Id="rId72" Type="http://schemas.openxmlformats.org/officeDocument/2006/relationships/customXml" Target="../ink/ink348.xml"/><Relationship Id="rId80" Type="http://schemas.openxmlformats.org/officeDocument/2006/relationships/customXml" Target="../ink/ink352.xml"/><Relationship Id="rId3" Type="http://schemas.openxmlformats.org/officeDocument/2006/relationships/image" Target="../media/image74.png"/><Relationship Id="rId12" Type="http://schemas.openxmlformats.org/officeDocument/2006/relationships/customXml" Target="../ink/ink318.xml"/><Relationship Id="rId17" Type="http://schemas.openxmlformats.org/officeDocument/2006/relationships/image" Target="../media/image81.png"/><Relationship Id="rId25" Type="http://schemas.openxmlformats.org/officeDocument/2006/relationships/image" Target="../media/image88.png"/><Relationship Id="rId33" Type="http://schemas.openxmlformats.org/officeDocument/2006/relationships/image" Target="../media/image102.png"/><Relationship Id="rId38" Type="http://schemas.openxmlformats.org/officeDocument/2006/relationships/customXml" Target="../ink/ink331.xml"/><Relationship Id="rId46" Type="http://schemas.openxmlformats.org/officeDocument/2006/relationships/customXml" Target="../ink/ink335.xml"/><Relationship Id="rId59" Type="http://schemas.openxmlformats.org/officeDocument/2006/relationships/image" Target="../media/image129.png"/><Relationship Id="rId67" Type="http://schemas.openxmlformats.org/officeDocument/2006/relationships/image" Target="../media/image136.png"/><Relationship Id="rId20" Type="http://schemas.openxmlformats.org/officeDocument/2006/relationships/customXml" Target="../ink/ink322.xml"/><Relationship Id="rId41" Type="http://schemas.openxmlformats.org/officeDocument/2006/relationships/image" Target="../media/image116.png"/><Relationship Id="rId54" Type="http://schemas.openxmlformats.org/officeDocument/2006/relationships/customXml" Target="../ink/ink339.xml"/><Relationship Id="rId62" Type="http://schemas.openxmlformats.org/officeDocument/2006/relationships/customXml" Target="../ink/ink343.xml"/><Relationship Id="rId70" Type="http://schemas.openxmlformats.org/officeDocument/2006/relationships/customXml" Target="../ink/ink347.xml"/><Relationship Id="rId7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5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326.xml"/><Relationship Id="rId36" Type="http://schemas.openxmlformats.org/officeDocument/2006/relationships/customXml" Target="../ink/ink330.xml"/><Relationship Id="rId49" Type="http://schemas.openxmlformats.org/officeDocument/2006/relationships/image" Target="../media/image120.png"/><Relationship Id="rId57" Type="http://schemas.openxmlformats.org/officeDocument/2006/relationships/image" Target="../media/image128.png"/><Relationship Id="rId10" Type="http://schemas.openxmlformats.org/officeDocument/2006/relationships/customXml" Target="../ink/ink317.xml"/><Relationship Id="rId31" Type="http://schemas.openxmlformats.org/officeDocument/2006/relationships/image" Target="../media/image91.png"/><Relationship Id="rId44" Type="http://schemas.openxmlformats.org/officeDocument/2006/relationships/customXml" Target="../ink/ink334.xml"/><Relationship Id="rId52" Type="http://schemas.openxmlformats.org/officeDocument/2006/relationships/customXml" Target="../ink/ink338.xml"/><Relationship Id="rId60" Type="http://schemas.openxmlformats.org/officeDocument/2006/relationships/customXml" Target="../ink/ink342.xml"/><Relationship Id="rId65" Type="http://schemas.openxmlformats.org/officeDocument/2006/relationships/image" Target="../media/image135.png"/><Relationship Id="rId73" Type="http://schemas.openxmlformats.org/officeDocument/2006/relationships/image" Target="../media/image139.png"/><Relationship Id="rId78" Type="http://schemas.openxmlformats.org/officeDocument/2006/relationships/customXml" Target="../ink/ink351.xml"/><Relationship Id="rId81" Type="http://schemas.openxmlformats.org/officeDocument/2006/relationships/image" Target="../media/image143.png"/><Relationship Id="rId4" Type="http://schemas.openxmlformats.org/officeDocument/2006/relationships/customXml" Target="../ink/ink314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321.xml"/><Relationship Id="rId39" Type="http://schemas.openxmlformats.org/officeDocument/2006/relationships/image" Target="../media/image115.png"/><Relationship Id="rId34" Type="http://schemas.openxmlformats.org/officeDocument/2006/relationships/customXml" Target="../ink/ink329.xml"/><Relationship Id="rId50" Type="http://schemas.openxmlformats.org/officeDocument/2006/relationships/customXml" Target="../ink/ink337.xml"/><Relationship Id="rId55" Type="http://schemas.openxmlformats.org/officeDocument/2006/relationships/image" Target="../media/image127.png"/><Relationship Id="rId76" Type="http://schemas.openxmlformats.org/officeDocument/2006/relationships/customXml" Target="../ink/ink350.xml"/><Relationship Id="rId7" Type="http://schemas.openxmlformats.org/officeDocument/2006/relationships/image" Target="../media/image76.png"/><Relationship Id="rId71" Type="http://schemas.openxmlformats.org/officeDocument/2006/relationships/image" Target="../media/image138.png"/><Relationship Id="rId2" Type="http://schemas.openxmlformats.org/officeDocument/2006/relationships/customXml" Target="../ink/ink313.xml"/><Relationship Id="rId29" Type="http://schemas.openxmlformats.org/officeDocument/2006/relationships/image" Target="../media/image90.png"/><Relationship Id="rId24" Type="http://schemas.openxmlformats.org/officeDocument/2006/relationships/customXml" Target="../ink/ink324.xml"/><Relationship Id="rId40" Type="http://schemas.openxmlformats.org/officeDocument/2006/relationships/customXml" Target="../ink/ink332.xml"/><Relationship Id="rId45" Type="http://schemas.openxmlformats.org/officeDocument/2006/relationships/image" Target="../media/image118.png"/><Relationship Id="rId66" Type="http://schemas.openxmlformats.org/officeDocument/2006/relationships/customXml" Target="../ink/ink3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9.png"/><Relationship Id="rId50" Type="http://schemas.openxmlformats.org/officeDocument/2006/relationships/customXml" Target="../ink/ink25.xml"/><Relationship Id="rId55" Type="http://schemas.openxmlformats.org/officeDocument/2006/relationships/image" Target="../media/image32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0.png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53" Type="http://schemas.openxmlformats.org/officeDocument/2006/relationships/image" Target="../media/image31.png"/><Relationship Id="rId58" Type="http://schemas.openxmlformats.org/officeDocument/2006/relationships/customXml" Target="../ink/ink30.xml"/><Relationship Id="rId5" Type="http://schemas.openxmlformats.org/officeDocument/2006/relationships/image" Target="../media/image8.png"/><Relationship Id="rId61" Type="http://schemas.openxmlformats.org/officeDocument/2006/relationships/image" Target="../media/image35.png"/><Relationship Id="rId1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4.xml"/><Relationship Id="rId56" Type="http://schemas.openxmlformats.org/officeDocument/2006/relationships/customXml" Target="../ink/ink29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54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0.png"/><Relationship Id="rId57" Type="http://schemas.openxmlformats.org/officeDocument/2006/relationships/image" Target="../media/image33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44" Type="http://schemas.openxmlformats.org/officeDocument/2006/relationships/customXml" Target="../ink/ink22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.xml"/><Relationship Id="rId21" Type="http://schemas.openxmlformats.org/officeDocument/2006/relationships/image" Target="../media/image45.png"/><Relationship Id="rId42" Type="http://schemas.openxmlformats.org/officeDocument/2006/relationships/customXml" Target="../ink/ink52.xml"/><Relationship Id="rId47" Type="http://schemas.openxmlformats.org/officeDocument/2006/relationships/image" Target="../media/image58.png"/><Relationship Id="rId63" Type="http://schemas.openxmlformats.org/officeDocument/2006/relationships/customXml" Target="../ink/ink63.xml"/><Relationship Id="rId68" Type="http://schemas.openxmlformats.org/officeDocument/2006/relationships/customXml" Target="../ink/ink67.xm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3.png"/><Relationship Id="rId40" Type="http://schemas.openxmlformats.org/officeDocument/2006/relationships/customXml" Target="../ink/ink51.xml"/><Relationship Id="rId45" Type="http://schemas.openxmlformats.org/officeDocument/2006/relationships/image" Target="../media/image57.png"/><Relationship Id="rId53" Type="http://schemas.openxmlformats.org/officeDocument/2006/relationships/customXml" Target="../ink/ink58.xml"/><Relationship Id="rId58" Type="http://schemas.openxmlformats.org/officeDocument/2006/relationships/image" Target="../media/image63.png"/><Relationship Id="rId66" Type="http://schemas.openxmlformats.org/officeDocument/2006/relationships/customXml" Target="../ink/ink65.xml"/><Relationship Id="rId5" Type="http://schemas.openxmlformats.org/officeDocument/2006/relationships/image" Target="../media/image37.png"/><Relationship Id="rId61" Type="http://schemas.openxmlformats.org/officeDocument/2006/relationships/customXml" Target="../ink/ink62.xml"/><Relationship Id="rId19" Type="http://schemas.openxmlformats.org/officeDocument/2006/relationships/image" Target="../media/image44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8.png"/><Relationship Id="rId30" Type="http://schemas.openxmlformats.org/officeDocument/2006/relationships/customXml" Target="../ink/ink46.xml"/><Relationship Id="rId35" Type="http://schemas.openxmlformats.org/officeDocument/2006/relationships/image" Target="../media/image52.png"/><Relationship Id="rId43" Type="http://schemas.openxmlformats.org/officeDocument/2006/relationships/image" Target="../media/image56.png"/><Relationship Id="rId48" Type="http://schemas.openxmlformats.org/officeDocument/2006/relationships/customXml" Target="../ink/ink55.xml"/><Relationship Id="rId56" Type="http://schemas.openxmlformats.org/officeDocument/2006/relationships/image" Target="../media/image62.png"/><Relationship Id="rId64" Type="http://schemas.openxmlformats.org/officeDocument/2006/relationships/image" Target="../media/image66.png"/><Relationship Id="rId69" Type="http://schemas.openxmlformats.org/officeDocument/2006/relationships/customXml" Target="../ink/ink68.xml"/><Relationship Id="rId8" Type="http://schemas.openxmlformats.org/officeDocument/2006/relationships/customXml" Target="../ink/ink35.xml"/><Relationship Id="rId51" Type="http://schemas.openxmlformats.org/officeDocument/2006/relationships/customXml" Target="../ink/ink57.xml"/><Relationship Id="rId72" Type="http://schemas.openxmlformats.org/officeDocument/2006/relationships/customXml" Target="../ink/ink71.xml"/><Relationship Id="rId3" Type="http://schemas.openxmlformats.org/officeDocument/2006/relationships/image" Target="../media/image36.png"/><Relationship Id="rId12" Type="http://schemas.openxmlformats.org/officeDocument/2006/relationships/customXml" Target="../ink/ink37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59" Type="http://schemas.openxmlformats.org/officeDocument/2006/relationships/customXml" Target="../ink/ink61.xml"/><Relationship Id="rId67" Type="http://schemas.openxmlformats.org/officeDocument/2006/relationships/customXml" Target="../ink/ink66.xml"/><Relationship Id="rId20" Type="http://schemas.openxmlformats.org/officeDocument/2006/relationships/customXml" Target="../ink/ink41.xml"/><Relationship Id="rId41" Type="http://schemas.openxmlformats.org/officeDocument/2006/relationships/image" Target="../media/image55.png"/><Relationship Id="rId54" Type="http://schemas.openxmlformats.org/officeDocument/2006/relationships/image" Target="../media/image61.png"/><Relationship Id="rId62" Type="http://schemas.openxmlformats.org/officeDocument/2006/relationships/image" Target="../media/image65.png"/><Relationship Id="rId70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customXml" Target="../ink/ink56.xml"/><Relationship Id="rId57" Type="http://schemas.openxmlformats.org/officeDocument/2006/relationships/customXml" Target="../ink/ink60.xml"/><Relationship Id="rId10" Type="http://schemas.openxmlformats.org/officeDocument/2006/relationships/customXml" Target="../ink/ink36.xml"/><Relationship Id="rId31" Type="http://schemas.openxmlformats.org/officeDocument/2006/relationships/image" Target="../media/image50.png"/><Relationship Id="rId44" Type="http://schemas.openxmlformats.org/officeDocument/2006/relationships/customXml" Target="../ink/ink53.xml"/><Relationship Id="rId52" Type="http://schemas.openxmlformats.org/officeDocument/2006/relationships/image" Target="../media/image60.png"/><Relationship Id="rId60" Type="http://schemas.openxmlformats.org/officeDocument/2006/relationships/image" Target="../media/image64.png"/><Relationship Id="rId65" Type="http://schemas.openxmlformats.org/officeDocument/2006/relationships/customXml" Target="../ink/ink64.xml"/><Relationship Id="rId73" Type="http://schemas.openxmlformats.org/officeDocument/2006/relationships/customXml" Target="../ink/ink72.xml"/><Relationship Id="rId4" Type="http://schemas.openxmlformats.org/officeDocument/2006/relationships/customXml" Target="../ink/ink33.xml"/><Relationship Id="rId9" Type="http://schemas.openxmlformats.org/officeDocument/2006/relationships/image" Target="../media/image39.png"/><Relationship Id="rId13" Type="http://schemas.openxmlformats.org/officeDocument/2006/relationships/image" Target="../media/image41.png"/><Relationship Id="rId18" Type="http://schemas.openxmlformats.org/officeDocument/2006/relationships/customXml" Target="../ink/ink40.xml"/><Relationship Id="rId39" Type="http://schemas.openxmlformats.org/officeDocument/2006/relationships/image" Target="../media/image54.png"/><Relationship Id="rId34" Type="http://schemas.openxmlformats.org/officeDocument/2006/relationships/customXml" Target="../ink/ink48.xml"/><Relationship Id="rId50" Type="http://schemas.openxmlformats.org/officeDocument/2006/relationships/image" Target="../media/image59.png"/><Relationship Id="rId55" Type="http://schemas.openxmlformats.org/officeDocument/2006/relationships/customXml" Target="../ink/ink59.xml"/><Relationship Id="rId7" Type="http://schemas.openxmlformats.org/officeDocument/2006/relationships/image" Target="../media/image38.png"/><Relationship Id="rId71" Type="http://schemas.openxmlformats.org/officeDocument/2006/relationships/customXml" Target="../ink/ink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Persistent Segment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Riley Immel, Windsor </a:t>
            </a:r>
            <a:r>
              <a:rPr lang="en-US" err="1"/>
              <a:t>antal</a:t>
            </a:r>
            <a:r>
              <a:rPr lang="en-US"/>
              <a:t>, Brandon Yang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3C54-AC2D-76E2-10E3-8B0DB0C30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597F48B3-63D0-D7A2-6845-2ED00D7BB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30" y="873447"/>
            <a:ext cx="7785100" cy="1193800"/>
          </a:xfr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35B9F84-FB5F-93AD-5531-04FE96B3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0" y="2713227"/>
            <a:ext cx="7772400" cy="3121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E41370-847F-44D4-053A-62DE681BD5E7}"/>
              </a:ext>
            </a:extLst>
          </p:cNvPr>
          <p:cNvSpPr txBox="1"/>
          <p:nvPr/>
        </p:nvSpPr>
        <p:spPr>
          <a:xfrm>
            <a:off x="2978276" y="307590"/>
            <a:ext cx="22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Public Update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D81B-F43C-67EB-A419-435B4F9181C9}"/>
              </a:ext>
            </a:extLst>
          </p:cNvPr>
          <p:cNvSpPr txBox="1"/>
          <p:nvPr/>
        </p:nvSpPr>
        <p:spPr>
          <a:xfrm>
            <a:off x="1716810" y="2205571"/>
            <a:ext cx="48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Private Update method- actually does the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3635DE-B0B3-FF7F-F9B3-6FA19A093278}"/>
              </a:ext>
            </a:extLst>
          </p:cNvPr>
          <p:cNvSpPr/>
          <p:nvPr/>
        </p:nvSpPr>
        <p:spPr>
          <a:xfrm>
            <a:off x="1995287" y="1180883"/>
            <a:ext cx="5888324" cy="536706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B275CFEA-ADA5-DC61-EA04-2A851E4A1F94}"/>
              </a:ext>
            </a:extLst>
          </p:cNvPr>
          <p:cNvSpPr/>
          <p:nvPr/>
        </p:nvSpPr>
        <p:spPr>
          <a:xfrm flipV="1">
            <a:off x="7883611" y="1396314"/>
            <a:ext cx="481913" cy="7476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0CC4A-520A-96CD-6093-E1BF16187C74}"/>
              </a:ext>
            </a:extLst>
          </p:cNvPr>
          <p:cNvSpPr txBox="1"/>
          <p:nvPr/>
        </p:nvSpPr>
        <p:spPr>
          <a:xfrm>
            <a:off x="8506764" y="676922"/>
            <a:ext cx="2286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 global var </a:t>
            </a:r>
            <a:r>
              <a:rPr lang="en-US" i="1"/>
              <a:t>version </a:t>
            </a:r>
            <a:r>
              <a:rPr lang="en-US"/>
              <a:t>then call private update method and store the return value (</a:t>
            </a:r>
            <a:r>
              <a:rPr lang="en-US" err="1"/>
              <a:t>ptr</a:t>
            </a:r>
            <a:r>
              <a:rPr lang="en-US"/>
              <a:t> to root) in the versions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F83BA-E047-22A6-A06C-AA6EA3E5CCA2}"/>
              </a:ext>
            </a:extLst>
          </p:cNvPr>
          <p:cNvSpPr/>
          <p:nvPr/>
        </p:nvSpPr>
        <p:spPr>
          <a:xfrm>
            <a:off x="1995287" y="4028303"/>
            <a:ext cx="3379902" cy="259492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0BCBF9-5577-E36B-D510-AAC4B3F98B54}"/>
              </a:ext>
            </a:extLst>
          </p:cNvPr>
          <p:cNvSpPr/>
          <p:nvPr/>
        </p:nvSpPr>
        <p:spPr>
          <a:xfrm>
            <a:off x="1995287" y="4637905"/>
            <a:ext cx="3379902" cy="259492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ABB75-C006-4CC3-B128-ABD8D159CA0C}"/>
              </a:ext>
            </a:extLst>
          </p:cNvPr>
          <p:cNvSpPr txBox="1"/>
          <p:nvPr/>
        </p:nvSpPr>
        <p:spPr>
          <a:xfrm>
            <a:off x="8832159" y="3280886"/>
            <a:ext cx="2286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the child that isn’t being updated, use the previous versions pointer, otherwise call update on the child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7143E7E-CCA1-40FA-F226-7D38531FAB43}"/>
              </a:ext>
            </a:extLst>
          </p:cNvPr>
          <p:cNvSpPr/>
          <p:nvPr/>
        </p:nvSpPr>
        <p:spPr>
          <a:xfrm flipV="1">
            <a:off x="5375189" y="3889979"/>
            <a:ext cx="3456970" cy="271808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4DCB0085-0D7E-F4BA-3E58-3D39FB7DEBE7}"/>
              </a:ext>
            </a:extLst>
          </p:cNvPr>
          <p:cNvSpPr/>
          <p:nvPr/>
        </p:nvSpPr>
        <p:spPr>
          <a:xfrm flipV="1">
            <a:off x="5375189" y="3897455"/>
            <a:ext cx="3456970" cy="87635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8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589CC-BDD7-EB52-2AAA-F90C8CE0E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181F4644-450E-98E2-9D30-9CBC48A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7" y="2669180"/>
            <a:ext cx="7772400" cy="297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289E9A-F4F6-E285-ADEB-DB1653F2ADB1}"/>
              </a:ext>
            </a:extLst>
          </p:cNvPr>
          <p:cNvSpPr txBox="1"/>
          <p:nvPr/>
        </p:nvSpPr>
        <p:spPr>
          <a:xfrm>
            <a:off x="2978276" y="307590"/>
            <a:ext cx="22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Public Query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C3C3D-FBD2-B472-7E98-74D02EC4CBB0}"/>
              </a:ext>
            </a:extLst>
          </p:cNvPr>
          <p:cNvSpPr txBox="1"/>
          <p:nvPr/>
        </p:nvSpPr>
        <p:spPr>
          <a:xfrm>
            <a:off x="1716810" y="2205571"/>
            <a:ext cx="48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Private Query method- actually does the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C20486-8015-2C67-562E-00AD3B291305}"/>
              </a:ext>
            </a:extLst>
          </p:cNvPr>
          <p:cNvSpPr txBox="1"/>
          <p:nvPr/>
        </p:nvSpPr>
        <p:spPr>
          <a:xfrm>
            <a:off x="8506764" y="676922"/>
            <a:ext cx="2286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Takes version # as an arg., then calls private method passing the root node from versions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6EEC6-E4F8-3A7C-C062-57526573D142}"/>
              </a:ext>
            </a:extLst>
          </p:cNvPr>
          <p:cNvSpPr txBox="1"/>
          <p:nvPr/>
        </p:nvSpPr>
        <p:spPr>
          <a:xfrm>
            <a:off x="8832159" y="3280886"/>
            <a:ext cx="228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Same as regular segment tree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69CCD-ACBB-53BE-D8AC-F4F04A3DB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457" y="1036486"/>
            <a:ext cx="6858000" cy="8255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F2B9D41-5114-1C7F-EBE5-428A61AC0461}"/>
              </a:ext>
            </a:extLst>
          </p:cNvPr>
          <p:cNvSpPr/>
          <p:nvPr/>
        </p:nvSpPr>
        <p:spPr>
          <a:xfrm>
            <a:off x="2434281" y="1286015"/>
            <a:ext cx="4757351" cy="366384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EE98DEF-219C-5529-D075-554DC6B0BC73}"/>
              </a:ext>
            </a:extLst>
          </p:cNvPr>
          <p:cNvSpPr/>
          <p:nvPr/>
        </p:nvSpPr>
        <p:spPr>
          <a:xfrm flipV="1">
            <a:off x="7191633" y="1396313"/>
            <a:ext cx="1173892" cy="86497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3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79E3-CE8D-8665-669F-C8094B06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879C-BF68-D815-9085-F68D7E9A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Recall that regular seg trees took:</a:t>
            </a:r>
          </a:p>
          <a:p>
            <a:pPr lvl="1"/>
            <a:r>
              <a:rPr lang="en-US"/>
              <a:t>O(n) to build</a:t>
            </a:r>
          </a:p>
          <a:p>
            <a:pPr lvl="1"/>
            <a:r>
              <a:rPr lang="en-US"/>
              <a:t>O(log n) for queries</a:t>
            </a:r>
          </a:p>
          <a:p>
            <a:pPr lvl="1"/>
            <a:r>
              <a:rPr lang="en-US"/>
              <a:t>O(log n) for updates</a:t>
            </a:r>
          </a:p>
          <a:p>
            <a:r>
              <a:rPr lang="en-US"/>
              <a:t>And had O(n) space complexity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3E444-BB61-004B-7668-ADEF15960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3CE-0185-5614-6E6A-7269D5C7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PST 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0B38-C1D2-2C30-1DCC-8EA4ED3F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PSTs still have:</a:t>
            </a:r>
          </a:p>
          <a:p>
            <a:pPr lvl="1"/>
            <a:r>
              <a:rPr lang="en-US"/>
              <a:t>O(n) to build</a:t>
            </a:r>
          </a:p>
          <a:p>
            <a:pPr lvl="1"/>
            <a:r>
              <a:rPr lang="en-US"/>
              <a:t>O(log n) for queries</a:t>
            </a:r>
          </a:p>
          <a:p>
            <a:pPr lvl="1"/>
            <a:r>
              <a:rPr lang="en-US"/>
              <a:t>O(log n) for updates</a:t>
            </a:r>
          </a:p>
          <a:p>
            <a:r>
              <a:rPr lang="en-US"/>
              <a:t>However, their space complexity is more complicated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C73F-3B70-DC36-E420-1319E3F4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PST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3F4C-8BC1-6A6F-1C28-9C79884D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PSTs have a variable to control how many versions area allowed</a:t>
            </a:r>
          </a:p>
          <a:p>
            <a:pPr lvl="1"/>
            <a:r>
              <a:rPr lang="en-US"/>
              <a:t>Remember this array? It holds the root node for each version and has length MAX where MAX is total # of allowed versions</a:t>
            </a:r>
          </a:p>
          <a:p>
            <a:r>
              <a:rPr lang="en-US"/>
              <a:t>Each new version requires copying/creating O(log n) new nodes</a:t>
            </a:r>
          </a:p>
          <a:p>
            <a:r>
              <a:rPr lang="en-US"/>
              <a:t>So overall, the space complexity is O(n + MAX*log n) so the exact complexity depends on MAX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F4EC5-736F-9D3F-19A4-5CEE759B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94" y="3160807"/>
            <a:ext cx="2741578" cy="4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3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B2EA-B8E8-0ECF-26E8-55B7AF44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CE4F-53E2-3C3F-6D6A-8CD659E4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Version Control / Backups</a:t>
            </a:r>
          </a:p>
          <a:p>
            <a:pPr lvl="1"/>
            <a:r>
              <a:rPr lang="en-US"/>
              <a:t>Provide a structure that allows history to be preserved and revisited without massive duplication</a:t>
            </a:r>
          </a:p>
          <a:p>
            <a:pPr lvl="2"/>
            <a:r>
              <a:rPr lang="en-US"/>
              <a:t>Git(hub) is an example of this type of persistence– each commit is a new “version” but only affects the new changes; unchanged items aren’t duplicated</a:t>
            </a:r>
          </a:p>
          <a:p>
            <a:r>
              <a:rPr lang="en-US"/>
              <a:t>“Time-travel” or historical analysis</a:t>
            </a:r>
          </a:p>
          <a:p>
            <a:pPr lvl="1"/>
            <a:r>
              <a:rPr lang="en-US"/>
              <a:t>Can analyze previous versions / iterations and look at changes </a:t>
            </a:r>
          </a:p>
          <a:p>
            <a:r>
              <a:rPr lang="en-US"/>
              <a:t>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7A35-2C3E-C6C8-3C79-7D58B44C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03437" cy="448281"/>
          </a:xfrm>
        </p:spPr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D7CD-7BDA-D932-97B5-C92DB569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9662"/>
            <a:ext cx="6376987" cy="13234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/>
              <a:t>A school district keeps track of enrollment numbers by geographic regions within their district; they keep records over the years and like to compare the changes over the years and look for trends.</a:t>
            </a:r>
          </a:p>
          <a:p>
            <a:pPr marL="0" indent="0">
              <a:buNone/>
            </a:pPr>
            <a:r>
              <a:rPr lang="en-US" sz="1800"/>
              <a:t>Below are the enrollment numbers for the 2000-2001 school year (version 0).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2DCED-36E1-4CB5-D085-8E47608C549A}"/>
              </a:ext>
            </a:extLst>
          </p:cNvPr>
          <p:cNvSpPr/>
          <p:nvPr/>
        </p:nvSpPr>
        <p:spPr>
          <a:xfrm>
            <a:off x="1358900" y="55619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D862F8-C6F7-2472-F096-1E500C699F09}"/>
              </a:ext>
            </a:extLst>
          </p:cNvPr>
          <p:cNvSpPr/>
          <p:nvPr/>
        </p:nvSpPr>
        <p:spPr>
          <a:xfrm>
            <a:off x="2489200" y="5561994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52ECB-004F-ED06-2249-900A9A494094}"/>
              </a:ext>
            </a:extLst>
          </p:cNvPr>
          <p:cNvSpPr/>
          <p:nvPr/>
        </p:nvSpPr>
        <p:spPr>
          <a:xfrm>
            <a:off x="3860005" y="5561993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82A3A-8372-0694-BBBE-A718535A7913}"/>
              </a:ext>
            </a:extLst>
          </p:cNvPr>
          <p:cNvSpPr/>
          <p:nvPr/>
        </p:nvSpPr>
        <p:spPr>
          <a:xfrm>
            <a:off x="4990305" y="5561992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25120-7943-0ED9-95EE-411086428302}"/>
              </a:ext>
            </a:extLst>
          </p:cNvPr>
          <p:cNvSpPr/>
          <p:nvPr/>
        </p:nvSpPr>
        <p:spPr>
          <a:xfrm>
            <a:off x="6913560" y="4469793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6E11F-6E3D-A158-3A27-4E492C9E8289}"/>
              </a:ext>
            </a:extLst>
          </p:cNvPr>
          <p:cNvSpPr/>
          <p:nvPr/>
        </p:nvSpPr>
        <p:spPr>
          <a:xfrm>
            <a:off x="1930400" y="4515152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B5F8C4-4EA8-9957-4A3E-36F733DB5CED}"/>
              </a:ext>
            </a:extLst>
          </p:cNvPr>
          <p:cNvSpPr/>
          <p:nvPr/>
        </p:nvSpPr>
        <p:spPr>
          <a:xfrm>
            <a:off x="4475955" y="44697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ECACB4-02B3-48C5-7B7E-8A35BD0518D7}"/>
              </a:ext>
            </a:extLst>
          </p:cNvPr>
          <p:cNvSpPr/>
          <p:nvPr/>
        </p:nvSpPr>
        <p:spPr>
          <a:xfrm>
            <a:off x="9732165" y="5561990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916D84-23F6-96BC-59A2-792E2798D1A7}"/>
              </a:ext>
            </a:extLst>
          </p:cNvPr>
          <p:cNvSpPr/>
          <p:nvPr/>
        </p:nvSpPr>
        <p:spPr>
          <a:xfrm>
            <a:off x="8481215" y="5561991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D5C35B-FDE6-92EF-E999-56CC1038C70E}"/>
              </a:ext>
            </a:extLst>
          </p:cNvPr>
          <p:cNvSpPr/>
          <p:nvPr/>
        </p:nvSpPr>
        <p:spPr>
          <a:xfrm>
            <a:off x="9097165" y="4469794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C49A2D-B1B8-0693-E5B6-3037F559B9F5}"/>
              </a:ext>
            </a:extLst>
          </p:cNvPr>
          <p:cNvSpPr/>
          <p:nvPr/>
        </p:nvSpPr>
        <p:spPr>
          <a:xfrm>
            <a:off x="3244850" y="3582077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40B5A-6BC5-DD7D-2FCA-4AAE5BB00DAE}"/>
              </a:ext>
            </a:extLst>
          </p:cNvPr>
          <p:cNvSpPr/>
          <p:nvPr/>
        </p:nvSpPr>
        <p:spPr>
          <a:xfrm>
            <a:off x="8007352" y="35045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B44AD-2748-8CDD-66E6-743BF1290F14}"/>
              </a:ext>
            </a:extLst>
          </p:cNvPr>
          <p:cNvSpPr/>
          <p:nvPr/>
        </p:nvSpPr>
        <p:spPr>
          <a:xfrm>
            <a:off x="5626100" y="2442029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A3D07D-568F-F0A5-46DB-7DF82E5959B9}"/>
              </a:ext>
            </a:extLst>
          </p:cNvPr>
          <p:cNvSpPr txBox="1">
            <a:spLocks/>
          </p:cNvSpPr>
          <p:nvPr/>
        </p:nvSpPr>
        <p:spPr>
          <a:xfrm>
            <a:off x="779463" y="2607539"/>
            <a:ext cx="2344738" cy="140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- There are 7 geographic regions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76681A-C22A-0114-ED16-C65DBEE05783}"/>
                  </a:ext>
                </a:extLst>
              </p14:cNvPr>
              <p14:cNvContentPartPr/>
              <p14:nvPr/>
            </p14:nvContentPartPr>
            <p14:xfrm>
              <a:off x="1720210" y="6364810"/>
              <a:ext cx="192600" cy="192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76681A-C22A-0114-ED16-C65DBEE057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210" y="6355810"/>
                <a:ext cx="210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9B04337-A69E-CB48-0547-488FDC215761}"/>
                  </a:ext>
                </a:extLst>
              </p14:cNvPr>
              <p14:cNvContentPartPr/>
              <p14:nvPr/>
            </p14:nvContentPartPr>
            <p14:xfrm>
              <a:off x="2952490" y="6362290"/>
              <a:ext cx="7200" cy="247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9B04337-A69E-CB48-0547-488FDC2157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3490" y="6353290"/>
                <a:ext cx="24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EFA22B-72DB-4841-0CD7-5A6CBC597C2C}"/>
                  </a:ext>
                </a:extLst>
              </p14:cNvPr>
              <p14:cNvContentPartPr/>
              <p14:nvPr/>
            </p14:nvContentPartPr>
            <p14:xfrm>
              <a:off x="4189090" y="6366970"/>
              <a:ext cx="245880" cy="231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EFA22B-72DB-4841-0CD7-5A6CBC597C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0090" y="6357970"/>
                <a:ext cx="263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C2476B-EA31-69B9-FBDD-96D88694050F}"/>
                  </a:ext>
                </a:extLst>
              </p14:cNvPr>
              <p14:cNvContentPartPr/>
              <p14:nvPr/>
            </p14:nvContentPartPr>
            <p14:xfrm>
              <a:off x="5448010" y="6368050"/>
              <a:ext cx="256320" cy="249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C2476B-EA31-69B9-FBDD-96D8869405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9010" y="6359037"/>
                <a:ext cx="273960" cy="266786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89A594C-A15E-999D-1804-DD85DB127B56}"/>
              </a:ext>
            </a:extLst>
          </p:cNvPr>
          <p:cNvGrpSpPr/>
          <p:nvPr/>
        </p:nvGrpSpPr>
        <p:grpSpPr>
          <a:xfrm>
            <a:off x="7314610" y="5244850"/>
            <a:ext cx="121320" cy="279000"/>
            <a:chOff x="7314610" y="5244850"/>
            <a:chExt cx="1213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149AC6-0E5D-97C6-7D99-A22A8D935E02}"/>
                    </a:ext>
                  </a:extLst>
                </p14:cNvPr>
                <p14:cNvContentPartPr/>
                <p14:nvPr/>
              </p14:nvContentPartPr>
              <p14:xfrm>
                <a:off x="7314610" y="5257450"/>
                <a:ext cx="120600" cy="7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149AC6-0E5D-97C6-7D99-A22A8D935E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05637" y="5248450"/>
                  <a:ext cx="138188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D24F04-7C0A-CC4C-D41B-B4F57C4AB4E7}"/>
                    </a:ext>
                  </a:extLst>
                </p14:cNvPr>
                <p14:cNvContentPartPr/>
                <p14:nvPr/>
              </p14:nvContentPartPr>
              <p14:xfrm>
                <a:off x="7435570" y="5244850"/>
                <a:ext cx="360" cy="27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D24F04-7C0A-CC4C-D41B-B4F57C4AB4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6570" y="5235862"/>
                  <a:ext cx="18000" cy="2966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DBA940-9264-75BA-1F24-4C5E43C05C5B}"/>
              </a:ext>
            </a:extLst>
          </p:cNvPr>
          <p:cNvGrpSpPr/>
          <p:nvPr/>
        </p:nvGrpSpPr>
        <p:grpSpPr>
          <a:xfrm>
            <a:off x="8902930" y="6343210"/>
            <a:ext cx="221400" cy="204120"/>
            <a:chOff x="8902930" y="6343210"/>
            <a:chExt cx="2214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AE8740-11E1-71AE-73FE-7471586CE87F}"/>
                    </a:ext>
                  </a:extLst>
                </p14:cNvPr>
                <p14:cNvContentPartPr/>
                <p14:nvPr/>
              </p14:nvContentPartPr>
              <p14:xfrm>
                <a:off x="8902930" y="6349690"/>
                <a:ext cx="178200" cy="197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AE8740-11E1-71AE-73FE-7471586CE8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3912" y="6340674"/>
                  <a:ext cx="195876" cy="215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D163BB-A004-F05B-A973-9E9AFDD3E916}"/>
                    </a:ext>
                  </a:extLst>
                </p14:cNvPr>
                <p14:cNvContentPartPr/>
                <p14:nvPr/>
              </p14:nvContentPartPr>
              <p14:xfrm>
                <a:off x="8972410" y="6343210"/>
                <a:ext cx="1519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D163BB-A004-F05B-A973-9E9AFDD3E9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63431" y="6334210"/>
                  <a:ext cx="169518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FF6357A-658B-25F8-DA24-8A0A2B7C11C1}"/>
                  </a:ext>
                </a:extLst>
              </p14:cNvPr>
              <p14:cNvContentPartPr/>
              <p14:nvPr/>
            </p14:nvContentPartPr>
            <p14:xfrm>
              <a:off x="10221610" y="6393970"/>
              <a:ext cx="130680" cy="201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FF6357A-658B-25F8-DA24-8A0A2B7C11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12635" y="6384970"/>
                <a:ext cx="148272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0AF7F67-C411-C1D9-F18B-95D123CC3B63}"/>
              </a:ext>
            </a:extLst>
          </p:cNvPr>
          <p:cNvGrpSpPr/>
          <p:nvPr/>
        </p:nvGrpSpPr>
        <p:grpSpPr>
          <a:xfrm>
            <a:off x="1547050" y="5751730"/>
            <a:ext cx="556560" cy="395280"/>
            <a:chOff x="1547050" y="5751730"/>
            <a:chExt cx="5565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9A4233-CFBC-4298-B549-C1A5F5F2DE97}"/>
                    </a:ext>
                  </a:extLst>
                </p14:cNvPr>
                <p14:cNvContentPartPr/>
                <p14:nvPr/>
              </p14:nvContentPartPr>
              <p14:xfrm>
                <a:off x="1547050" y="5751730"/>
                <a:ext cx="194760" cy="375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9A4233-CFBC-4298-B549-C1A5F5F2DE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8050" y="5742730"/>
                  <a:ext cx="212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725016-1A52-4B63-4208-75AD6750D03D}"/>
                    </a:ext>
                  </a:extLst>
                </p14:cNvPr>
                <p14:cNvContentPartPr/>
                <p14:nvPr/>
              </p14:nvContentPartPr>
              <p14:xfrm>
                <a:off x="1886530" y="5752090"/>
                <a:ext cx="217080" cy="39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725016-1A52-4B63-4208-75AD6750D0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7530" y="5743090"/>
                  <a:ext cx="2347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CCA3CE-7F1C-990F-7665-FB395950DB0E}"/>
              </a:ext>
            </a:extLst>
          </p:cNvPr>
          <p:cNvGrpSpPr/>
          <p:nvPr/>
        </p:nvGrpSpPr>
        <p:grpSpPr>
          <a:xfrm>
            <a:off x="2710210" y="5721130"/>
            <a:ext cx="147600" cy="367560"/>
            <a:chOff x="2710210" y="5721130"/>
            <a:chExt cx="14760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9963F9-F349-A1AE-CA67-0EF804FF5FC1}"/>
                    </a:ext>
                  </a:extLst>
                </p14:cNvPr>
                <p14:cNvContentPartPr/>
                <p14:nvPr/>
              </p14:nvContentPartPr>
              <p14:xfrm>
                <a:off x="2710210" y="5746330"/>
                <a:ext cx="146520" cy="154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9963F9-F349-A1AE-CA67-0EF804FF5F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01210" y="5737309"/>
                  <a:ext cx="164160" cy="171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DD88F3-BA38-1403-AD37-3C068873A710}"/>
                    </a:ext>
                  </a:extLst>
                </p14:cNvPr>
                <p14:cNvContentPartPr/>
                <p14:nvPr/>
              </p14:nvContentPartPr>
              <p14:xfrm>
                <a:off x="2850970" y="5721130"/>
                <a:ext cx="6840" cy="367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DD88F3-BA38-1403-AD37-3C068873A7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41970" y="5712130"/>
                  <a:ext cx="24480" cy="38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462A1C5-4879-0A08-398B-49177E0CE284}"/>
                  </a:ext>
                </a:extLst>
              </p14:cNvPr>
              <p14:cNvContentPartPr/>
              <p14:nvPr/>
            </p14:nvContentPartPr>
            <p14:xfrm>
              <a:off x="2978050" y="5720050"/>
              <a:ext cx="295200" cy="416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462A1C5-4879-0A08-398B-49177E0CE2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69050" y="5711050"/>
                <a:ext cx="312840" cy="43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EC17657B-D1F0-A30B-257E-1AE805FE1557}"/>
              </a:ext>
            </a:extLst>
          </p:cNvPr>
          <p:cNvGrpSpPr/>
          <p:nvPr/>
        </p:nvGrpSpPr>
        <p:grpSpPr>
          <a:xfrm>
            <a:off x="4095490" y="5765410"/>
            <a:ext cx="471960" cy="357480"/>
            <a:chOff x="4095490" y="5765410"/>
            <a:chExt cx="4719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E49D056-1B62-39E5-60CC-F2A7191A6AE0}"/>
                    </a:ext>
                  </a:extLst>
                </p14:cNvPr>
                <p14:cNvContentPartPr/>
                <p14:nvPr/>
              </p14:nvContentPartPr>
              <p14:xfrm>
                <a:off x="4095490" y="5765410"/>
                <a:ext cx="166320" cy="325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E49D056-1B62-39E5-60CC-F2A7191A6A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6490" y="5756410"/>
                  <a:ext cx="183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9B3505-6BDE-45BE-F10D-3C9BADC1842F}"/>
                    </a:ext>
                  </a:extLst>
                </p14:cNvPr>
                <p14:cNvContentPartPr/>
                <p14:nvPr/>
              </p14:nvContentPartPr>
              <p14:xfrm>
                <a:off x="4356130" y="5778370"/>
                <a:ext cx="211320" cy="34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9B3505-6BDE-45BE-F10D-3C9BADC184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47130" y="5769370"/>
                  <a:ext cx="22896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C107A99-79F0-493C-B141-1AE5FA1DA715}"/>
              </a:ext>
            </a:extLst>
          </p:cNvPr>
          <p:cNvGrpSpPr/>
          <p:nvPr/>
        </p:nvGrpSpPr>
        <p:grpSpPr>
          <a:xfrm>
            <a:off x="5280610" y="5758930"/>
            <a:ext cx="313920" cy="359280"/>
            <a:chOff x="5280610" y="5758930"/>
            <a:chExt cx="3139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9545F6-79B9-BD91-934A-B34C4C698ED7}"/>
                    </a:ext>
                  </a:extLst>
                </p14:cNvPr>
                <p14:cNvContentPartPr/>
                <p14:nvPr/>
              </p14:nvContentPartPr>
              <p14:xfrm>
                <a:off x="5280610" y="5758930"/>
                <a:ext cx="10440" cy="355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9545F6-79B9-BD91-934A-B34C4C698E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1610" y="5749930"/>
                  <a:ext cx="28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469EEF-8CF2-0A85-344E-6E68FB4B652D}"/>
                    </a:ext>
                  </a:extLst>
                </p14:cNvPr>
                <p14:cNvContentPartPr/>
                <p14:nvPr/>
              </p14:nvContentPartPr>
              <p14:xfrm>
                <a:off x="5444410" y="5763970"/>
                <a:ext cx="150120" cy="354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469EEF-8CF2-0A85-344E-6E68FB4B65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5410" y="5754961"/>
                  <a:ext cx="167760" cy="37189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06B986-B232-0C15-D482-19193ACD83B4}"/>
              </a:ext>
            </a:extLst>
          </p:cNvPr>
          <p:cNvGrpSpPr/>
          <p:nvPr/>
        </p:nvGrpSpPr>
        <p:grpSpPr>
          <a:xfrm>
            <a:off x="7205170" y="4622410"/>
            <a:ext cx="175320" cy="408600"/>
            <a:chOff x="7205170" y="4622410"/>
            <a:chExt cx="17532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57F921-29CF-E9AE-4B64-405B8F77A5C5}"/>
                    </a:ext>
                  </a:extLst>
                </p14:cNvPr>
                <p14:cNvContentPartPr/>
                <p14:nvPr/>
              </p14:nvContentPartPr>
              <p14:xfrm>
                <a:off x="7205170" y="4666690"/>
                <a:ext cx="14760" cy="31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57F921-29CF-E9AE-4B64-405B8F77A5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96384" y="4657690"/>
                  <a:ext cx="319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72E0D6-5460-A921-6695-A2EDACF770FF}"/>
                    </a:ext>
                  </a:extLst>
                </p14:cNvPr>
                <p14:cNvContentPartPr/>
                <p14:nvPr/>
              </p14:nvContentPartPr>
              <p14:xfrm>
                <a:off x="7353130" y="4622410"/>
                <a:ext cx="27360" cy="408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72E0D6-5460-A921-6695-A2EDACF770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44247" y="4613410"/>
                  <a:ext cx="44771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189A3C-7528-0A7B-AE2B-8B75630F18D1}"/>
              </a:ext>
            </a:extLst>
          </p:cNvPr>
          <p:cNvGrpSpPr/>
          <p:nvPr/>
        </p:nvGrpSpPr>
        <p:grpSpPr>
          <a:xfrm>
            <a:off x="8700250" y="5765410"/>
            <a:ext cx="507240" cy="413280"/>
            <a:chOff x="8700250" y="5765410"/>
            <a:chExt cx="50724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E9D49F-C1F1-533D-7285-A47C19BAB7B8}"/>
                    </a:ext>
                  </a:extLst>
                </p14:cNvPr>
                <p14:cNvContentPartPr/>
                <p14:nvPr/>
              </p14:nvContentPartPr>
              <p14:xfrm>
                <a:off x="8700250" y="5784490"/>
                <a:ext cx="203040" cy="363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E9D49F-C1F1-533D-7285-A47C19BAB7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91250" y="5775490"/>
                  <a:ext cx="220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2D3DD33-FE9C-AAA6-ADD9-59864487C551}"/>
                    </a:ext>
                  </a:extLst>
                </p14:cNvPr>
                <p14:cNvContentPartPr/>
                <p14:nvPr/>
              </p14:nvContentPartPr>
              <p14:xfrm>
                <a:off x="8743810" y="5765410"/>
                <a:ext cx="26640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2D3DD33-FE9C-AAA6-ADD9-59864487C5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34810" y="5756410"/>
                  <a:ext cx="284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EB3972D-1277-0CA7-F356-D45EAA887B71}"/>
                    </a:ext>
                  </a:extLst>
                </p14:cNvPr>
                <p14:cNvContentPartPr/>
                <p14:nvPr/>
              </p14:nvContentPartPr>
              <p14:xfrm>
                <a:off x="9168610" y="5778370"/>
                <a:ext cx="38880" cy="400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EB3972D-1277-0CA7-F356-D45EAA887B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59610" y="5769370"/>
                  <a:ext cx="5652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8F16F6-07EE-FEF6-7D6F-6CC15FB45B67}"/>
              </a:ext>
            </a:extLst>
          </p:cNvPr>
          <p:cNvGrpSpPr/>
          <p:nvPr/>
        </p:nvGrpSpPr>
        <p:grpSpPr>
          <a:xfrm>
            <a:off x="9937570" y="5722930"/>
            <a:ext cx="495720" cy="356040"/>
            <a:chOff x="9937570" y="5722930"/>
            <a:chExt cx="49572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E489A7-42F5-C5F5-976C-306BA2517171}"/>
                    </a:ext>
                  </a:extLst>
                </p14:cNvPr>
                <p14:cNvContentPartPr/>
                <p14:nvPr/>
              </p14:nvContentPartPr>
              <p14:xfrm>
                <a:off x="9937570" y="5725810"/>
                <a:ext cx="239040" cy="353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E489A7-42F5-C5F5-976C-306BA25171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28570" y="5716819"/>
                  <a:ext cx="256680" cy="370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A4A4720-9B15-9B83-9F28-E039ED3D5BF9}"/>
                    </a:ext>
                  </a:extLst>
                </p14:cNvPr>
                <p14:cNvContentPartPr/>
                <p14:nvPr/>
              </p14:nvContentPartPr>
              <p14:xfrm>
                <a:off x="10260850" y="5722930"/>
                <a:ext cx="172440" cy="342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A4A4720-9B15-9B83-9F28-E039ED3D5B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51869" y="5713930"/>
                  <a:ext cx="190043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864897A-CDA6-AEE9-9EFA-0C8EC83AC393}"/>
              </a:ext>
            </a:extLst>
          </p:cNvPr>
          <p:cNvGrpSpPr/>
          <p:nvPr/>
        </p:nvGrpSpPr>
        <p:grpSpPr>
          <a:xfrm>
            <a:off x="2246890" y="4698730"/>
            <a:ext cx="523440" cy="440640"/>
            <a:chOff x="2246890" y="4698730"/>
            <a:chExt cx="52344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1ECCBA-EC3B-7FEA-3791-F0D1A2E26C47}"/>
                    </a:ext>
                  </a:extLst>
                </p14:cNvPr>
                <p14:cNvContentPartPr/>
                <p14:nvPr/>
              </p14:nvContentPartPr>
              <p14:xfrm>
                <a:off x="2246890" y="4698730"/>
                <a:ext cx="186840" cy="411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1ECCBA-EC3B-7FEA-3791-F0D1A2E26C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7890" y="4689730"/>
                  <a:ext cx="2044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E7BB03B-C8EA-E66E-1D6A-D98650B1B40D}"/>
                    </a:ext>
                  </a:extLst>
                </p14:cNvPr>
                <p14:cNvContentPartPr/>
                <p14:nvPr/>
              </p14:nvContentPartPr>
              <p14:xfrm>
                <a:off x="2517610" y="4743010"/>
                <a:ext cx="207720" cy="396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E7BB03B-C8EA-E66E-1D6A-D98650B1B4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08626" y="4734010"/>
                  <a:ext cx="225329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CE6865C-810E-66CA-C396-868ED395F93B}"/>
                    </a:ext>
                  </a:extLst>
                </p14:cNvPr>
                <p14:cNvContentPartPr/>
                <p14:nvPr/>
              </p14:nvContentPartPr>
              <p14:xfrm>
                <a:off x="2609410" y="4713490"/>
                <a:ext cx="160920" cy="29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CE6865C-810E-66CA-C396-868ED395F9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00390" y="4704490"/>
                  <a:ext cx="1786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A88495-3FC2-4ECF-4EF4-8062A4B247BC}"/>
              </a:ext>
            </a:extLst>
          </p:cNvPr>
          <p:cNvGrpSpPr/>
          <p:nvPr/>
        </p:nvGrpSpPr>
        <p:grpSpPr>
          <a:xfrm>
            <a:off x="4718650" y="4679650"/>
            <a:ext cx="502560" cy="370440"/>
            <a:chOff x="4718650" y="4679650"/>
            <a:chExt cx="50256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8D69C70-E906-89B2-C943-0E81CAA1ACEE}"/>
                    </a:ext>
                  </a:extLst>
                </p14:cNvPr>
                <p14:cNvContentPartPr/>
                <p14:nvPr/>
              </p14:nvContentPartPr>
              <p14:xfrm>
                <a:off x="4718650" y="4679650"/>
                <a:ext cx="230040" cy="370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8D69C70-E906-89B2-C943-0E81CAA1AC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9650" y="4670659"/>
                  <a:ext cx="247680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60793B4-49A1-F4BC-E5B8-9B630B0BB075}"/>
                    </a:ext>
                  </a:extLst>
                </p14:cNvPr>
                <p14:cNvContentPartPr/>
                <p14:nvPr/>
              </p14:nvContentPartPr>
              <p14:xfrm>
                <a:off x="4832050" y="4679650"/>
                <a:ext cx="1710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60793B4-49A1-F4BC-E5B8-9B630B0BB0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23050" y="4670650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BB20623-DD83-4D12-BF2A-78E38C7198D4}"/>
                    </a:ext>
                  </a:extLst>
                </p14:cNvPr>
                <p14:cNvContentPartPr/>
                <p14:nvPr/>
              </p14:nvContentPartPr>
              <p14:xfrm>
                <a:off x="5066770" y="4680370"/>
                <a:ext cx="154440" cy="361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BB20623-DD83-4D12-BF2A-78E38C7198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57770" y="4671370"/>
                  <a:ext cx="17208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59F3A55-E867-5F72-051A-0C94764ADEBA}"/>
                  </a:ext>
                </a:extLst>
              </p14:cNvPr>
              <p14:cNvContentPartPr/>
              <p14:nvPr/>
            </p14:nvContentPartPr>
            <p14:xfrm>
              <a:off x="9334210" y="4717090"/>
              <a:ext cx="250200" cy="295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59F3A55-E867-5F72-051A-0C94764ADEB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25197" y="4708079"/>
                <a:ext cx="267865" cy="313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3BFAB0A-A1D3-511B-2222-F196BB0CFA41}"/>
                  </a:ext>
                </a:extLst>
              </p14:cNvPr>
              <p14:cNvContentPartPr/>
              <p14:nvPr/>
            </p14:nvContentPartPr>
            <p14:xfrm>
              <a:off x="9680890" y="4724290"/>
              <a:ext cx="28440" cy="339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3BFAB0A-A1D3-511B-2222-F196BB0CFA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71775" y="4715290"/>
                <a:ext cx="46306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79244C2D-D8AF-B15A-C7D1-AA8296057A3A}"/>
              </a:ext>
            </a:extLst>
          </p:cNvPr>
          <p:cNvGrpSpPr/>
          <p:nvPr/>
        </p:nvGrpSpPr>
        <p:grpSpPr>
          <a:xfrm>
            <a:off x="8209930" y="3670570"/>
            <a:ext cx="577800" cy="360720"/>
            <a:chOff x="8209930" y="3670570"/>
            <a:chExt cx="57780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43FDEF9-1D30-EFC4-DF2A-E3189707B62B}"/>
                    </a:ext>
                  </a:extLst>
                </p14:cNvPr>
                <p14:cNvContentPartPr/>
                <p14:nvPr/>
              </p14:nvContentPartPr>
              <p14:xfrm>
                <a:off x="8209930" y="3670570"/>
                <a:ext cx="231840" cy="343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43FDEF9-1D30-EFC4-DF2A-E3189707B6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00944" y="3661570"/>
                  <a:ext cx="249453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09E9D1-8E62-B9DB-266E-F5FF042C6D9F}"/>
                    </a:ext>
                  </a:extLst>
                </p14:cNvPr>
                <p14:cNvContentPartPr/>
                <p14:nvPr/>
              </p14:nvContentPartPr>
              <p14:xfrm>
                <a:off x="8540770" y="3707290"/>
                <a:ext cx="246960" cy="324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09E9D1-8E62-B9DB-266E-F5FF042C6D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31770" y="3698290"/>
                  <a:ext cx="26460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2D432D7-04E5-8DC3-83B3-1D07CA03C8CF}"/>
              </a:ext>
            </a:extLst>
          </p:cNvPr>
          <p:cNvGrpSpPr/>
          <p:nvPr/>
        </p:nvGrpSpPr>
        <p:grpSpPr>
          <a:xfrm>
            <a:off x="3397090" y="3720610"/>
            <a:ext cx="529920" cy="422640"/>
            <a:chOff x="3397090" y="3720610"/>
            <a:chExt cx="5299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21EFF96-DB04-C1D8-C97E-47135F0FE278}"/>
                    </a:ext>
                  </a:extLst>
                </p14:cNvPr>
                <p14:cNvContentPartPr/>
                <p14:nvPr/>
              </p14:nvContentPartPr>
              <p14:xfrm>
                <a:off x="3397090" y="3777850"/>
                <a:ext cx="360" cy="323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21EFF96-DB04-C1D8-C97E-47135F0FE2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88090" y="3768840"/>
                  <a:ext cx="18000" cy="341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E9F47B8-5959-580F-DBD1-AACD07CC88AC}"/>
                    </a:ext>
                  </a:extLst>
                </p14:cNvPr>
                <p14:cNvContentPartPr/>
                <p14:nvPr/>
              </p14:nvContentPartPr>
              <p14:xfrm>
                <a:off x="3555850" y="3751570"/>
                <a:ext cx="232920" cy="339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E9F47B8-5959-580F-DBD1-AACD07CC88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46850" y="3742570"/>
                  <a:ext cx="2505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FB02254-99FC-1865-F129-82C4D1CD4F9E}"/>
                    </a:ext>
                  </a:extLst>
                </p14:cNvPr>
                <p14:cNvContentPartPr/>
                <p14:nvPr/>
              </p14:nvContentPartPr>
              <p14:xfrm>
                <a:off x="3905050" y="3720610"/>
                <a:ext cx="21960" cy="422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FB02254-99FC-1865-F129-82C4D1CD4F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96050" y="3711610"/>
                  <a:ext cx="39600" cy="44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C62FB7B-59CD-16A4-D1B1-E7762E060401}"/>
              </a:ext>
            </a:extLst>
          </p:cNvPr>
          <p:cNvGrpSpPr/>
          <p:nvPr/>
        </p:nvGrpSpPr>
        <p:grpSpPr>
          <a:xfrm>
            <a:off x="5763010" y="2595610"/>
            <a:ext cx="664560" cy="331560"/>
            <a:chOff x="5763010" y="2595610"/>
            <a:chExt cx="66456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6F7AF07-B963-82A9-4799-965E956BA3B0}"/>
                    </a:ext>
                  </a:extLst>
                </p14:cNvPr>
                <p14:cNvContentPartPr/>
                <p14:nvPr/>
              </p14:nvContentPartPr>
              <p14:xfrm>
                <a:off x="5763010" y="2641690"/>
                <a:ext cx="174600" cy="280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6F7AF07-B963-82A9-4799-965E956BA3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54010" y="2632690"/>
                  <a:ext cx="192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15F2F1A-DF5E-A7F5-2D20-63B82CFE6C16}"/>
                    </a:ext>
                  </a:extLst>
                </p14:cNvPr>
                <p14:cNvContentPartPr/>
                <p14:nvPr/>
              </p14:nvContentPartPr>
              <p14:xfrm>
                <a:off x="5993410" y="2609650"/>
                <a:ext cx="160200" cy="298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15F2F1A-DF5E-A7F5-2D20-63B82CFE6C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84410" y="2600661"/>
                  <a:ext cx="177840" cy="316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E508A6F-03D8-68B5-A3CD-659C98C2D66E}"/>
                    </a:ext>
                  </a:extLst>
                </p14:cNvPr>
                <p14:cNvContentPartPr/>
                <p14:nvPr/>
              </p14:nvContentPartPr>
              <p14:xfrm>
                <a:off x="6184930" y="2595610"/>
                <a:ext cx="242640" cy="33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E508A6F-03D8-68B5-A3CD-659C98C2D6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75930" y="2586620"/>
                  <a:ext cx="260280" cy="349181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0C95B2-2DC3-8E02-F080-00EF48285636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1828800" y="5213045"/>
            <a:ext cx="571500" cy="3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CFC6FD2-9F52-C413-95CD-D52B314C728C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H="1" flipV="1">
            <a:off x="2400300" y="5213045"/>
            <a:ext cx="558800" cy="34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4FC09C0-8BBA-5E1A-5589-68B387A0EBD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0C6DB27-6776-2DE8-46E3-18221062D81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00A67B-B85D-D6F5-B309-DBEC0C523903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4945855" y="5167688"/>
            <a:ext cx="5143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D9DA85-CDCC-B3CD-2C7A-7580C82B008E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V="1">
            <a:off x="2400300" y="4279970"/>
            <a:ext cx="1314450" cy="2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6D74E6-A89E-3DA0-059E-445B1E6D387C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3714750" y="4279970"/>
            <a:ext cx="1231105" cy="18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AF15E7A-3243-D41A-807A-161D5C148398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V="1">
            <a:off x="3714750" y="3139922"/>
            <a:ext cx="2381250" cy="44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FF06026-82C6-D61F-5C8F-0137161987E2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6096000" y="3139922"/>
            <a:ext cx="2381252" cy="364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5B9E7BE-71F7-BF0C-44C2-8B9450E76534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 flipH="1">
            <a:off x="7383460" y="4202488"/>
            <a:ext cx="1093792" cy="26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624B5B8-C701-8827-4928-08808D68B25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8477252" y="4202488"/>
            <a:ext cx="1089813" cy="26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5F55295-3F35-A35F-92C9-32A1A5A69869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8951115" y="5167687"/>
            <a:ext cx="6159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5657635-301C-F42E-AE11-08507E975C67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9567065" y="5167687"/>
            <a:ext cx="635000" cy="39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0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FC82E-9B14-2E37-C595-93BEE4AD1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FE5C-0317-CBB4-087C-B20E2464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3214717" cy="448281"/>
          </a:xfrm>
        </p:spPr>
        <p:txBody>
          <a:bodyPr>
            <a:normAutofit fontScale="90000"/>
          </a:bodyPr>
          <a:lstStyle/>
          <a:p>
            <a:r>
              <a:rPr lang="en-US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964-3543-C247-C371-5C80CF18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6005"/>
            <a:ext cx="6376987" cy="27045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/>
              <a:t>It is now the 2001-2002 year and time to update the enrollment numbers; shockingly only 3 regions have different enrollment counts:</a:t>
            </a:r>
          </a:p>
          <a:p>
            <a:pPr marL="0" indent="0">
              <a:buNone/>
            </a:pPr>
            <a:r>
              <a:rPr lang="en-US" sz="1800"/>
              <a:t>Region 1 now has 37 students</a:t>
            </a:r>
          </a:p>
          <a:p>
            <a:pPr marL="0" indent="0">
              <a:buNone/>
            </a:pPr>
            <a:r>
              <a:rPr lang="en-US" sz="1800"/>
              <a:t>Region 4 now has 17 students</a:t>
            </a:r>
          </a:p>
          <a:p>
            <a:pPr marL="0" indent="0">
              <a:buNone/>
            </a:pPr>
            <a:r>
              <a:rPr lang="en-US" sz="1800"/>
              <a:t>Region 5 now has 46 students</a:t>
            </a:r>
          </a:p>
          <a:p>
            <a:pPr marL="0" indent="0">
              <a:buNone/>
            </a:pPr>
            <a:r>
              <a:rPr lang="en-US" sz="1800"/>
              <a:t>Update(1,37)</a:t>
            </a:r>
          </a:p>
          <a:p>
            <a:pPr marL="0" indent="0">
              <a:buNone/>
            </a:pPr>
            <a:r>
              <a:rPr lang="en-US" sz="1800"/>
              <a:t>Update(4,17)</a:t>
            </a:r>
          </a:p>
          <a:p>
            <a:pPr marL="0" indent="0">
              <a:buNone/>
            </a:pPr>
            <a:r>
              <a:rPr lang="en-US" sz="1800"/>
              <a:t>Update(5,46)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09441-3257-D6A5-190F-C43774B7465F}"/>
              </a:ext>
            </a:extLst>
          </p:cNvPr>
          <p:cNvSpPr/>
          <p:nvPr/>
        </p:nvSpPr>
        <p:spPr>
          <a:xfrm>
            <a:off x="1358900" y="55619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A6D31-EDAA-FFBF-87EC-018439BFC16C}"/>
              </a:ext>
            </a:extLst>
          </p:cNvPr>
          <p:cNvSpPr/>
          <p:nvPr/>
        </p:nvSpPr>
        <p:spPr>
          <a:xfrm>
            <a:off x="2489790" y="5574854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C48D8-7A5A-BCA1-60E0-C7385128D3EA}"/>
              </a:ext>
            </a:extLst>
          </p:cNvPr>
          <p:cNvSpPr/>
          <p:nvPr/>
        </p:nvSpPr>
        <p:spPr>
          <a:xfrm>
            <a:off x="3860005" y="5561993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EF795-70B4-1C15-294D-4DE271FE4C37}"/>
              </a:ext>
            </a:extLst>
          </p:cNvPr>
          <p:cNvSpPr/>
          <p:nvPr/>
        </p:nvSpPr>
        <p:spPr>
          <a:xfrm>
            <a:off x="4990305" y="5561992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4078AD-8F64-A6D3-B8FC-721F2074E594}"/>
              </a:ext>
            </a:extLst>
          </p:cNvPr>
          <p:cNvSpPr/>
          <p:nvPr/>
        </p:nvSpPr>
        <p:spPr>
          <a:xfrm>
            <a:off x="6913560" y="4469793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5D671-19AE-DE01-514C-51DF81352187}"/>
              </a:ext>
            </a:extLst>
          </p:cNvPr>
          <p:cNvSpPr/>
          <p:nvPr/>
        </p:nvSpPr>
        <p:spPr>
          <a:xfrm>
            <a:off x="1930400" y="4515152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BD9EC6-2A67-D6B3-BA26-C0397966020E}"/>
              </a:ext>
            </a:extLst>
          </p:cNvPr>
          <p:cNvSpPr/>
          <p:nvPr/>
        </p:nvSpPr>
        <p:spPr>
          <a:xfrm>
            <a:off x="4475955" y="44697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D3A1A-CD94-23EC-C0F4-9F26FDAAA6AF}"/>
              </a:ext>
            </a:extLst>
          </p:cNvPr>
          <p:cNvSpPr/>
          <p:nvPr/>
        </p:nvSpPr>
        <p:spPr>
          <a:xfrm>
            <a:off x="9732165" y="5561990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3745A-AAF3-781C-08DA-9F032A03FE26}"/>
              </a:ext>
            </a:extLst>
          </p:cNvPr>
          <p:cNvSpPr/>
          <p:nvPr/>
        </p:nvSpPr>
        <p:spPr>
          <a:xfrm>
            <a:off x="8481215" y="5561991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D1025-CCAF-A953-00D7-FCA1A054AED3}"/>
              </a:ext>
            </a:extLst>
          </p:cNvPr>
          <p:cNvSpPr/>
          <p:nvPr/>
        </p:nvSpPr>
        <p:spPr>
          <a:xfrm>
            <a:off x="9097165" y="4469794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1DA16-1FCB-0D58-9AB1-F7C47C33E0F5}"/>
              </a:ext>
            </a:extLst>
          </p:cNvPr>
          <p:cNvSpPr/>
          <p:nvPr/>
        </p:nvSpPr>
        <p:spPr>
          <a:xfrm>
            <a:off x="3244850" y="3582077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30E11-61E4-BDAD-9B7B-84FE108A1040}"/>
              </a:ext>
            </a:extLst>
          </p:cNvPr>
          <p:cNvSpPr/>
          <p:nvPr/>
        </p:nvSpPr>
        <p:spPr>
          <a:xfrm>
            <a:off x="8007352" y="3504595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DA98B-D58F-B03B-E9E6-08AD653A7D06}"/>
              </a:ext>
            </a:extLst>
          </p:cNvPr>
          <p:cNvSpPr/>
          <p:nvPr/>
        </p:nvSpPr>
        <p:spPr>
          <a:xfrm>
            <a:off x="5626100" y="2442029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6BA7CB-2B09-CC2D-728C-2BB1780B237A}"/>
                  </a:ext>
                </a:extLst>
              </p14:cNvPr>
              <p14:cNvContentPartPr/>
              <p14:nvPr/>
            </p14:nvContentPartPr>
            <p14:xfrm>
              <a:off x="1720210" y="6364810"/>
              <a:ext cx="192600" cy="192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6BA7CB-2B09-CC2D-728C-2BB1780B23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210" y="6355810"/>
                <a:ext cx="210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7B9499-A4AC-A763-D374-B06F1C743C6C}"/>
                  </a:ext>
                </a:extLst>
              </p14:cNvPr>
              <p14:cNvContentPartPr/>
              <p14:nvPr/>
            </p14:nvContentPartPr>
            <p14:xfrm>
              <a:off x="2952490" y="6362290"/>
              <a:ext cx="7200" cy="247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7B9499-A4AC-A763-D374-B06F1C743C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3490" y="6353290"/>
                <a:ext cx="24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C5B4C4F-86E9-CFDF-638D-8AA4421B701E}"/>
                  </a:ext>
                </a:extLst>
              </p14:cNvPr>
              <p14:cNvContentPartPr/>
              <p14:nvPr/>
            </p14:nvContentPartPr>
            <p14:xfrm>
              <a:off x="4189090" y="6366970"/>
              <a:ext cx="245880" cy="231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C5B4C4F-86E9-CFDF-638D-8AA4421B70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0090" y="6357970"/>
                <a:ext cx="263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D0D7B34-39EA-2065-D96D-7195CAC2EFB4}"/>
                  </a:ext>
                </a:extLst>
              </p14:cNvPr>
              <p14:cNvContentPartPr/>
              <p14:nvPr/>
            </p14:nvContentPartPr>
            <p14:xfrm>
              <a:off x="5448010" y="6368050"/>
              <a:ext cx="256320" cy="249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D0D7B34-39EA-2065-D96D-7195CAC2EF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9010" y="6359037"/>
                <a:ext cx="273960" cy="266786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021C453-EBB9-4D02-7E33-3AE9E9CE3B2E}"/>
              </a:ext>
            </a:extLst>
          </p:cNvPr>
          <p:cNvGrpSpPr/>
          <p:nvPr/>
        </p:nvGrpSpPr>
        <p:grpSpPr>
          <a:xfrm>
            <a:off x="7314610" y="5244850"/>
            <a:ext cx="121320" cy="279000"/>
            <a:chOff x="7314610" y="5244850"/>
            <a:chExt cx="1213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49F5B9-9EA8-7F10-7CD9-E1F39BC2ACE5}"/>
                    </a:ext>
                  </a:extLst>
                </p14:cNvPr>
                <p14:cNvContentPartPr/>
                <p14:nvPr/>
              </p14:nvContentPartPr>
              <p14:xfrm>
                <a:off x="7314610" y="5257450"/>
                <a:ext cx="120600" cy="7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49F5B9-9EA8-7F10-7CD9-E1F39BC2AC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05637" y="5248450"/>
                  <a:ext cx="138188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7686BE-F1F6-FEB6-E788-D0287885554E}"/>
                    </a:ext>
                  </a:extLst>
                </p14:cNvPr>
                <p14:cNvContentPartPr/>
                <p14:nvPr/>
              </p14:nvContentPartPr>
              <p14:xfrm>
                <a:off x="7435570" y="5244850"/>
                <a:ext cx="360" cy="27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7686BE-F1F6-FEB6-E788-D028788555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6570" y="5235862"/>
                  <a:ext cx="18000" cy="2966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441465-9F2F-804F-CA64-648AFAC6D344}"/>
              </a:ext>
            </a:extLst>
          </p:cNvPr>
          <p:cNvGrpSpPr/>
          <p:nvPr/>
        </p:nvGrpSpPr>
        <p:grpSpPr>
          <a:xfrm>
            <a:off x="8902930" y="6343210"/>
            <a:ext cx="221400" cy="204120"/>
            <a:chOff x="8902930" y="6343210"/>
            <a:chExt cx="2214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437FFC-9819-7879-99AE-01C4243BD423}"/>
                    </a:ext>
                  </a:extLst>
                </p14:cNvPr>
                <p14:cNvContentPartPr/>
                <p14:nvPr/>
              </p14:nvContentPartPr>
              <p14:xfrm>
                <a:off x="8902930" y="6349690"/>
                <a:ext cx="178200" cy="197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437FFC-9819-7879-99AE-01C4243BD4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3912" y="6340674"/>
                  <a:ext cx="195876" cy="215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7A820A-B6C8-7410-8F00-2C3B13BA226E}"/>
                    </a:ext>
                  </a:extLst>
                </p14:cNvPr>
                <p14:cNvContentPartPr/>
                <p14:nvPr/>
              </p14:nvContentPartPr>
              <p14:xfrm>
                <a:off x="8972410" y="6343210"/>
                <a:ext cx="1519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7A820A-B6C8-7410-8F00-2C3B13BA22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63431" y="6334210"/>
                  <a:ext cx="169518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C13A401-E808-004B-62F0-2FA1A1673276}"/>
                  </a:ext>
                </a:extLst>
              </p14:cNvPr>
              <p14:cNvContentPartPr/>
              <p14:nvPr/>
            </p14:nvContentPartPr>
            <p14:xfrm>
              <a:off x="10221610" y="6393970"/>
              <a:ext cx="130680" cy="201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C13A401-E808-004B-62F0-2FA1A16732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12635" y="6384970"/>
                <a:ext cx="148272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7670BC8-1D0D-621C-F623-2D3263EDF850}"/>
              </a:ext>
            </a:extLst>
          </p:cNvPr>
          <p:cNvGrpSpPr/>
          <p:nvPr/>
        </p:nvGrpSpPr>
        <p:grpSpPr>
          <a:xfrm>
            <a:off x="1547050" y="5751730"/>
            <a:ext cx="556560" cy="395280"/>
            <a:chOff x="1547050" y="5751730"/>
            <a:chExt cx="5565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E05029-2CA2-2650-860A-FF41A4BA9ACF}"/>
                    </a:ext>
                  </a:extLst>
                </p14:cNvPr>
                <p14:cNvContentPartPr/>
                <p14:nvPr/>
              </p14:nvContentPartPr>
              <p14:xfrm>
                <a:off x="1547050" y="5751730"/>
                <a:ext cx="194760" cy="375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E05029-2CA2-2650-860A-FF41A4BA9A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8050" y="5742730"/>
                  <a:ext cx="212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D61C52-36C2-2437-A1F0-A877A990EB8C}"/>
                    </a:ext>
                  </a:extLst>
                </p14:cNvPr>
                <p14:cNvContentPartPr/>
                <p14:nvPr/>
              </p14:nvContentPartPr>
              <p14:xfrm>
                <a:off x="1886530" y="5752090"/>
                <a:ext cx="217080" cy="39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D61C52-36C2-2437-A1F0-A877A990EB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7530" y="5743090"/>
                  <a:ext cx="2347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B6DE58-A3F1-891D-3D03-64C314E087C7}"/>
              </a:ext>
            </a:extLst>
          </p:cNvPr>
          <p:cNvGrpSpPr/>
          <p:nvPr/>
        </p:nvGrpSpPr>
        <p:grpSpPr>
          <a:xfrm>
            <a:off x="4095490" y="5765410"/>
            <a:ext cx="471960" cy="357480"/>
            <a:chOff x="4095490" y="5765410"/>
            <a:chExt cx="4719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94B9779-4C47-C515-1244-82990524D79B}"/>
                    </a:ext>
                  </a:extLst>
                </p14:cNvPr>
                <p14:cNvContentPartPr/>
                <p14:nvPr/>
              </p14:nvContentPartPr>
              <p14:xfrm>
                <a:off x="4095490" y="5765410"/>
                <a:ext cx="166320" cy="325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94B9779-4C47-C515-1244-82990524D7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6490" y="5756410"/>
                  <a:ext cx="183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156C9B-2FD7-D06C-83DD-ED8A9B1F8C2E}"/>
                    </a:ext>
                  </a:extLst>
                </p14:cNvPr>
                <p14:cNvContentPartPr/>
                <p14:nvPr/>
              </p14:nvContentPartPr>
              <p14:xfrm>
                <a:off x="4356130" y="5778370"/>
                <a:ext cx="211320" cy="34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156C9B-2FD7-D06C-83DD-ED8A9B1F8C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7130" y="5769370"/>
                  <a:ext cx="22896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125628-93CC-F1EA-663B-61891E3556E5}"/>
              </a:ext>
            </a:extLst>
          </p:cNvPr>
          <p:cNvGrpSpPr/>
          <p:nvPr/>
        </p:nvGrpSpPr>
        <p:grpSpPr>
          <a:xfrm>
            <a:off x="5280610" y="5758930"/>
            <a:ext cx="313920" cy="359280"/>
            <a:chOff x="5280610" y="5758930"/>
            <a:chExt cx="3139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AFB555-E7A2-99A3-5A1E-82C687B1A742}"/>
                    </a:ext>
                  </a:extLst>
                </p14:cNvPr>
                <p14:cNvContentPartPr/>
                <p14:nvPr/>
              </p14:nvContentPartPr>
              <p14:xfrm>
                <a:off x="5280610" y="5758930"/>
                <a:ext cx="10440" cy="355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AFB555-E7A2-99A3-5A1E-82C687B1A7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71610" y="5749930"/>
                  <a:ext cx="28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B3BAB2-2D15-34B6-AAB4-727D2C4BC109}"/>
                    </a:ext>
                  </a:extLst>
                </p14:cNvPr>
                <p14:cNvContentPartPr/>
                <p14:nvPr/>
              </p14:nvContentPartPr>
              <p14:xfrm>
                <a:off x="5444410" y="5763970"/>
                <a:ext cx="150120" cy="354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B3BAB2-2D15-34B6-AAB4-727D2C4BC1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5410" y="5754961"/>
                  <a:ext cx="167760" cy="37189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90158AE-1B7F-CB40-92AE-3FD30A254DF1}"/>
              </a:ext>
            </a:extLst>
          </p:cNvPr>
          <p:cNvGrpSpPr/>
          <p:nvPr/>
        </p:nvGrpSpPr>
        <p:grpSpPr>
          <a:xfrm>
            <a:off x="9937570" y="5722930"/>
            <a:ext cx="495720" cy="356040"/>
            <a:chOff x="9937570" y="5722930"/>
            <a:chExt cx="49572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F4A0284-4659-E274-4F2E-D0C8C01251DF}"/>
                    </a:ext>
                  </a:extLst>
                </p14:cNvPr>
                <p14:cNvContentPartPr/>
                <p14:nvPr/>
              </p14:nvContentPartPr>
              <p14:xfrm>
                <a:off x="9937570" y="5725810"/>
                <a:ext cx="239040" cy="353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F4A0284-4659-E274-4F2E-D0C8C01251D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28570" y="5716819"/>
                  <a:ext cx="256680" cy="370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A5946A7-0C22-F25E-18B8-3BFD2F42FBEA}"/>
                    </a:ext>
                  </a:extLst>
                </p14:cNvPr>
                <p14:cNvContentPartPr/>
                <p14:nvPr/>
              </p14:nvContentPartPr>
              <p14:xfrm>
                <a:off x="10260850" y="5722930"/>
                <a:ext cx="172440" cy="342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A5946A7-0C22-F25E-18B8-3BFD2F42FB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51869" y="5713930"/>
                  <a:ext cx="190043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639129F-75A5-C9E3-B587-43B1A58F3327}"/>
              </a:ext>
            </a:extLst>
          </p:cNvPr>
          <p:cNvGrpSpPr/>
          <p:nvPr/>
        </p:nvGrpSpPr>
        <p:grpSpPr>
          <a:xfrm>
            <a:off x="4718650" y="4679650"/>
            <a:ext cx="502560" cy="370440"/>
            <a:chOff x="4718650" y="4679650"/>
            <a:chExt cx="50256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A0A0D56-68CD-0D0E-72B7-9931CFF3F241}"/>
                    </a:ext>
                  </a:extLst>
                </p14:cNvPr>
                <p14:cNvContentPartPr/>
                <p14:nvPr/>
              </p14:nvContentPartPr>
              <p14:xfrm>
                <a:off x="4718650" y="4679650"/>
                <a:ext cx="230040" cy="370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A0A0D56-68CD-0D0E-72B7-9931CFF3F2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9650" y="4670659"/>
                  <a:ext cx="247680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C906E02-1DEF-C30C-4124-E8ACF64A2D60}"/>
                    </a:ext>
                  </a:extLst>
                </p14:cNvPr>
                <p14:cNvContentPartPr/>
                <p14:nvPr/>
              </p14:nvContentPartPr>
              <p14:xfrm>
                <a:off x="4832050" y="4679650"/>
                <a:ext cx="1710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C906E02-1DEF-C30C-4124-E8ACF64A2D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3050" y="4670650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1C9EE8-62FA-0709-7F61-DD98D719C88A}"/>
                    </a:ext>
                  </a:extLst>
                </p14:cNvPr>
                <p14:cNvContentPartPr/>
                <p14:nvPr/>
              </p14:nvContentPartPr>
              <p14:xfrm>
                <a:off x="5066770" y="4680370"/>
                <a:ext cx="154440" cy="361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1C9EE8-62FA-0709-7F61-DD98D719C8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57770" y="4671370"/>
                  <a:ext cx="172080" cy="379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C50788E-7888-17F6-62C1-4DA324BDE718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1828800" y="5213045"/>
            <a:ext cx="571500" cy="3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37D702-7CBA-F0D1-36DF-6EAFF32F637B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H="1" flipV="1">
            <a:off x="2400300" y="5213045"/>
            <a:ext cx="559390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94D1A44-9CD2-9ABD-D1F7-759DE6C516B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12EBC20-0136-AB50-C77C-A8251CEE7D00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FE0566-B79A-6096-C8B7-D977CCBBA9BE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4945855" y="5167688"/>
            <a:ext cx="5143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A9A31D8-0073-8B37-3F0F-370F831B3F9F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V="1">
            <a:off x="2400300" y="4279970"/>
            <a:ext cx="1314450" cy="2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1F071A9-471E-7136-AEAE-C102142C31DA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3714750" y="4279970"/>
            <a:ext cx="1231105" cy="18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FC0ED3-2F00-AF35-65F7-A593AC386309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V="1">
            <a:off x="3714750" y="3139922"/>
            <a:ext cx="2381250" cy="44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C7882FC-DA70-7FCE-D5B1-65B91B4EF57A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6096000" y="3139922"/>
            <a:ext cx="2381252" cy="364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9DEE0E8-6F25-013D-CE1F-D82FFD8FD947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 flipH="1">
            <a:off x="7383460" y="4202488"/>
            <a:ext cx="1093792" cy="26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10D180D-E67C-3364-1D02-3F3CD0FF4B9F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8477252" y="4202488"/>
            <a:ext cx="1089813" cy="26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6ABFA14-2290-E28F-AA73-568223B5B0E5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8951115" y="5167687"/>
            <a:ext cx="6159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C15531C-BE58-27B9-04EE-95461B9E1051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9567065" y="5167687"/>
            <a:ext cx="635000" cy="39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8F5D11-51D5-E7A8-E371-637678873F73}"/>
              </a:ext>
            </a:extLst>
          </p:cNvPr>
          <p:cNvGrpSpPr/>
          <p:nvPr/>
        </p:nvGrpSpPr>
        <p:grpSpPr>
          <a:xfrm>
            <a:off x="2679610" y="5713930"/>
            <a:ext cx="515880" cy="446040"/>
            <a:chOff x="2679610" y="5713930"/>
            <a:chExt cx="51588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4ED46B-932D-5882-C9DC-68F8F6A9BC5A}"/>
                    </a:ext>
                  </a:extLst>
                </p14:cNvPr>
                <p14:cNvContentPartPr/>
                <p14:nvPr/>
              </p14:nvContentPartPr>
              <p14:xfrm>
                <a:off x="2679610" y="5713930"/>
                <a:ext cx="256320" cy="44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4ED46B-932D-5882-C9DC-68F8F6A9BC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70610" y="5704930"/>
                  <a:ext cx="2739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D4BA053-9FF1-20AF-B3B7-62727ED33815}"/>
                    </a:ext>
                  </a:extLst>
                </p14:cNvPr>
                <p14:cNvContentPartPr/>
                <p14:nvPr/>
              </p14:nvContentPartPr>
              <p14:xfrm>
                <a:off x="3009730" y="5727250"/>
                <a:ext cx="185760" cy="363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D4BA053-9FF1-20AF-B3B7-62727ED338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00730" y="5718250"/>
                  <a:ext cx="20340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3921FF-A11B-5EE5-481F-00CEBB25FC19}"/>
              </a:ext>
            </a:extLst>
          </p:cNvPr>
          <p:cNvGrpSpPr/>
          <p:nvPr/>
        </p:nvGrpSpPr>
        <p:grpSpPr>
          <a:xfrm>
            <a:off x="7175290" y="4603330"/>
            <a:ext cx="338760" cy="406440"/>
            <a:chOff x="7175290" y="4603330"/>
            <a:chExt cx="33876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407911-BB64-43CB-636C-989331DD2390}"/>
                    </a:ext>
                  </a:extLst>
                </p14:cNvPr>
                <p14:cNvContentPartPr/>
                <p14:nvPr/>
              </p14:nvContentPartPr>
              <p14:xfrm>
                <a:off x="7175290" y="4603330"/>
                <a:ext cx="8280" cy="374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407911-BB64-43CB-636C-989331DD239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66290" y="4594321"/>
                  <a:ext cx="25920" cy="392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68BBFF-8F9E-8122-CD34-F60676272820}"/>
                    </a:ext>
                  </a:extLst>
                </p14:cNvPr>
                <p14:cNvContentPartPr/>
                <p14:nvPr/>
              </p14:nvContentPartPr>
              <p14:xfrm>
                <a:off x="7283290" y="4622410"/>
                <a:ext cx="230760" cy="38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68BBFF-8F9E-8122-CD34-F6067627282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74290" y="4613410"/>
                  <a:ext cx="24840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3DF1D0-7E56-CD90-F94C-CC63F0DF1D61}"/>
              </a:ext>
            </a:extLst>
          </p:cNvPr>
          <p:cNvGrpSpPr/>
          <p:nvPr/>
        </p:nvGrpSpPr>
        <p:grpSpPr>
          <a:xfrm>
            <a:off x="8755690" y="5702050"/>
            <a:ext cx="452520" cy="433800"/>
            <a:chOff x="8755690" y="5702050"/>
            <a:chExt cx="4525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722EB1-1C5A-83E7-FD1A-5D9DA01BAE51}"/>
                    </a:ext>
                  </a:extLst>
                </p14:cNvPr>
                <p14:cNvContentPartPr/>
                <p14:nvPr/>
              </p14:nvContentPartPr>
              <p14:xfrm>
                <a:off x="8755690" y="5702050"/>
                <a:ext cx="185040" cy="177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722EB1-1C5A-83E7-FD1A-5D9DA01BAE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46690" y="5693050"/>
                  <a:ext cx="202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2FA19A-B544-0408-EBA8-AC580D2EC0FC}"/>
                    </a:ext>
                  </a:extLst>
                </p14:cNvPr>
                <p14:cNvContentPartPr/>
                <p14:nvPr/>
              </p14:nvContentPartPr>
              <p14:xfrm>
                <a:off x="8928130" y="5714650"/>
                <a:ext cx="45720" cy="421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2FA19A-B544-0408-EBA8-AC580D2EC0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19130" y="5705642"/>
                  <a:ext cx="63360" cy="438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CE2A4E-8697-86C1-E17A-0A74B1E7BEF7}"/>
                    </a:ext>
                  </a:extLst>
                </p14:cNvPr>
                <p14:cNvContentPartPr/>
                <p14:nvPr/>
              </p14:nvContentPartPr>
              <p14:xfrm>
                <a:off x="9092290" y="5702050"/>
                <a:ext cx="115920" cy="415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CE2A4E-8697-86C1-E17A-0A74B1E7BE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83318" y="5693058"/>
                  <a:ext cx="133505" cy="4327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4A08E3-8F27-0960-2288-CF64E75E50E7}"/>
              </a:ext>
            </a:extLst>
          </p:cNvPr>
          <p:cNvGrpSpPr/>
          <p:nvPr/>
        </p:nvGrpSpPr>
        <p:grpSpPr>
          <a:xfrm>
            <a:off x="9378130" y="4616290"/>
            <a:ext cx="376560" cy="488520"/>
            <a:chOff x="9378130" y="4616290"/>
            <a:chExt cx="37656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27DEE1C-5DCC-0786-08C3-650EB0209A2F}"/>
                    </a:ext>
                  </a:extLst>
                </p14:cNvPr>
                <p14:cNvContentPartPr/>
                <p14:nvPr/>
              </p14:nvContentPartPr>
              <p14:xfrm>
                <a:off x="9378130" y="4635010"/>
                <a:ext cx="122040" cy="38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27DEE1C-5DCC-0786-08C3-650EB0209A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69130" y="4626010"/>
                  <a:ext cx="1396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7BF5FB-CCB6-0757-48BB-076D34EE1CD9}"/>
                    </a:ext>
                  </a:extLst>
                </p14:cNvPr>
                <p14:cNvContentPartPr/>
                <p14:nvPr/>
              </p14:nvContentPartPr>
              <p14:xfrm>
                <a:off x="9586210" y="4616290"/>
                <a:ext cx="168480" cy="488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97BF5FB-CCB6-0757-48BB-076D34EE1C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77191" y="4607290"/>
                  <a:ext cx="186158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5FF33B0-FE97-0416-4C02-A435246A04B2}"/>
              </a:ext>
            </a:extLst>
          </p:cNvPr>
          <p:cNvGrpSpPr/>
          <p:nvPr/>
        </p:nvGrpSpPr>
        <p:grpSpPr>
          <a:xfrm>
            <a:off x="8158810" y="3607570"/>
            <a:ext cx="522720" cy="393120"/>
            <a:chOff x="8158810" y="3607570"/>
            <a:chExt cx="52272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523D402-BF5F-CA00-D59B-888F0C6D3B78}"/>
                    </a:ext>
                  </a:extLst>
                </p14:cNvPr>
                <p14:cNvContentPartPr/>
                <p14:nvPr/>
              </p14:nvContentPartPr>
              <p14:xfrm>
                <a:off x="8158810" y="3607570"/>
                <a:ext cx="231480" cy="381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523D402-BF5F-CA00-D59B-888F0C6D3B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49810" y="3598578"/>
                  <a:ext cx="249120" cy="39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D4F5FAE-3B43-062F-AE3C-77DBD758DEE7}"/>
                    </a:ext>
                  </a:extLst>
                </p14:cNvPr>
                <p14:cNvContentPartPr/>
                <p14:nvPr/>
              </p14:nvContentPartPr>
              <p14:xfrm>
                <a:off x="8427010" y="3623770"/>
                <a:ext cx="254520" cy="37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D4F5FAE-3B43-062F-AE3C-77DBD758DE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17997" y="3614770"/>
                  <a:ext cx="272185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8FD5170-A3C8-22AF-1F6F-DF27C329CCC5}"/>
              </a:ext>
            </a:extLst>
          </p:cNvPr>
          <p:cNvGrpSpPr/>
          <p:nvPr/>
        </p:nvGrpSpPr>
        <p:grpSpPr>
          <a:xfrm>
            <a:off x="2100730" y="4673170"/>
            <a:ext cx="586080" cy="465480"/>
            <a:chOff x="2100730" y="4673170"/>
            <a:chExt cx="58608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DB5541-B611-42CD-A818-B42A7AFA1FF2}"/>
                    </a:ext>
                  </a:extLst>
                </p14:cNvPr>
                <p14:cNvContentPartPr/>
                <p14:nvPr/>
              </p14:nvContentPartPr>
              <p14:xfrm>
                <a:off x="2100730" y="4673170"/>
                <a:ext cx="267480" cy="465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DB5541-B611-42CD-A818-B42A7AFA1F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91730" y="4664170"/>
                  <a:ext cx="285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D4D5A0-C8AD-26A8-6729-7F3164AD2835}"/>
                    </a:ext>
                  </a:extLst>
                </p14:cNvPr>
                <p14:cNvContentPartPr/>
                <p14:nvPr/>
              </p14:nvContentPartPr>
              <p14:xfrm>
                <a:off x="2429770" y="4673170"/>
                <a:ext cx="257040" cy="43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8D4D5A0-C8AD-26A8-6729-7F3164AD28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20770" y="4664163"/>
                  <a:ext cx="274680" cy="4568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05AAC5A-86B5-7169-D493-0D7A55100CF3}"/>
              </a:ext>
            </a:extLst>
          </p:cNvPr>
          <p:cNvGrpSpPr/>
          <p:nvPr/>
        </p:nvGrpSpPr>
        <p:grpSpPr>
          <a:xfrm>
            <a:off x="3447850" y="3714490"/>
            <a:ext cx="510120" cy="437760"/>
            <a:chOff x="3447850" y="3714490"/>
            <a:chExt cx="51012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2E1E965-5C5E-2167-6128-B5312827A7DF}"/>
                    </a:ext>
                  </a:extLst>
                </p14:cNvPr>
                <p14:cNvContentPartPr/>
                <p14:nvPr/>
              </p14:nvContentPartPr>
              <p14:xfrm>
                <a:off x="3447850" y="3714490"/>
                <a:ext cx="360" cy="393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2E1E965-5C5E-2167-6128-B5312827A7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38850" y="3705482"/>
                  <a:ext cx="18000" cy="411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C2EF5D-526B-88E1-035B-DCD8DD1023D9}"/>
                    </a:ext>
                  </a:extLst>
                </p14:cNvPr>
                <p14:cNvContentPartPr/>
                <p14:nvPr/>
              </p14:nvContentPartPr>
              <p14:xfrm>
                <a:off x="3631090" y="3727090"/>
                <a:ext cx="7920" cy="425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C2EF5D-526B-88E1-035B-DCD8DD1023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2090" y="3718090"/>
                  <a:ext cx="25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0341228-1A74-6B09-F824-2222573FA1B3}"/>
                    </a:ext>
                  </a:extLst>
                </p14:cNvPr>
                <p14:cNvContentPartPr/>
                <p14:nvPr/>
              </p14:nvContentPartPr>
              <p14:xfrm>
                <a:off x="3777610" y="3720610"/>
                <a:ext cx="180360" cy="427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0341228-1A74-6B09-F824-2222573FA1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68610" y="3711610"/>
                  <a:ext cx="19800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8D74C33-E92B-A89B-0E8E-A77A91E9AAB0}"/>
              </a:ext>
            </a:extLst>
          </p:cNvPr>
          <p:cNvGrpSpPr/>
          <p:nvPr/>
        </p:nvGrpSpPr>
        <p:grpSpPr>
          <a:xfrm>
            <a:off x="5829250" y="2556370"/>
            <a:ext cx="478440" cy="446760"/>
            <a:chOff x="5829250" y="2556370"/>
            <a:chExt cx="47844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3ED087F-A9C2-4783-1C91-A5602CB6B6A1}"/>
                    </a:ext>
                  </a:extLst>
                </p14:cNvPr>
                <p14:cNvContentPartPr/>
                <p14:nvPr/>
              </p14:nvContentPartPr>
              <p14:xfrm>
                <a:off x="5829250" y="2571490"/>
                <a:ext cx="6840" cy="384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3ED087F-A9C2-4783-1C91-A5602CB6B6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20250" y="2562490"/>
                  <a:ext cx="244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79946FC-BD62-1E10-15AE-437C5FF01703}"/>
                    </a:ext>
                  </a:extLst>
                </p14:cNvPr>
                <p14:cNvContentPartPr/>
                <p14:nvPr/>
              </p14:nvContentPartPr>
              <p14:xfrm>
                <a:off x="5973970" y="2583010"/>
                <a:ext cx="109440" cy="318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79946FC-BD62-1E10-15AE-437C5FF017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64970" y="2574010"/>
                  <a:ext cx="127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7773AC7-783C-D2D9-91FB-08ED9FF6E65F}"/>
                    </a:ext>
                  </a:extLst>
                </p14:cNvPr>
                <p14:cNvContentPartPr/>
                <p14:nvPr/>
              </p14:nvContentPartPr>
              <p14:xfrm>
                <a:off x="6210490" y="2556370"/>
                <a:ext cx="97200" cy="446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7773AC7-783C-D2D9-91FB-08ED9FF6E6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1490" y="2547370"/>
                  <a:ext cx="114840" cy="46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122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76DDD-9F69-6468-3EBD-5410F16D5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94DC-5821-CACA-D3BB-EBCD0FC0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3214717" cy="448281"/>
          </a:xfrm>
        </p:spPr>
        <p:txBody>
          <a:bodyPr>
            <a:normAutofit fontScale="90000"/>
          </a:bodyPr>
          <a:lstStyle/>
          <a:p>
            <a:r>
              <a:rPr lang="en-US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FE08-5CB9-8C90-2279-A25B61AD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6005"/>
            <a:ext cx="6376987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Even more shockingly, for the 2002-2003 school year, only region 7 changed to an enrollment of 29</a:t>
            </a:r>
          </a:p>
          <a:p>
            <a:pPr marL="0" indent="0">
              <a:buNone/>
            </a:pPr>
            <a:r>
              <a:rPr lang="en-US" sz="1800"/>
              <a:t>Update(6,29)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59287-67BE-07F5-B6F7-4DCDCF5DC238}"/>
              </a:ext>
            </a:extLst>
          </p:cNvPr>
          <p:cNvSpPr/>
          <p:nvPr/>
        </p:nvSpPr>
        <p:spPr>
          <a:xfrm>
            <a:off x="1358900" y="55619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747FB-FB56-7D3B-FE97-EB8B8D96B479}"/>
              </a:ext>
            </a:extLst>
          </p:cNvPr>
          <p:cNvSpPr/>
          <p:nvPr/>
        </p:nvSpPr>
        <p:spPr>
          <a:xfrm>
            <a:off x="2489790" y="5574854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C7330-3720-78BF-28F4-174460E0F35D}"/>
              </a:ext>
            </a:extLst>
          </p:cNvPr>
          <p:cNvSpPr/>
          <p:nvPr/>
        </p:nvSpPr>
        <p:spPr>
          <a:xfrm>
            <a:off x="3860005" y="5561993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348AB-22A9-C544-F5DF-60A2A66BC8FF}"/>
              </a:ext>
            </a:extLst>
          </p:cNvPr>
          <p:cNvSpPr/>
          <p:nvPr/>
        </p:nvSpPr>
        <p:spPr>
          <a:xfrm>
            <a:off x="4990305" y="5561992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12EA2-2492-D0FD-6C94-6838FF4BB705}"/>
              </a:ext>
            </a:extLst>
          </p:cNvPr>
          <p:cNvSpPr/>
          <p:nvPr/>
        </p:nvSpPr>
        <p:spPr>
          <a:xfrm>
            <a:off x="6913560" y="4469793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33CD5-20F6-B8A2-2548-2BCDB7811B69}"/>
              </a:ext>
            </a:extLst>
          </p:cNvPr>
          <p:cNvSpPr/>
          <p:nvPr/>
        </p:nvSpPr>
        <p:spPr>
          <a:xfrm>
            <a:off x="1930400" y="4515152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295805-7AB8-B711-5A91-141F38A76951}"/>
              </a:ext>
            </a:extLst>
          </p:cNvPr>
          <p:cNvSpPr/>
          <p:nvPr/>
        </p:nvSpPr>
        <p:spPr>
          <a:xfrm>
            <a:off x="4475955" y="44697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20BA80-8DE8-5994-D943-F712186A385A}"/>
              </a:ext>
            </a:extLst>
          </p:cNvPr>
          <p:cNvSpPr/>
          <p:nvPr/>
        </p:nvSpPr>
        <p:spPr>
          <a:xfrm>
            <a:off x="9732165" y="5561990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591C80-F57B-D966-D640-E6D5BB074219}"/>
              </a:ext>
            </a:extLst>
          </p:cNvPr>
          <p:cNvSpPr/>
          <p:nvPr/>
        </p:nvSpPr>
        <p:spPr>
          <a:xfrm>
            <a:off x="8481215" y="5561991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62AAA-3D7C-2FF1-4282-D654B6D85FB4}"/>
              </a:ext>
            </a:extLst>
          </p:cNvPr>
          <p:cNvSpPr/>
          <p:nvPr/>
        </p:nvSpPr>
        <p:spPr>
          <a:xfrm>
            <a:off x="9097165" y="4469794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5A060B-46A8-AF09-B9D8-704BE05371F1}"/>
              </a:ext>
            </a:extLst>
          </p:cNvPr>
          <p:cNvSpPr/>
          <p:nvPr/>
        </p:nvSpPr>
        <p:spPr>
          <a:xfrm>
            <a:off x="3244850" y="3582077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91786-7757-F770-FDD1-A194E653E6E3}"/>
              </a:ext>
            </a:extLst>
          </p:cNvPr>
          <p:cNvSpPr/>
          <p:nvPr/>
        </p:nvSpPr>
        <p:spPr>
          <a:xfrm>
            <a:off x="8007352" y="3504595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4569E-FDA6-5224-3384-9D032217E707}"/>
              </a:ext>
            </a:extLst>
          </p:cNvPr>
          <p:cNvSpPr/>
          <p:nvPr/>
        </p:nvSpPr>
        <p:spPr>
          <a:xfrm>
            <a:off x="5626100" y="2442029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12CB43-8486-2A25-D0C8-0B7832231D33}"/>
                  </a:ext>
                </a:extLst>
              </p14:cNvPr>
              <p14:cNvContentPartPr/>
              <p14:nvPr/>
            </p14:nvContentPartPr>
            <p14:xfrm>
              <a:off x="1720210" y="6364810"/>
              <a:ext cx="192600" cy="192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12CB43-8486-2A25-D0C8-0B7832231D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210" y="6355810"/>
                <a:ext cx="210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0A7A4D-2A4D-BD97-9704-BDE32975BF4F}"/>
                  </a:ext>
                </a:extLst>
              </p14:cNvPr>
              <p14:cNvContentPartPr/>
              <p14:nvPr/>
            </p14:nvContentPartPr>
            <p14:xfrm>
              <a:off x="2952490" y="6362290"/>
              <a:ext cx="7200" cy="247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0A7A4D-2A4D-BD97-9704-BDE32975B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3490" y="6353290"/>
                <a:ext cx="24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8F2CA58-31E6-D6F0-3A69-84B31A886654}"/>
                  </a:ext>
                </a:extLst>
              </p14:cNvPr>
              <p14:cNvContentPartPr/>
              <p14:nvPr/>
            </p14:nvContentPartPr>
            <p14:xfrm>
              <a:off x="4189090" y="6366970"/>
              <a:ext cx="245880" cy="231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8F2CA58-31E6-D6F0-3A69-84B31A8866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0090" y="6357970"/>
                <a:ext cx="263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C4AB553-49D3-1C41-DB8D-4C5D86DC5FC9}"/>
                  </a:ext>
                </a:extLst>
              </p14:cNvPr>
              <p14:cNvContentPartPr/>
              <p14:nvPr/>
            </p14:nvContentPartPr>
            <p14:xfrm>
              <a:off x="5448010" y="6368050"/>
              <a:ext cx="256320" cy="249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C4AB553-49D3-1C41-DB8D-4C5D86DC5F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9010" y="6359037"/>
                <a:ext cx="273960" cy="266786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3C82A11C-FCDC-0EB9-0531-D3556CD7F813}"/>
              </a:ext>
            </a:extLst>
          </p:cNvPr>
          <p:cNvGrpSpPr/>
          <p:nvPr/>
        </p:nvGrpSpPr>
        <p:grpSpPr>
          <a:xfrm>
            <a:off x="7314610" y="5244850"/>
            <a:ext cx="121320" cy="279000"/>
            <a:chOff x="7314610" y="5244850"/>
            <a:chExt cx="1213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0D6094-3CF8-F24F-7AEC-E15F4BA56E55}"/>
                    </a:ext>
                  </a:extLst>
                </p14:cNvPr>
                <p14:cNvContentPartPr/>
                <p14:nvPr/>
              </p14:nvContentPartPr>
              <p14:xfrm>
                <a:off x="7314610" y="5257450"/>
                <a:ext cx="120600" cy="7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0D6094-3CF8-F24F-7AEC-E15F4BA56E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05637" y="5248450"/>
                  <a:ext cx="138188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7B982D-1207-31A4-42F3-7EA9AA9B99B5}"/>
                    </a:ext>
                  </a:extLst>
                </p14:cNvPr>
                <p14:cNvContentPartPr/>
                <p14:nvPr/>
              </p14:nvContentPartPr>
              <p14:xfrm>
                <a:off x="7435570" y="5244850"/>
                <a:ext cx="360" cy="27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7B982D-1207-31A4-42F3-7EA9AA9B99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6570" y="5235862"/>
                  <a:ext cx="18000" cy="2966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D242CA-8FEE-63F5-CFB7-EE527B1BCB36}"/>
              </a:ext>
            </a:extLst>
          </p:cNvPr>
          <p:cNvGrpSpPr/>
          <p:nvPr/>
        </p:nvGrpSpPr>
        <p:grpSpPr>
          <a:xfrm>
            <a:off x="8902930" y="6343210"/>
            <a:ext cx="221400" cy="204120"/>
            <a:chOff x="8902930" y="6343210"/>
            <a:chExt cx="2214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8940F94-50FC-1931-7BA8-152DF6C51837}"/>
                    </a:ext>
                  </a:extLst>
                </p14:cNvPr>
                <p14:cNvContentPartPr/>
                <p14:nvPr/>
              </p14:nvContentPartPr>
              <p14:xfrm>
                <a:off x="8902930" y="6349690"/>
                <a:ext cx="178200" cy="197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8940F94-50FC-1931-7BA8-152DF6C518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3912" y="6340674"/>
                  <a:ext cx="195876" cy="215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067290F-3A23-AF1E-B678-3DB4F7F03421}"/>
                    </a:ext>
                  </a:extLst>
                </p14:cNvPr>
                <p14:cNvContentPartPr/>
                <p14:nvPr/>
              </p14:nvContentPartPr>
              <p14:xfrm>
                <a:off x="8972410" y="6343210"/>
                <a:ext cx="1519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067290F-3A23-AF1E-B678-3DB4F7F034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63431" y="6334210"/>
                  <a:ext cx="169518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D8B26A6-53BA-76D4-5B4F-2A607E39D97B}"/>
                  </a:ext>
                </a:extLst>
              </p14:cNvPr>
              <p14:cNvContentPartPr/>
              <p14:nvPr/>
            </p14:nvContentPartPr>
            <p14:xfrm>
              <a:off x="10221610" y="6393970"/>
              <a:ext cx="130680" cy="201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8B26A6-53BA-76D4-5B4F-2A607E39D9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12635" y="6384970"/>
                <a:ext cx="148272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BE154F4-43E9-7641-652C-C11D1F9087E2}"/>
              </a:ext>
            </a:extLst>
          </p:cNvPr>
          <p:cNvGrpSpPr/>
          <p:nvPr/>
        </p:nvGrpSpPr>
        <p:grpSpPr>
          <a:xfrm>
            <a:off x="1547050" y="5751730"/>
            <a:ext cx="556560" cy="395280"/>
            <a:chOff x="1547050" y="5751730"/>
            <a:chExt cx="5565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AA910B-5642-2DFA-E14D-3F1B30FA7F1A}"/>
                    </a:ext>
                  </a:extLst>
                </p14:cNvPr>
                <p14:cNvContentPartPr/>
                <p14:nvPr/>
              </p14:nvContentPartPr>
              <p14:xfrm>
                <a:off x="1547050" y="5751730"/>
                <a:ext cx="194760" cy="375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AA910B-5642-2DFA-E14D-3F1B30FA7F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8050" y="5742730"/>
                  <a:ext cx="212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CD0D421-0349-7052-02D8-BF974CA5EA36}"/>
                    </a:ext>
                  </a:extLst>
                </p14:cNvPr>
                <p14:cNvContentPartPr/>
                <p14:nvPr/>
              </p14:nvContentPartPr>
              <p14:xfrm>
                <a:off x="1886530" y="5752090"/>
                <a:ext cx="217080" cy="39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CD0D421-0349-7052-02D8-BF974CA5EA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7530" y="5743090"/>
                  <a:ext cx="2347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09B17E-33D3-C759-AA86-816A0961E05F}"/>
              </a:ext>
            </a:extLst>
          </p:cNvPr>
          <p:cNvGrpSpPr/>
          <p:nvPr/>
        </p:nvGrpSpPr>
        <p:grpSpPr>
          <a:xfrm>
            <a:off x="4095490" y="5765410"/>
            <a:ext cx="471960" cy="357480"/>
            <a:chOff x="4095490" y="5765410"/>
            <a:chExt cx="4719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96617F7-456A-FD83-BF1B-30276A4EB60F}"/>
                    </a:ext>
                  </a:extLst>
                </p14:cNvPr>
                <p14:cNvContentPartPr/>
                <p14:nvPr/>
              </p14:nvContentPartPr>
              <p14:xfrm>
                <a:off x="4095490" y="5765410"/>
                <a:ext cx="166320" cy="325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96617F7-456A-FD83-BF1B-30276A4EB6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6490" y="5756410"/>
                  <a:ext cx="183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57EEB4-768D-80AA-3953-4FA20DD6EC50}"/>
                    </a:ext>
                  </a:extLst>
                </p14:cNvPr>
                <p14:cNvContentPartPr/>
                <p14:nvPr/>
              </p14:nvContentPartPr>
              <p14:xfrm>
                <a:off x="4356130" y="5778370"/>
                <a:ext cx="211320" cy="34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57EEB4-768D-80AA-3953-4FA20DD6EC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7130" y="5769370"/>
                  <a:ext cx="22896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A4C6BF-32E3-70FA-1F42-00548B96218A}"/>
              </a:ext>
            </a:extLst>
          </p:cNvPr>
          <p:cNvGrpSpPr/>
          <p:nvPr/>
        </p:nvGrpSpPr>
        <p:grpSpPr>
          <a:xfrm>
            <a:off x="5280610" y="5758930"/>
            <a:ext cx="313920" cy="359280"/>
            <a:chOff x="5280610" y="5758930"/>
            <a:chExt cx="3139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12AE1C-515F-3DDD-E1F6-BACF94F50534}"/>
                    </a:ext>
                  </a:extLst>
                </p14:cNvPr>
                <p14:cNvContentPartPr/>
                <p14:nvPr/>
              </p14:nvContentPartPr>
              <p14:xfrm>
                <a:off x="5280610" y="5758930"/>
                <a:ext cx="10440" cy="355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12AE1C-515F-3DDD-E1F6-BACF94F505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71610" y="5749930"/>
                  <a:ext cx="28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4F3142-E9D3-ABBD-51C6-2F167ACC3F91}"/>
                    </a:ext>
                  </a:extLst>
                </p14:cNvPr>
                <p14:cNvContentPartPr/>
                <p14:nvPr/>
              </p14:nvContentPartPr>
              <p14:xfrm>
                <a:off x="5444410" y="5763970"/>
                <a:ext cx="150120" cy="354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4F3142-E9D3-ABBD-51C6-2F167ACC3F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5410" y="5754961"/>
                  <a:ext cx="167760" cy="37189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9F676E-EF33-35B8-E178-773CBA22EF5A}"/>
              </a:ext>
            </a:extLst>
          </p:cNvPr>
          <p:cNvGrpSpPr/>
          <p:nvPr/>
        </p:nvGrpSpPr>
        <p:grpSpPr>
          <a:xfrm>
            <a:off x="4718650" y="4679650"/>
            <a:ext cx="502560" cy="370440"/>
            <a:chOff x="4718650" y="4679650"/>
            <a:chExt cx="50256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6BE5EF5-AE4D-7EF9-84BE-0496BB17595B}"/>
                    </a:ext>
                  </a:extLst>
                </p14:cNvPr>
                <p14:cNvContentPartPr/>
                <p14:nvPr/>
              </p14:nvContentPartPr>
              <p14:xfrm>
                <a:off x="4718650" y="4679650"/>
                <a:ext cx="230040" cy="370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6BE5EF5-AE4D-7EF9-84BE-0496BB1759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09650" y="4670659"/>
                  <a:ext cx="247680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7A2DB27-769E-3E2D-98BB-276D6DEE3D18}"/>
                    </a:ext>
                  </a:extLst>
                </p14:cNvPr>
                <p14:cNvContentPartPr/>
                <p14:nvPr/>
              </p14:nvContentPartPr>
              <p14:xfrm>
                <a:off x="4832050" y="4679650"/>
                <a:ext cx="1710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7A2DB27-769E-3E2D-98BB-276D6DEE3D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23050" y="4670650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F94D69F-DADE-6978-DAB3-3FDBF7E48B42}"/>
                    </a:ext>
                  </a:extLst>
                </p14:cNvPr>
                <p14:cNvContentPartPr/>
                <p14:nvPr/>
              </p14:nvContentPartPr>
              <p14:xfrm>
                <a:off x="5066770" y="4680370"/>
                <a:ext cx="154440" cy="361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F94D69F-DADE-6978-DAB3-3FDBF7E48B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57770" y="4671370"/>
                  <a:ext cx="172080" cy="379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9AD7173-27B3-AF76-9CBB-B97F79C85C05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1828800" y="5213045"/>
            <a:ext cx="571500" cy="3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5F45501-E3CC-C526-8AB1-CE8217E3542D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H="1" flipV="1">
            <a:off x="2400300" y="5213045"/>
            <a:ext cx="559390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FCE6F3A-1CA8-0EDD-3822-16934A50DD5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261C9CF-5760-9740-0F49-C32055DE972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E180AC3-481F-324B-9052-166E2275CEC3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4945855" y="5167688"/>
            <a:ext cx="5143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D139167-1289-178A-AE06-C717889F3E80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V="1">
            <a:off x="2400300" y="4279970"/>
            <a:ext cx="1314450" cy="2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830557A-84D1-F8FA-4C7E-C743B62EE378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3714750" y="4279970"/>
            <a:ext cx="1231105" cy="18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451D0A-DA78-0A17-1004-E4F4FBF7C6D1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V="1">
            <a:off x="3714750" y="3139922"/>
            <a:ext cx="2381250" cy="44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679E20D-6226-00EA-D3F1-69184FC92CF7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6096000" y="3139922"/>
            <a:ext cx="2381252" cy="364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0F4A955-0E31-460D-5B59-D871EC8E0279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 flipH="1">
            <a:off x="7383460" y="4202488"/>
            <a:ext cx="1093792" cy="26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64D4E4C-8F9D-9D16-A198-005DF7C1E2C8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8477252" y="4202488"/>
            <a:ext cx="1089813" cy="26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A33A142-94F1-FF88-024F-AFB65A3962F2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8951115" y="5167687"/>
            <a:ext cx="6159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E6EF31-C388-BFC1-AC05-A964DB99ABE8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9567065" y="5167687"/>
            <a:ext cx="635000" cy="39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82BD43-FFBC-C8BA-DCDC-904BD8D00AFE}"/>
              </a:ext>
            </a:extLst>
          </p:cNvPr>
          <p:cNvGrpSpPr/>
          <p:nvPr/>
        </p:nvGrpSpPr>
        <p:grpSpPr>
          <a:xfrm>
            <a:off x="2679610" y="5713930"/>
            <a:ext cx="515880" cy="446040"/>
            <a:chOff x="2679610" y="5713930"/>
            <a:chExt cx="51588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E7DA36-34F2-B2D3-066D-B61F74BC922B}"/>
                    </a:ext>
                  </a:extLst>
                </p14:cNvPr>
                <p14:cNvContentPartPr/>
                <p14:nvPr/>
              </p14:nvContentPartPr>
              <p14:xfrm>
                <a:off x="2679610" y="5713930"/>
                <a:ext cx="256320" cy="44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E7DA36-34F2-B2D3-066D-B61F74BC92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70610" y="5704930"/>
                  <a:ext cx="2739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781D95-7C46-9B1E-04A4-157FC7DB890E}"/>
                    </a:ext>
                  </a:extLst>
                </p14:cNvPr>
                <p14:cNvContentPartPr/>
                <p14:nvPr/>
              </p14:nvContentPartPr>
              <p14:xfrm>
                <a:off x="3009730" y="5727250"/>
                <a:ext cx="185760" cy="363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781D95-7C46-9B1E-04A4-157FC7DB89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00730" y="5718250"/>
                  <a:ext cx="20340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FB4CE5-8D55-2053-A7DF-CE2B49C6B308}"/>
              </a:ext>
            </a:extLst>
          </p:cNvPr>
          <p:cNvGrpSpPr/>
          <p:nvPr/>
        </p:nvGrpSpPr>
        <p:grpSpPr>
          <a:xfrm>
            <a:off x="7175290" y="4603330"/>
            <a:ext cx="338760" cy="406440"/>
            <a:chOff x="7175290" y="4603330"/>
            <a:chExt cx="33876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CFD885-72B1-AE87-3694-5C5740498762}"/>
                    </a:ext>
                  </a:extLst>
                </p14:cNvPr>
                <p14:cNvContentPartPr/>
                <p14:nvPr/>
              </p14:nvContentPartPr>
              <p14:xfrm>
                <a:off x="7175290" y="4603330"/>
                <a:ext cx="8280" cy="374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CFD885-72B1-AE87-3694-5C57404987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66290" y="4594321"/>
                  <a:ext cx="25920" cy="392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028CEE-C665-6787-4C2A-EF7C1E1F722C}"/>
                    </a:ext>
                  </a:extLst>
                </p14:cNvPr>
                <p14:cNvContentPartPr/>
                <p14:nvPr/>
              </p14:nvContentPartPr>
              <p14:xfrm>
                <a:off x="7283290" y="4622410"/>
                <a:ext cx="230760" cy="38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028CEE-C665-6787-4C2A-EF7C1E1F72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74290" y="4613410"/>
                  <a:ext cx="24840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99B4B75-ECC9-9115-AB4F-A92534A0CB71}"/>
              </a:ext>
            </a:extLst>
          </p:cNvPr>
          <p:cNvGrpSpPr/>
          <p:nvPr/>
        </p:nvGrpSpPr>
        <p:grpSpPr>
          <a:xfrm>
            <a:off x="8755690" y="5702050"/>
            <a:ext cx="452520" cy="433800"/>
            <a:chOff x="8755690" y="5702050"/>
            <a:chExt cx="4525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892B90-4404-B580-3C87-FA6D346CBEBD}"/>
                    </a:ext>
                  </a:extLst>
                </p14:cNvPr>
                <p14:cNvContentPartPr/>
                <p14:nvPr/>
              </p14:nvContentPartPr>
              <p14:xfrm>
                <a:off x="8755690" y="5702050"/>
                <a:ext cx="185040" cy="177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892B90-4404-B580-3C87-FA6D346CBE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46690" y="5693050"/>
                  <a:ext cx="202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9CB620-7A50-031D-4032-490AB66053E7}"/>
                    </a:ext>
                  </a:extLst>
                </p14:cNvPr>
                <p14:cNvContentPartPr/>
                <p14:nvPr/>
              </p14:nvContentPartPr>
              <p14:xfrm>
                <a:off x="8928130" y="5714650"/>
                <a:ext cx="45720" cy="421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9CB620-7A50-031D-4032-490AB66053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19130" y="5705642"/>
                  <a:ext cx="63360" cy="438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E86F372-2B7D-F511-49E6-060BF0FEF277}"/>
                    </a:ext>
                  </a:extLst>
                </p14:cNvPr>
                <p14:cNvContentPartPr/>
                <p14:nvPr/>
              </p14:nvContentPartPr>
              <p14:xfrm>
                <a:off x="9092290" y="5702050"/>
                <a:ext cx="115920" cy="415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E86F372-2B7D-F511-49E6-060BF0FEF2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83318" y="5693058"/>
                  <a:ext cx="133505" cy="4327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98D5551-AF83-9355-A99F-4A6B0A70D58A}"/>
              </a:ext>
            </a:extLst>
          </p:cNvPr>
          <p:cNvGrpSpPr/>
          <p:nvPr/>
        </p:nvGrpSpPr>
        <p:grpSpPr>
          <a:xfrm>
            <a:off x="2100730" y="4673170"/>
            <a:ext cx="586080" cy="465480"/>
            <a:chOff x="2100730" y="4673170"/>
            <a:chExt cx="58608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92A801-5467-8B3C-B43E-DA888BF2D926}"/>
                    </a:ext>
                  </a:extLst>
                </p14:cNvPr>
                <p14:cNvContentPartPr/>
                <p14:nvPr/>
              </p14:nvContentPartPr>
              <p14:xfrm>
                <a:off x="2100730" y="4673170"/>
                <a:ext cx="267480" cy="465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92A801-5467-8B3C-B43E-DA888BF2D9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1730" y="4664170"/>
                  <a:ext cx="285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64E03C1-2827-33A4-5C95-803906E358F8}"/>
                    </a:ext>
                  </a:extLst>
                </p14:cNvPr>
                <p14:cNvContentPartPr/>
                <p14:nvPr/>
              </p14:nvContentPartPr>
              <p14:xfrm>
                <a:off x="2429770" y="4673170"/>
                <a:ext cx="257040" cy="43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64E03C1-2827-33A4-5C95-803906E358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20770" y="4664163"/>
                  <a:ext cx="274680" cy="4568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8214BD-DE95-BE6E-7D70-D68D5AAA0A5B}"/>
              </a:ext>
            </a:extLst>
          </p:cNvPr>
          <p:cNvGrpSpPr/>
          <p:nvPr/>
        </p:nvGrpSpPr>
        <p:grpSpPr>
          <a:xfrm>
            <a:off x="3447850" y="3714490"/>
            <a:ext cx="510120" cy="437760"/>
            <a:chOff x="3447850" y="3714490"/>
            <a:chExt cx="51012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CF5EA2D-5CA1-37C1-9D69-B655168CF7D9}"/>
                    </a:ext>
                  </a:extLst>
                </p14:cNvPr>
                <p14:cNvContentPartPr/>
                <p14:nvPr/>
              </p14:nvContentPartPr>
              <p14:xfrm>
                <a:off x="3447850" y="3714490"/>
                <a:ext cx="360" cy="393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CF5EA2D-5CA1-37C1-9D69-B655168CF7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38850" y="3705482"/>
                  <a:ext cx="18000" cy="411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E61B070-4315-3711-DF33-CCEDF93636BE}"/>
                    </a:ext>
                  </a:extLst>
                </p14:cNvPr>
                <p14:cNvContentPartPr/>
                <p14:nvPr/>
              </p14:nvContentPartPr>
              <p14:xfrm>
                <a:off x="3631090" y="3727090"/>
                <a:ext cx="7920" cy="425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61B070-4315-3711-DF33-CCEDF93636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22090" y="3718090"/>
                  <a:ext cx="25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96CF11-217E-2087-4577-F4E702575C61}"/>
                    </a:ext>
                  </a:extLst>
                </p14:cNvPr>
                <p14:cNvContentPartPr/>
                <p14:nvPr/>
              </p14:nvContentPartPr>
              <p14:xfrm>
                <a:off x="3777610" y="3720610"/>
                <a:ext cx="180360" cy="427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96CF11-217E-2087-4577-F4E702575C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8610" y="3711610"/>
                  <a:ext cx="19800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E5D6B5-BDD7-1C29-71C0-2BCEE6F58DC9}"/>
              </a:ext>
            </a:extLst>
          </p:cNvPr>
          <p:cNvGrpSpPr/>
          <p:nvPr/>
        </p:nvGrpSpPr>
        <p:grpSpPr>
          <a:xfrm>
            <a:off x="9867730" y="5649850"/>
            <a:ext cx="419400" cy="436680"/>
            <a:chOff x="9867730" y="5649850"/>
            <a:chExt cx="41940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02A1EA-8F7D-497B-39B0-D6103C10D736}"/>
                    </a:ext>
                  </a:extLst>
                </p14:cNvPr>
                <p14:cNvContentPartPr/>
                <p14:nvPr/>
              </p14:nvContentPartPr>
              <p14:xfrm>
                <a:off x="9867730" y="5669650"/>
                <a:ext cx="218160" cy="398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02A1EA-8F7D-497B-39B0-D6103C10D7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58730" y="5660650"/>
                  <a:ext cx="2358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77323C-0470-051D-8868-50ED67A6D1E3}"/>
                    </a:ext>
                  </a:extLst>
                </p14:cNvPr>
                <p14:cNvContentPartPr/>
                <p14:nvPr/>
              </p14:nvContentPartPr>
              <p14:xfrm>
                <a:off x="10121170" y="5649850"/>
                <a:ext cx="165960" cy="436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77323C-0470-051D-8868-50ED67A6D1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12170" y="5640857"/>
                  <a:ext cx="183600" cy="4543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B5F97E-62CB-BAF3-71D0-ED174CC1289E}"/>
              </a:ext>
            </a:extLst>
          </p:cNvPr>
          <p:cNvGrpSpPr/>
          <p:nvPr/>
        </p:nvGrpSpPr>
        <p:grpSpPr>
          <a:xfrm>
            <a:off x="9309010" y="4578130"/>
            <a:ext cx="603000" cy="425520"/>
            <a:chOff x="9309010" y="4578130"/>
            <a:chExt cx="60300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F6DD0A-45EE-606F-8E2F-A90E715B473F}"/>
                    </a:ext>
                  </a:extLst>
                </p14:cNvPr>
                <p14:cNvContentPartPr/>
                <p14:nvPr/>
              </p14:nvContentPartPr>
              <p14:xfrm>
                <a:off x="9309010" y="4628890"/>
                <a:ext cx="218160" cy="361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F6DD0A-45EE-606F-8E2F-A90E715B47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00010" y="4619890"/>
                  <a:ext cx="2358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34B7C9-DB26-7B95-2726-A9052C6D1F52}"/>
                    </a:ext>
                  </a:extLst>
                </p14:cNvPr>
                <p14:cNvContentPartPr/>
                <p14:nvPr/>
              </p14:nvContentPartPr>
              <p14:xfrm>
                <a:off x="9566410" y="4622410"/>
                <a:ext cx="189360" cy="38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34B7C9-DB26-7B95-2726-A9052C6D1F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57410" y="4613410"/>
                  <a:ext cx="2070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6CA8EE-D5F0-B388-90D4-A5C0E556C6A5}"/>
                    </a:ext>
                  </a:extLst>
                </p14:cNvPr>
                <p14:cNvContentPartPr/>
                <p14:nvPr/>
              </p14:nvContentPartPr>
              <p14:xfrm>
                <a:off x="9664690" y="4578130"/>
                <a:ext cx="247320" cy="19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6CA8EE-D5F0-B388-90D4-A5C0E556C6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55690" y="4569130"/>
                  <a:ext cx="2649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F5F479F-117C-81A1-E50E-2203EDF0B9F1}"/>
              </a:ext>
            </a:extLst>
          </p:cNvPr>
          <p:cNvGrpSpPr/>
          <p:nvPr/>
        </p:nvGrpSpPr>
        <p:grpSpPr>
          <a:xfrm>
            <a:off x="8197200" y="3666111"/>
            <a:ext cx="462240" cy="383760"/>
            <a:chOff x="8190850" y="3567250"/>
            <a:chExt cx="4622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8CF488-C126-B215-3A62-805A0378A053}"/>
                    </a:ext>
                  </a:extLst>
                </p14:cNvPr>
                <p14:cNvContentPartPr/>
                <p14:nvPr/>
              </p14:nvContentPartPr>
              <p14:xfrm>
                <a:off x="8190850" y="3567250"/>
                <a:ext cx="146880" cy="38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8CF488-C126-B215-3A62-805A0378A0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1850" y="3558250"/>
                  <a:ext cx="1645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2EBA1E-896F-F309-B302-143534001AFF}"/>
                    </a:ext>
                  </a:extLst>
                </p14:cNvPr>
                <p14:cNvContentPartPr/>
                <p14:nvPr/>
              </p14:nvContentPartPr>
              <p14:xfrm>
                <a:off x="8443570" y="3600010"/>
                <a:ext cx="209520" cy="351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2EBA1E-896F-F309-B302-143534001A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4570" y="3591019"/>
                  <a:ext cx="227160" cy="3686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0A063F1-F51C-DC42-8415-8B2B6C5C52F2}"/>
                  </a:ext>
                </a:extLst>
              </p14:cNvPr>
              <p14:cNvContentPartPr/>
              <p14:nvPr/>
            </p14:nvContentPartPr>
            <p14:xfrm>
              <a:off x="5751850" y="2633410"/>
              <a:ext cx="129960" cy="336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0A063F1-F51C-DC42-8415-8B2B6C5C52F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42825" y="2624410"/>
                <a:ext cx="147649" cy="3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668D54B-71C5-A634-1B09-15A3E4F9DBE1}"/>
              </a:ext>
            </a:extLst>
          </p:cNvPr>
          <p:cNvGrpSpPr/>
          <p:nvPr/>
        </p:nvGrpSpPr>
        <p:grpSpPr>
          <a:xfrm>
            <a:off x="5985490" y="2603530"/>
            <a:ext cx="397800" cy="375480"/>
            <a:chOff x="5985490" y="2603530"/>
            <a:chExt cx="3978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86CA668-D777-C29C-5752-28AF884131E5}"/>
                    </a:ext>
                  </a:extLst>
                </p14:cNvPr>
                <p14:cNvContentPartPr/>
                <p14:nvPr/>
              </p14:nvContentPartPr>
              <p14:xfrm>
                <a:off x="5985490" y="2603530"/>
                <a:ext cx="1756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86CA668-D777-C29C-5752-28AF884131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76490" y="2594530"/>
                  <a:ext cx="1933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95FCCB-8D6E-4789-7DC7-C4B5AD31F381}"/>
                    </a:ext>
                  </a:extLst>
                </p14:cNvPr>
                <p14:cNvContentPartPr/>
                <p14:nvPr/>
              </p14:nvContentPartPr>
              <p14:xfrm>
                <a:off x="6272770" y="2622250"/>
                <a:ext cx="110520" cy="332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95FCCB-8D6E-4789-7DC7-C4B5AD31F38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63741" y="2613250"/>
                  <a:ext cx="128218" cy="34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904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DD546-A411-945B-CAD5-A3D8766FF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A4F4-C43A-C14C-BE10-714B2729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3214717" cy="448281"/>
          </a:xfrm>
        </p:spPr>
        <p:txBody>
          <a:bodyPr>
            <a:normAutofit fontScale="90000"/>
          </a:bodyPr>
          <a:lstStyle/>
          <a:p>
            <a:r>
              <a:rPr lang="en-US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3855-DC18-F7F7-9FD6-629B3E0C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6005"/>
            <a:ext cx="6376987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district now wants to compare enrollment info for region 7 over the 3 years they’ve tracked. Specifically, they want to know the ratio of region 7 to overall enrollment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34991-88AD-95AB-9063-7F4004C9E717}"/>
              </a:ext>
            </a:extLst>
          </p:cNvPr>
          <p:cNvSpPr/>
          <p:nvPr/>
        </p:nvSpPr>
        <p:spPr>
          <a:xfrm>
            <a:off x="1358900" y="55619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E1C7F-4FA4-1833-101C-DA7B6803AF0B}"/>
              </a:ext>
            </a:extLst>
          </p:cNvPr>
          <p:cNvSpPr/>
          <p:nvPr/>
        </p:nvSpPr>
        <p:spPr>
          <a:xfrm>
            <a:off x="2489790" y="5574854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FFE2-80DE-B1F3-4A90-E581E1808F4E}"/>
              </a:ext>
            </a:extLst>
          </p:cNvPr>
          <p:cNvSpPr/>
          <p:nvPr/>
        </p:nvSpPr>
        <p:spPr>
          <a:xfrm>
            <a:off x="3860005" y="5561993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35D2D-25C9-D96E-1F6E-BA3680814ED3}"/>
              </a:ext>
            </a:extLst>
          </p:cNvPr>
          <p:cNvSpPr/>
          <p:nvPr/>
        </p:nvSpPr>
        <p:spPr>
          <a:xfrm>
            <a:off x="4990305" y="5561992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84D53-F448-60DD-9BD1-6B9B2FCF4968}"/>
              </a:ext>
            </a:extLst>
          </p:cNvPr>
          <p:cNvSpPr/>
          <p:nvPr/>
        </p:nvSpPr>
        <p:spPr>
          <a:xfrm>
            <a:off x="6913560" y="4469793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F7463-B132-C4A4-677C-5902B4BA8BF3}"/>
              </a:ext>
            </a:extLst>
          </p:cNvPr>
          <p:cNvSpPr/>
          <p:nvPr/>
        </p:nvSpPr>
        <p:spPr>
          <a:xfrm>
            <a:off x="1930400" y="4515152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F72D66-9D6F-6BFC-A066-5CCB315C0D44}"/>
              </a:ext>
            </a:extLst>
          </p:cNvPr>
          <p:cNvSpPr/>
          <p:nvPr/>
        </p:nvSpPr>
        <p:spPr>
          <a:xfrm>
            <a:off x="4475955" y="44697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062C9-C699-C82F-C6FB-F4067E29ECE3}"/>
              </a:ext>
            </a:extLst>
          </p:cNvPr>
          <p:cNvSpPr/>
          <p:nvPr/>
        </p:nvSpPr>
        <p:spPr>
          <a:xfrm>
            <a:off x="9732165" y="5561990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85662-E00C-9973-637B-FC08207E93AC}"/>
              </a:ext>
            </a:extLst>
          </p:cNvPr>
          <p:cNvSpPr/>
          <p:nvPr/>
        </p:nvSpPr>
        <p:spPr>
          <a:xfrm>
            <a:off x="8481215" y="5561991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373A43-9E2D-52FD-D060-4CE9920EC9DE}"/>
              </a:ext>
            </a:extLst>
          </p:cNvPr>
          <p:cNvSpPr/>
          <p:nvPr/>
        </p:nvSpPr>
        <p:spPr>
          <a:xfrm>
            <a:off x="9097165" y="4469794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B3B958-1BC5-7EA6-9700-FEA93772638A}"/>
              </a:ext>
            </a:extLst>
          </p:cNvPr>
          <p:cNvSpPr/>
          <p:nvPr/>
        </p:nvSpPr>
        <p:spPr>
          <a:xfrm>
            <a:off x="3244850" y="3582077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639D3E-2549-FF37-CD4D-672FE1B85E92}"/>
              </a:ext>
            </a:extLst>
          </p:cNvPr>
          <p:cNvSpPr/>
          <p:nvPr/>
        </p:nvSpPr>
        <p:spPr>
          <a:xfrm>
            <a:off x="8007352" y="3504595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094B7-104E-68AD-6901-931E09EC7DB5}"/>
              </a:ext>
            </a:extLst>
          </p:cNvPr>
          <p:cNvSpPr/>
          <p:nvPr/>
        </p:nvSpPr>
        <p:spPr>
          <a:xfrm>
            <a:off x="5626100" y="2442029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B61BE87-CF94-F3A1-957D-7F65C1752825}"/>
                  </a:ext>
                </a:extLst>
              </p14:cNvPr>
              <p14:cNvContentPartPr/>
              <p14:nvPr/>
            </p14:nvContentPartPr>
            <p14:xfrm>
              <a:off x="1720210" y="6364810"/>
              <a:ext cx="192600" cy="192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B61BE87-CF94-F3A1-957D-7F65C17528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210" y="6355810"/>
                <a:ext cx="210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DCD3DB2-1D98-1067-2BDC-2FFE5431AD4D}"/>
                  </a:ext>
                </a:extLst>
              </p14:cNvPr>
              <p14:cNvContentPartPr/>
              <p14:nvPr/>
            </p14:nvContentPartPr>
            <p14:xfrm>
              <a:off x="2952490" y="6362290"/>
              <a:ext cx="7200" cy="247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DCD3DB2-1D98-1067-2BDC-2FFE5431AD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3490" y="6353290"/>
                <a:ext cx="24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D03603B-4C20-C299-8467-EF375EC0587C}"/>
                  </a:ext>
                </a:extLst>
              </p14:cNvPr>
              <p14:cNvContentPartPr/>
              <p14:nvPr/>
            </p14:nvContentPartPr>
            <p14:xfrm>
              <a:off x="4189090" y="6366970"/>
              <a:ext cx="245880" cy="231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D03603B-4C20-C299-8467-EF375EC058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0090" y="6357970"/>
                <a:ext cx="263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65A1C9-A5D6-0405-28F4-291174567C31}"/>
                  </a:ext>
                </a:extLst>
              </p14:cNvPr>
              <p14:cNvContentPartPr/>
              <p14:nvPr/>
            </p14:nvContentPartPr>
            <p14:xfrm>
              <a:off x="5448010" y="6368050"/>
              <a:ext cx="256320" cy="249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65A1C9-A5D6-0405-28F4-291174567C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9010" y="6359037"/>
                <a:ext cx="273960" cy="266786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FB238-D683-4E5C-010A-A90811A2280C}"/>
              </a:ext>
            </a:extLst>
          </p:cNvPr>
          <p:cNvGrpSpPr/>
          <p:nvPr/>
        </p:nvGrpSpPr>
        <p:grpSpPr>
          <a:xfrm>
            <a:off x="7314610" y="5244850"/>
            <a:ext cx="121320" cy="279000"/>
            <a:chOff x="7314610" y="5244850"/>
            <a:chExt cx="1213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BA509C-943E-5246-BCF6-B66B9B8DE6C8}"/>
                    </a:ext>
                  </a:extLst>
                </p14:cNvPr>
                <p14:cNvContentPartPr/>
                <p14:nvPr/>
              </p14:nvContentPartPr>
              <p14:xfrm>
                <a:off x="7314610" y="5257450"/>
                <a:ext cx="120600" cy="7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BA509C-943E-5246-BCF6-B66B9B8DE6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05637" y="5248450"/>
                  <a:ext cx="138188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F9CDAD-A28A-7309-E37F-E65649BDCA0A}"/>
                    </a:ext>
                  </a:extLst>
                </p14:cNvPr>
                <p14:cNvContentPartPr/>
                <p14:nvPr/>
              </p14:nvContentPartPr>
              <p14:xfrm>
                <a:off x="7435570" y="5244850"/>
                <a:ext cx="360" cy="27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5F9CDAD-A28A-7309-E37F-E65649BDCA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6570" y="5235862"/>
                  <a:ext cx="18000" cy="2966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D5E5F9-EB0A-6391-BEE3-E9906B3C8B57}"/>
              </a:ext>
            </a:extLst>
          </p:cNvPr>
          <p:cNvGrpSpPr/>
          <p:nvPr/>
        </p:nvGrpSpPr>
        <p:grpSpPr>
          <a:xfrm>
            <a:off x="8902930" y="6343210"/>
            <a:ext cx="221400" cy="204120"/>
            <a:chOff x="8902930" y="6343210"/>
            <a:chExt cx="2214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2276E8-6EFD-446B-3282-24CE76CDAFEF}"/>
                    </a:ext>
                  </a:extLst>
                </p14:cNvPr>
                <p14:cNvContentPartPr/>
                <p14:nvPr/>
              </p14:nvContentPartPr>
              <p14:xfrm>
                <a:off x="8902930" y="6349690"/>
                <a:ext cx="178200" cy="197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2276E8-6EFD-446B-3282-24CE76CDAF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3912" y="6340674"/>
                  <a:ext cx="195876" cy="215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1024B0-6B59-B918-E42E-7DE5CA5316B3}"/>
                    </a:ext>
                  </a:extLst>
                </p14:cNvPr>
                <p14:cNvContentPartPr/>
                <p14:nvPr/>
              </p14:nvContentPartPr>
              <p14:xfrm>
                <a:off x="8972410" y="6343210"/>
                <a:ext cx="1519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1024B0-6B59-B918-E42E-7DE5CA53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63431" y="6334210"/>
                  <a:ext cx="169518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1BC64C0-F1C8-2426-5D7A-FA22BF295421}"/>
                  </a:ext>
                </a:extLst>
              </p14:cNvPr>
              <p14:cNvContentPartPr/>
              <p14:nvPr/>
            </p14:nvContentPartPr>
            <p14:xfrm>
              <a:off x="10221610" y="6393970"/>
              <a:ext cx="130680" cy="201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1BC64C0-F1C8-2426-5D7A-FA22BF2954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12635" y="6384970"/>
                <a:ext cx="148272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CD9D8CA9-AFFE-1D3E-45E6-35D7DEA791E5}"/>
              </a:ext>
            </a:extLst>
          </p:cNvPr>
          <p:cNvGrpSpPr/>
          <p:nvPr/>
        </p:nvGrpSpPr>
        <p:grpSpPr>
          <a:xfrm>
            <a:off x="1547050" y="5751730"/>
            <a:ext cx="556560" cy="395280"/>
            <a:chOff x="1547050" y="5751730"/>
            <a:chExt cx="5565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DF0962-0C81-8A61-7CDA-F6E7730CBE7A}"/>
                    </a:ext>
                  </a:extLst>
                </p14:cNvPr>
                <p14:cNvContentPartPr/>
                <p14:nvPr/>
              </p14:nvContentPartPr>
              <p14:xfrm>
                <a:off x="1547050" y="5751730"/>
                <a:ext cx="194760" cy="375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DF0962-0C81-8A61-7CDA-F6E7730CBE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8050" y="5742730"/>
                  <a:ext cx="212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B10E02-7F94-BFBF-A942-C97CC92D296F}"/>
                    </a:ext>
                  </a:extLst>
                </p14:cNvPr>
                <p14:cNvContentPartPr/>
                <p14:nvPr/>
              </p14:nvContentPartPr>
              <p14:xfrm>
                <a:off x="1886530" y="5752090"/>
                <a:ext cx="217080" cy="39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B10E02-7F94-BFBF-A942-C97CC92D29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7530" y="5743090"/>
                  <a:ext cx="2347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141262-2DD4-4BCA-2A61-1647839E58F2}"/>
              </a:ext>
            </a:extLst>
          </p:cNvPr>
          <p:cNvGrpSpPr/>
          <p:nvPr/>
        </p:nvGrpSpPr>
        <p:grpSpPr>
          <a:xfrm>
            <a:off x="4095490" y="5765410"/>
            <a:ext cx="471960" cy="357480"/>
            <a:chOff x="4095490" y="5765410"/>
            <a:chExt cx="4719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BEAF64-A5F8-E28C-F88E-12D2FBEAA168}"/>
                    </a:ext>
                  </a:extLst>
                </p14:cNvPr>
                <p14:cNvContentPartPr/>
                <p14:nvPr/>
              </p14:nvContentPartPr>
              <p14:xfrm>
                <a:off x="4095490" y="5765410"/>
                <a:ext cx="166320" cy="325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BEAF64-A5F8-E28C-F88E-12D2FBEAA1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6490" y="5756410"/>
                  <a:ext cx="183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491E11-BF70-9020-389C-D289FC3CB46B}"/>
                    </a:ext>
                  </a:extLst>
                </p14:cNvPr>
                <p14:cNvContentPartPr/>
                <p14:nvPr/>
              </p14:nvContentPartPr>
              <p14:xfrm>
                <a:off x="4356130" y="5778370"/>
                <a:ext cx="211320" cy="34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491E11-BF70-9020-389C-D289FC3CB4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7130" y="5769370"/>
                  <a:ext cx="22896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70D6EA-1BC6-4938-E4F2-3576AFC2BBFA}"/>
              </a:ext>
            </a:extLst>
          </p:cNvPr>
          <p:cNvGrpSpPr/>
          <p:nvPr/>
        </p:nvGrpSpPr>
        <p:grpSpPr>
          <a:xfrm>
            <a:off x="5280610" y="5758930"/>
            <a:ext cx="313920" cy="359280"/>
            <a:chOff x="5280610" y="5758930"/>
            <a:chExt cx="3139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D81239-87F2-AFDF-C923-6BF02C2D727B}"/>
                    </a:ext>
                  </a:extLst>
                </p14:cNvPr>
                <p14:cNvContentPartPr/>
                <p14:nvPr/>
              </p14:nvContentPartPr>
              <p14:xfrm>
                <a:off x="5280610" y="5758930"/>
                <a:ext cx="10440" cy="355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D81239-87F2-AFDF-C923-6BF02C2D72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71610" y="5749930"/>
                  <a:ext cx="28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FC7596-56F3-6EBD-80C8-3E07A217B898}"/>
                    </a:ext>
                  </a:extLst>
                </p14:cNvPr>
                <p14:cNvContentPartPr/>
                <p14:nvPr/>
              </p14:nvContentPartPr>
              <p14:xfrm>
                <a:off x="5444410" y="5763970"/>
                <a:ext cx="150120" cy="354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FC7596-56F3-6EBD-80C8-3E07A217B8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5410" y="5754961"/>
                  <a:ext cx="167760" cy="37189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2FDBC79-19E1-DCBA-CB07-F618F9171F41}"/>
              </a:ext>
            </a:extLst>
          </p:cNvPr>
          <p:cNvGrpSpPr/>
          <p:nvPr/>
        </p:nvGrpSpPr>
        <p:grpSpPr>
          <a:xfrm>
            <a:off x="4718650" y="4679650"/>
            <a:ext cx="502560" cy="370440"/>
            <a:chOff x="4718650" y="4679650"/>
            <a:chExt cx="50256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EC0528A-7D9E-2C1E-4503-46229B636919}"/>
                    </a:ext>
                  </a:extLst>
                </p14:cNvPr>
                <p14:cNvContentPartPr/>
                <p14:nvPr/>
              </p14:nvContentPartPr>
              <p14:xfrm>
                <a:off x="4718650" y="4679650"/>
                <a:ext cx="230040" cy="370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EC0528A-7D9E-2C1E-4503-46229B6369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09650" y="4670659"/>
                  <a:ext cx="247680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6FDDA7E-4807-2A13-602A-8648A59F2EC0}"/>
                    </a:ext>
                  </a:extLst>
                </p14:cNvPr>
                <p14:cNvContentPartPr/>
                <p14:nvPr/>
              </p14:nvContentPartPr>
              <p14:xfrm>
                <a:off x="4832050" y="4679650"/>
                <a:ext cx="1710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6FDDA7E-4807-2A13-602A-8648A59F2E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23050" y="4670650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A254216-F4D9-483F-17F1-1A212A681D2E}"/>
                    </a:ext>
                  </a:extLst>
                </p14:cNvPr>
                <p14:cNvContentPartPr/>
                <p14:nvPr/>
              </p14:nvContentPartPr>
              <p14:xfrm>
                <a:off x="5066770" y="4680370"/>
                <a:ext cx="154440" cy="361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A254216-F4D9-483F-17F1-1A212A681D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57770" y="4671370"/>
                  <a:ext cx="172080" cy="379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E4F9F77-C41F-B190-B388-80632F674DF8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1828800" y="5213045"/>
            <a:ext cx="571500" cy="3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0762851-9B96-5129-D9CB-625D5ACD11EE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H="1" flipV="1">
            <a:off x="2400300" y="5213045"/>
            <a:ext cx="559390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A031093-AFA3-6A66-74F6-848F5881BDA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459EBFF-41B3-CECF-4B88-DF4447428D6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B9C3A6C-D39D-C54E-5111-F8CFA074F487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4945855" y="5167688"/>
            <a:ext cx="5143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6756DE-A088-3F26-FED6-194DBD01FDD9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V="1">
            <a:off x="2400300" y="4279970"/>
            <a:ext cx="1314450" cy="2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5A6BDA-CDB2-1AAE-05F8-54E95C44134B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3714750" y="4279970"/>
            <a:ext cx="1231105" cy="18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C40C94B-5840-DA36-1516-75BD0293CACD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V="1">
            <a:off x="3714750" y="3139922"/>
            <a:ext cx="2381250" cy="44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9408A4E-281F-ACB8-B677-82D8277186C5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6096000" y="3139922"/>
            <a:ext cx="2381252" cy="364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55957AD-4B51-BD02-EAC9-166108486913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 flipH="1">
            <a:off x="7383460" y="4202488"/>
            <a:ext cx="1093792" cy="26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D5EF7A-97FE-010C-8C23-BD28E4BD7CEE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8477252" y="4202488"/>
            <a:ext cx="1089813" cy="26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A6B6F23-7111-D9C4-6059-BE12F852CE25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8951115" y="5167687"/>
            <a:ext cx="6159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C8C551E-3AA3-68D2-BB6A-E7209580FC2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9567065" y="5167687"/>
            <a:ext cx="635000" cy="39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822396B-E9A8-EEB9-635B-B3706F21DCFF}"/>
              </a:ext>
            </a:extLst>
          </p:cNvPr>
          <p:cNvGrpSpPr/>
          <p:nvPr/>
        </p:nvGrpSpPr>
        <p:grpSpPr>
          <a:xfrm>
            <a:off x="2679610" y="5713930"/>
            <a:ext cx="515880" cy="446040"/>
            <a:chOff x="2679610" y="5713930"/>
            <a:chExt cx="51588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32DBA0-38F6-5506-697E-04BD69FDF9D4}"/>
                    </a:ext>
                  </a:extLst>
                </p14:cNvPr>
                <p14:cNvContentPartPr/>
                <p14:nvPr/>
              </p14:nvContentPartPr>
              <p14:xfrm>
                <a:off x="2679610" y="5713930"/>
                <a:ext cx="256320" cy="44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32DBA0-38F6-5506-697E-04BD69FDF9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70610" y="5704930"/>
                  <a:ext cx="2739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17C0C8-026F-7BCB-5DEE-9DD3454EE8A3}"/>
                    </a:ext>
                  </a:extLst>
                </p14:cNvPr>
                <p14:cNvContentPartPr/>
                <p14:nvPr/>
              </p14:nvContentPartPr>
              <p14:xfrm>
                <a:off x="3009730" y="5727250"/>
                <a:ext cx="185760" cy="363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17C0C8-026F-7BCB-5DEE-9DD3454EE8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00730" y="5718250"/>
                  <a:ext cx="20340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4765EA-8E2E-8CDE-9C8F-0F4E832C96B4}"/>
              </a:ext>
            </a:extLst>
          </p:cNvPr>
          <p:cNvGrpSpPr/>
          <p:nvPr/>
        </p:nvGrpSpPr>
        <p:grpSpPr>
          <a:xfrm>
            <a:off x="7175290" y="4603330"/>
            <a:ext cx="338760" cy="406440"/>
            <a:chOff x="7175290" y="4603330"/>
            <a:chExt cx="33876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26AC74-D8BC-83D7-31A0-8E5F79FF99AA}"/>
                    </a:ext>
                  </a:extLst>
                </p14:cNvPr>
                <p14:cNvContentPartPr/>
                <p14:nvPr/>
              </p14:nvContentPartPr>
              <p14:xfrm>
                <a:off x="7175290" y="4603330"/>
                <a:ext cx="8280" cy="374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26AC74-D8BC-83D7-31A0-8E5F79FF99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66290" y="4594321"/>
                  <a:ext cx="25920" cy="392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1B02C20-53BC-FECE-3243-6C8469055587}"/>
                    </a:ext>
                  </a:extLst>
                </p14:cNvPr>
                <p14:cNvContentPartPr/>
                <p14:nvPr/>
              </p14:nvContentPartPr>
              <p14:xfrm>
                <a:off x="7283290" y="4622410"/>
                <a:ext cx="230760" cy="387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1B02C20-53BC-FECE-3243-6C84690555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74290" y="4613410"/>
                  <a:ext cx="24840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641F478-1E6B-E550-3B9B-11EC975A24A2}"/>
              </a:ext>
            </a:extLst>
          </p:cNvPr>
          <p:cNvGrpSpPr/>
          <p:nvPr/>
        </p:nvGrpSpPr>
        <p:grpSpPr>
          <a:xfrm>
            <a:off x="8755690" y="5702050"/>
            <a:ext cx="452520" cy="433800"/>
            <a:chOff x="8755690" y="5702050"/>
            <a:chExt cx="4525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699391-CAC9-E163-2507-38E58D935B29}"/>
                    </a:ext>
                  </a:extLst>
                </p14:cNvPr>
                <p14:cNvContentPartPr/>
                <p14:nvPr/>
              </p14:nvContentPartPr>
              <p14:xfrm>
                <a:off x="8755690" y="5702050"/>
                <a:ext cx="185040" cy="177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699391-CAC9-E163-2507-38E58D935B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46690" y="5693050"/>
                  <a:ext cx="202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697EB4-2B6B-34F6-4EA6-64EC2C9DD987}"/>
                    </a:ext>
                  </a:extLst>
                </p14:cNvPr>
                <p14:cNvContentPartPr/>
                <p14:nvPr/>
              </p14:nvContentPartPr>
              <p14:xfrm>
                <a:off x="8928130" y="5714650"/>
                <a:ext cx="45720" cy="421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697EB4-2B6B-34F6-4EA6-64EC2C9DD9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19130" y="5705642"/>
                  <a:ext cx="63360" cy="438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AFB56F-5016-A496-D8DE-8588250A86F4}"/>
                    </a:ext>
                  </a:extLst>
                </p14:cNvPr>
                <p14:cNvContentPartPr/>
                <p14:nvPr/>
              </p14:nvContentPartPr>
              <p14:xfrm>
                <a:off x="9092290" y="5702050"/>
                <a:ext cx="115920" cy="415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AFB56F-5016-A496-D8DE-8588250A86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83318" y="5693058"/>
                  <a:ext cx="133505" cy="4327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F5F7935-673D-0433-16B2-39007E3B2251}"/>
              </a:ext>
            </a:extLst>
          </p:cNvPr>
          <p:cNvGrpSpPr/>
          <p:nvPr/>
        </p:nvGrpSpPr>
        <p:grpSpPr>
          <a:xfrm>
            <a:off x="2100730" y="4673170"/>
            <a:ext cx="586080" cy="465480"/>
            <a:chOff x="2100730" y="4673170"/>
            <a:chExt cx="58608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ED67B5-22C0-43CC-D4F2-B4B7737118DE}"/>
                    </a:ext>
                  </a:extLst>
                </p14:cNvPr>
                <p14:cNvContentPartPr/>
                <p14:nvPr/>
              </p14:nvContentPartPr>
              <p14:xfrm>
                <a:off x="2100730" y="4673170"/>
                <a:ext cx="267480" cy="465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ED67B5-22C0-43CC-D4F2-B4B7737118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1730" y="4664170"/>
                  <a:ext cx="285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840B31-1D93-32B9-69BB-D126450480FC}"/>
                    </a:ext>
                  </a:extLst>
                </p14:cNvPr>
                <p14:cNvContentPartPr/>
                <p14:nvPr/>
              </p14:nvContentPartPr>
              <p14:xfrm>
                <a:off x="2429770" y="4673170"/>
                <a:ext cx="257040" cy="43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840B31-1D93-32B9-69BB-D126450480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20770" y="4664163"/>
                  <a:ext cx="274680" cy="4568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1DDA603-2575-8B85-B088-8DF7E65250B0}"/>
              </a:ext>
            </a:extLst>
          </p:cNvPr>
          <p:cNvGrpSpPr/>
          <p:nvPr/>
        </p:nvGrpSpPr>
        <p:grpSpPr>
          <a:xfrm>
            <a:off x="3447850" y="3714490"/>
            <a:ext cx="510120" cy="437760"/>
            <a:chOff x="3447850" y="3714490"/>
            <a:chExt cx="51012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4B6B832-E8E5-025C-13C7-9EA663D49FC5}"/>
                    </a:ext>
                  </a:extLst>
                </p14:cNvPr>
                <p14:cNvContentPartPr/>
                <p14:nvPr/>
              </p14:nvContentPartPr>
              <p14:xfrm>
                <a:off x="3447850" y="3714490"/>
                <a:ext cx="360" cy="393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4B6B832-E8E5-025C-13C7-9EA663D49F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38850" y="3705482"/>
                  <a:ext cx="18000" cy="411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A0865D6-ACD4-D0B9-A2BC-88E5438E83DB}"/>
                    </a:ext>
                  </a:extLst>
                </p14:cNvPr>
                <p14:cNvContentPartPr/>
                <p14:nvPr/>
              </p14:nvContentPartPr>
              <p14:xfrm>
                <a:off x="3631090" y="3727090"/>
                <a:ext cx="7920" cy="425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A0865D6-ACD4-D0B9-A2BC-88E5438E83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22090" y="3718090"/>
                  <a:ext cx="25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5B49526-8D73-3A58-9985-DF8798F06CF4}"/>
                    </a:ext>
                  </a:extLst>
                </p14:cNvPr>
                <p14:cNvContentPartPr/>
                <p14:nvPr/>
              </p14:nvContentPartPr>
              <p14:xfrm>
                <a:off x="3777610" y="3720610"/>
                <a:ext cx="180360" cy="427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5B49526-8D73-3A58-9985-DF8798F06C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8610" y="3711610"/>
                  <a:ext cx="19800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F90A40-B359-128F-F4DA-2E4329E26715}"/>
              </a:ext>
            </a:extLst>
          </p:cNvPr>
          <p:cNvGrpSpPr/>
          <p:nvPr/>
        </p:nvGrpSpPr>
        <p:grpSpPr>
          <a:xfrm>
            <a:off x="9867730" y="5649850"/>
            <a:ext cx="419400" cy="436680"/>
            <a:chOff x="9867730" y="5649850"/>
            <a:chExt cx="41940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6638DD-5495-0F87-C230-34468DFF9837}"/>
                    </a:ext>
                  </a:extLst>
                </p14:cNvPr>
                <p14:cNvContentPartPr/>
                <p14:nvPr/>
              </p14:nvContentPartPr>
              <p14:xfrm>
                <a:off x="9867730" y="5669650"/>
                <a:ext cx="218160" cy="398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6638DD-5495-0F87-C230-34468DFF98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58730" y="5660650"/>
                  <a:ext cx="2358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3267C5-BDD5-FB76-1D80-63C5479AAB9B}"/>
                    </a:ext>
                  </a:extLst>
                </p14:cNvPr>
                <p14:cNvContentPartPr/>
                <p14:nvPr/>
              </p14:nvContentPartPr>
              <p14:xfrm>
                <a:off x="10121170" y="5649850"/>
                <a:ext cx="165960" cy="436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3267C5-BDD5-FB76-1D80-63C5479AAB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12170" y="5640857"/>
                  <a:ext cx="183600" cy="4543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4E0BC2-9950-01CA-80D8-575D3638F6CA}"/>
              </a:ext>
            </a:extLst>
          </p:cNvPr>
          <p:cNvGrpSpPr/>
          <p:nvPr/>
        </p:nvGrpSpPr>
        <p:grpSpPr>
          <a:xfrm>
            <a:off x="9309010" y="4578130"/>
            <a:ext cx="603000" cy="425520"/>
            <a:chOff x="9309010" y="4578130"/>
            <a:chExt cx="60300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DD3028-BAE2-8D56-C36F-155961D573FD}"/>
                    </a:ext>
                  </a:extLst>
                </p14:cNvPr>
                <p14:cNvContentPartPr/>
                <p14:nvPr/>
              </p14:nvContentPartPr>
              <p14:xfrm>
                <a:off x="9309010" y="4628890"/>
                <a:ext cx="218160" cy="361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DD3028-BAE2-8D56-C36F-155961D573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00010" y="4619890"/>
                  <a:ext cx="2358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DCCD37D-6FA5-D3CB-5EE2-209634CEF31F}"/>
                    </a:ext>
                  </a:extLst>
                </p14:cNvPr>
                <p14:cNvContentPartPr/>
                <p14:nvPr/>
              </p14:nvContentPartPr>
              <p14:xfrm>
                <a:off x="9566410" y="4622410"/>
                <a:ext cx="189360" cy="38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DCCD37D-6FA5-D3CB-5EE2-209634CEF3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57410" y="4613410"/>
                  <a:ext cx="2070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2218C1-F3BF-5792-8A8C-CFCF057923D6}"/>
                    </a:ext>
                  </a:extLst>
                </p14:cNvPr>
                <p14:cNvContentPartPr/>
                <p14:nvPr/>
              </p14:nvContentPartPr>
              <p14:xfrm>
                <a:off x="9664690" y="4578130"/>
                <a:ext cx="247320" cy="19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2218C1-F3BF-5792-8A8C-CFCF057923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55690" y="4569130"/>
                  <a:ext cx="2649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B4FE16-E684-14B1-42E2-2694E2C609C2}"/>
              </a:ext>
            </a:extLst>
          </p:cNvPr>
          <p:cNvGrpSpPr/>
          <p:nvPr/>
        </p:nvGrpSpPr>
        <p:grpSpPr>
          <a:xfrm>
            <a:off x="8197200" y="3666111"/>
            <a:ext cx="462240" cy="383760"/>
            <a:chOff x="8190850" y="3567250"/>
            <a:chExt cx="4622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7B36A0-97CA-6032-B2A6-E2E4230A3393}"/>
                    </a:ext>
                  </a:extLst>
                </p14:cNvPr>
                <p14:cNvContentPartPr/>
                <p14:nvPr/>
              </p14:nvContentPartPr>
              <p14:xfrm>
                <a:off x="8190850" y="3567250"/>
                <a:ext cx="146880" cy="38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7B36A0-97CA-6032-B2A6-E2E4230A33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1850" y="3558250"/>
                  <a:ext cx="1645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9E4E02-85BD-74EF-4871-860649D484C4}"/>
                    </a:ext>
                  </a:extLst>
                </p14:cNvPr>
                <p14:cNvContentPartPr/>
                <p14:nvPr/>
              </p14:nvContentPartPr>
              <p14:xfrm>
                <a:off x="8443570" y="3600010"/>
                <a:ext cx="209520" cy="351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9E4E02-85BD-74EF-4871-860649D484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4570" y="3591019"/>
                  <a:ext cx="227160" cy="3686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72C9D4C-A644-1898-33B3-40A3D62151AE}"/>
                  </a:ext>
                </a:extLst>
              </p14:cNvPr>
              <p14:cNvContentPartPr/>
              <p14:nvPr/>
            </p14:nvContentPartPr>
            <p14:xfrm>
              <a:off x="5751850" y="2633410"/>
              <a:ext cx="129960" cy="336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72C9D4C-A644-1898-33B3-40A3D62151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42825" y="2624410"/>
                <a:ext cx="147649" cy="3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0F48FB50-62A4-B213-6060-F5AA77D3FB9C}"/>
              </a:ext>
            </a:extLst>
          </p:cNvPr>
          <p:cNvGrpSpPr/>
          <p:nvPr/>
        </p:nvGrpSpPr>
        <p:grpSpPr>
          <a:xfrm>
            <a:off x="5985490" y="2603530"/>
            <a:ext cx="397800" cy="375480"/>
            <a:chOff x="5985490" y="2603530"/>
            <a:chExt cx="3978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C1F0851-2EDC-082F-6DD7-3529DBD6878E}"/>
                    </a:ext>
                  </a:extLst>
                </p14:cNvPr>
                <p14:cNvContentPartPr/>
                <p14:nvPr/>
              </p14:nvContentPartPr>
              <p14:xfrm>
                <a:off x="5985490" y="2603530"/>
                <a:ext cx="1756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C1F0851-2EDC-082F-6DD7-3529DBD687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76490" y="2594530"/>
                  <a:ext cx="1933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8CE715C-46CE-B10C-4BCD-A14FBEAA63D1}"/>
                    </a:ext>
                  </a:extLst>
                </p14:cNvPr>
                <p14:cNvContentPartPr/>
                <p14:nvPr/>
              </p14:nvContentPartPr>
              <p14:xfrm>
                <a:off x="6272770" y="2622250"/>
                <a:ext cx="110520" cy="332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8CE715C-46CE-B10C-4BCD-A14FBEAA63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63741" y="2613250"/>
                  <a:ext cx="128218" cy="34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141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Overview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130566" y="1844566"/>
            <a:ext cx="5264287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/>
              <a:t>Today we will look at</a:t>
            </a:r>
            <a:r>
              <a:rPr lang="en-US" sz="2000" i="1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/>
              <a:t>	- </a:t>
            </a:r>
            <a:r>
              <a:rPr lang="en-US" sz="2000" b="1" i="1"/>
              <a:t>A recap on Segment Trees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/>
              <a:t>	- Persistent Segment Trees Overview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/>
              <a:t>	- Time Complexities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/>
              <a:t>	-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/>
              <a:t>	- Example problem walkthrough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AF876-EDD9-A132-34E3-B79000940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720F-9795-CA4D-CB45-B1F8DCB5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3214717" cy="448281"/>
          </a:xfrm>
        </p:spPr>
        <p:txBody>
          <a:bodyPr>
            <a:normAutofit fontScale="90000"/>
          </a:bodyPr>
          <a:lstStyle/>
          <a:p>
            <a:r>
              <a:rPr lang="en-US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E0A4-81F4-EC2A-D7EC-635E62C8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6005"/>
            <a:ext cx="6376987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For 2000-2001, we need to query version 0:</a:t>
            </a:r>
          </a:p>
          <a:p>
            <a:pPr marL="0" indent="0">
              <a:buNone/>
            </a:pPr>
            <a:r>
              <a:rPr lang="en-US" sz="1800"/>
              <a:t>We simply grab region 7’s # and the overall and get: 20/203 = ~9.85%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13CDD-DCB7-3FE5-94B2-78FF2427D745}"/>
              </a:ext>
            </a:extLst>
          </p:cNvPr>
          <p:cNvSpPr/>
          <p:nvPr/>
        </p:nvSpPr>
        <p:spPr>
          <a:xfrm>
            <a:off x="1358900" y="55619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BDB77-F728-9C49-022E-2C37BABA4F39}"/>
              </a:ext>
            </a:extLst>
          </p:cNvPr>
          <p:cNvSpPr/>
          <p:nvPr/>
        </p:nvSpPr>
        <p:spPr>
          <a:xfrm>
            <a:off x="2489200" y="5561994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F2C5E-3537-9ACA-3B88-FBE90001B2A8}"/>
              </a:ext>
            </a:extLst>
          </p:cNvPr>
          <p:cNvSpPr/>
          <p:nvPr/>
        </p:nvSpPr>
        <p:spPr>
          <a:xfrm>
            <a:off x="3860005" y="5561993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1C4BAF-09DF-E6CF-57F3-F86D6CFBA3A7}"/>
              </a:ext>
            </a:extLst>
          </p:cNvPr>
          <p:cNvSpPr/>
          <p:nvPr/>
        </p:nvSpPr>
        <p:spPr>
          <a:xfrm>
            <a:off x="4990305" y="5561992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B7AAB7-6276-DCB9-861E-9182B88CAC90}"/>
              </a:ext>
            </a:extLst>
          </p:cNvPr>
          <p:cNvSpPr/>
          <p:nvPr/>
        </p:nvSpPr>
        <p:spPr>
          <a:xfrm>
            <a:off x="6913560" y="4469793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260624-25FF-12E7-1CEC-EC7C33013071}"/>
              </a:ext>
            </a:extLst>
          </p:cNvPr>
          <p:cNvSpPr/>
          <p:nvPr/>
        </p:nvSpPr>
        <p:spPr>
          <a:xfrm>
            <a:off x="1930400" y="4515152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522833-F5B5-C814-1F57-B6CF88F9C9FD}"/>
              </a:ext>
            </a:extLst>
          </p:cNvPr>
          <p:cNvSpPr/>
          <p:nvPr/>
        </p:nvSpPr>
        <p:spPr>
          <a:xfrm>
            <a:off x="4475955" y="44697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C734B8-85AA-DBA8-D7FE-9A308A945105}"/>
              </a:ext>
            </a:extLst>
          </p:cNvPr>
          <p:cNvSpPr/>
          <p:nvPr/>
        </p:nvSpPr>
        <p:spPr>
          <a:xfrm>
            <a:off x="9732165" y="5561990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C99A2A4-5876-067C-8210-0EBBD686E46A}"/>
              </a:ext>
            </a:extLst>
          </p:cNvPr>
          <p:cNvSpPr/>
          <p:nvPr/>
        </p:nvSpPr>
        <p:spPr>
          <a:xfrm>
            <a:off x="8481215" y="5561991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0AFD41-BE44-23F9-11ED-EF460AACA479}"/>
              </a:ext>
            </a:extLst>
          </p:cNvPr>
          <p:cNvSpPr/>
          <p:nvPr/>
        </p:nvSpPr>
        <p:spPr>
          <a:xfrm>
            <a:off x="9097165" y="4469794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94A7C8-EB12-5FEF-BD05-DC7CF709E7CA}"/>
              </a:ext>
            </a:extLst>
          </p:cNvPr>
          <p:cNvSpPr/>
          <p:nvPr/>
        </p:nvSpPr>
        <p:spPr>
          <a:xfrm>
            <a:off x="3244850" y="3582077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E83EBA-BE46-4C29-A7A1-F3C1B2933108}"/>
              </a:ext>
            </a:extLst>
          </p:cNvPr>
          <p:cNvSpPr/>
          <p:nvPr/>
        </p:nvSpPr>
        <p:spPr>
          <a:xfrm>
            <a:off x="8007352" y="35045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6B4474-6C87-FD20-4ABF-4FADD435E2B1}"/>
              </a:ext>
            </a:extLst>
          </p:cNvPr>
          <p:cNvSpPr/>
          <p:nvPr/>
        </p:nvSpPr>
        <p:spPr>
          <a:xfrm>
            <a:off x="5626100" y="2442029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26EB8D9-475E-2642-496F-0E3638A19AC7}"/>
                  </a:ext>
                </a:extLst>
              </p14:cNvPr>
              <p14:cNvContentPartPr/>
              <p14:nvPr/>
            </p14:nvContentPartPr>
            <p14:xfrm>
              <a:off x="1720210" y="6364810"/>
              <a:ext cx="192600" cy="192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26EB8D9-475E-2642-496F-0E3638A19A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210" y="6355810"/>
                <a:ext cx="210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3361567-0143-37E0-C63A-CB2F5933B865}"/>
                  </a:ext>
                </a:extLst>
              </p14:cNvPr>
              <p14:cNvContentPartPr/>
              <p14:nvPr/>
            </p14:nvContentPartPr>
            <p14:xfrm>
              <a:off x="2952490" y="6362290"/>
              <a:ext cx="7200" cy="247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3361567-0143-37E0-C63A-CB2F5933B8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3490" y="6353290"/>
                <a:ext cx="24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FEAC9BF-36E5-E786-4BA9-135983FDAC08}"/>
                  </a:ext>
                </a:extLst>
              </p14:cNvPr>
              <p14:cNvContentPartPr/>
              <p14:nvPr/>
            </p14:nvContentPartPr>
            <p14:xfrm>
              <a:off x="4189090" y="6366970"/>
              <a:ext cx="245880" cy="231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FEAC9BF-36E5-E786-4BA9-135983FDAC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0090" y="6357970"/>
                <a:ext cx="263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217A3F2-9788-10DD-E962-95AACC1FFE68}"/>
                  </a:ext>
                </a:extLst>
              </p14:cNvPr>
              <p14:cNvContentPartPr/>
              <p14:nvPr/>
            </p14:nvContentPartPr>
            <p14:xfrm>
              <a:off x="5448010" y="6368050"/>
              <a:ext cx="256320" cy="249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217A3F2-9788-10DD-E962-95AACC1FFE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9010" y="6359037"/>
                <a:ext cx="273960" cy="266786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FDE71ED1-DE56-2867-6918-C9604C056372}"/>
              </a:ext>
            </a:extLst>
          </p:cNvPr>
          <p:cNvGrpSpPr/>
          <p:nvPr/>
        </p:nvGrpSpPr>
        <p:grpSpPr>
          <a:xfrm>
            <a:off x="7314610" y="5244850"/>
            <a:ext cx="121320" cy="279000"/>
            <a:chOff x="7314610" y="5244850"/>
            <a:chExt cx="1213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BCBF78E-27F4-24D2-A580-2F7B7265F283}"/>
                    </a:ext>
                  </a:extLst>
                </p14:cNvPr>
                <p14:cNvContentPartPr/>
                <p14:nvPr/>
              </p14:nvContentPartPr>
              <p14:xfrm>
                <a:off x="7314610" y="5257450"/>
                <a:ext cx="120600" cy="78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BCBF78E-27F4-24D2-A580-2F7B7265F2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05637" y="5248450"/>
                  <a:ext cx="138188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9BC438-FCCA-3023-238D-7952B8752112}"/>
                    </a:ext>
                  </a:extLst>
                </p14:cNvPr>
                <p14:cNvContentPartPr/>
                <p14:nvPr/>
              </p14:nvContentPartPr>
              <p14:xfrm>
                <a:off x="7435570" y="5244850"/>
                <a:ext cx="360" cy="279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9BC438-FCCA-3023-238D-7952B87521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6570" y="5235862"/>
                  <a:ext cx="18000" cy="2966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2C94537-7971-CE3F-5959-2D8FF2AE6698}"/>
              </a:ext>
            </a:extLst>
          </p:cNvPr>
          <p:cNvGrpSpPr/>
          <p:nvPr/>
        </p:nvGrpSpPr>
        <p:grpSpPr>
          <a:xfrm>
            <a:off x="8902930" y="6343210"/>
            <a:ext cx="221400" cy="204120"/>
            <a:chOff x="8902930" y="6343210"/>
            <a:chExt cx="2214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CBD3E5-B8C6-37BC-8164-543E2D914FEF}"/>
                    </a:ext>
                  </a:extLst>
                </p14:cNvPr>
                <p14:cNvContentPartPr/>
                <p14:nvPr/>
              </p14:nvContentPartPr>
              <p14:xfrm>
                <a:off x="8902930" y="6349690"/>
                <a:ext cx="178200" cy="19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CBD3E5-B8C6-37BC-8164-543E2D914F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3912" y="6340674"/>
                  <a:ext cx="195876" cy="215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D0E79A6-329A-56D9-5AA6-330555CB1284}"/>
                    </a:ext>
                  </a:extLst>
                </p14:cNvPr>
                <p14:cNvContentPartPr/>
                <p14:nvPr/>
              </p14:nvContentPartPr>
              <p14:xfrm>
                <a:off x="8972410" y="6343210"/>
                <a:ext cx="15192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D0E79A6-329A-56D9-5AA6-330555CB12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63431" y="6334210"/>
                  <a:ext cx="169518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7EBEFFA-4FF0-2CB4-C023-81B96DDF2012}"/>
                  </a:ext>
                </a:extLst>
              </p14:cNvPr>
              <p14:cNvContentPartPr/>
              <p14:nvPr/>
            </p14:nvContentPartPr>
            <p14:xfrm>
              <a:off x="10221610" y="6393970"/>
              <a:ext cx="130680" cy="201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7EBEFFA-4FF0-2CB4-C023-81B96DDF20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12635" y="6384970"/>
                <a:ext cx="148272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E4AC947E-4AE3-FA01-7024-CA3DE2C59363}"/>
              </a:ext>
            </a:extLst>
          </p:cNvPr>
          <p:cNvGrpSpPr/>
          <p:nvPr/>
        </p:nvGrpSpPr>
        <p:grpSpPr>
          <a:xfrm>
            <a:off x="1547050" y="5751730"/>
            <a:ext cx="556560" cy="395280"/>
            <a:chOff x="1547050" y="5751730"/>
            <a:chExt cx="5565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F8143C6-9761-4CE7-E2FE-F8BDA46DACC1}"/>
                    </a:ext>
                  </a:extLst>
                </p14:cNvPr>
                <p14:cNvContentPartPr/>
                <p14:nvPr/>
              </p14:nvContentPartPr>
              <p14:xfrm>
                <a:off x="1547050" y="5751730"/>
                <a:ext cx="194760" cy="375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F8143C6-9761-4CE7-E2FE-F8BDA46DAC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8050" y="5742730"/>
                  <a:ext cx="212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F0A2535-2C66-9D98-976F-6AB25F161838}"/>
                    </a:ext>
                  </a:extLst>
                </p14:cNvPr>
                <p14:cNvContentPartPr/>
                <p14:nvPr/>
              </p14:nvContentPartPr>
              <p14:xfrm>
                <a:off x="1886530" y="5752090"/>
                <a:ext cx="217080" cy="394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F0A2535-2C66-9D98-976F-6AB25F1618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7530" y="5743090"/>
                  <a:ext cx="2347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0826F7-6923-6D1C-BA1F-D614A2E0107A}"/>
              </a:ext>
            </a:extLst>
          </p:cNvPr>
          <p:cNvGrpSpPr/>
          <p:nvPr/>
        </p:nvGrpSpPr>
        <p:grpSpPr>
          <a:xfrm>
            <a:off x="2710210" y="5721130"/>
            <a:ext cx="147600" cy="367560"/>
            <a:chOff x="2710210" y="5721130"/>
            <a:chExt cx="14760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6FA8298-FD34-0FF5-E826-CB1822683A15}"/>
                    </a:ext>
                  </a:extLst>
                </p14:cNvPr>
                <p14:cNvContentPartPr/>
                <p14:nvPr/>
              </p14:nvContentPartPr>
              <p14:xfrm>
                <a:off x="2710210" y="5746330"/>
                <a:ext cx="146520" cy="154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6FA8298-FD34-0FF5-E826-CB1822683A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01210" y="5737309"/>
                  <a:ext cx="164160" cy="171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33F9B33-E0CA-CF2C-9EB0-ABC797037673}"/>
                    </a:ext>
                  </a:extLst>
                </p14:cNvPr>
                <p14:cNvContentPartPr/>
                <p14:nvPr/>
              </p14:nvContentPartPr>
              <p14:xfrm>
                <a:off x="2850970" y="5721130"/>
                <a:ext cx="6840" cy="367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33F9B33-E0CA-CF2C-9EB0-ABC7970376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41970" y="5712130"/>
                  <a:ext cx="24480" cy="38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C9AE6A9-5922-B908-E4A4-391165E3B377}"/>
                  </a:ext>
                </a:extLst>
              </p14:cNvPr>
              <p14:cNvContentPartPr/>
              <p14:nvPr/>
            </p14:nvContentPartPr>
            <p14:xfrm>
              <a:off x="2978050" y="5720050"/>
              <a:ext cx="295200" cy="4168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C9AE6A9-5922-B908-E4A4-391165E3B37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69050" y="5711050"/>
                <a:ext cx="312840" cy="43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377BCF7D-5A3C-9FC9-14A5-1D70ED50A87A}"/>
              </a:ext>
            </a:extLst>
          </p:cNvPr>
          <p:cNvGrpSpPr/>
          <p:nvPr/>
        </p:nvGrpSpPr>
        <p:grpSpPr>
          <a:xfrm>
            <a:off x="4095490" y="5765410"/>
            <a:ext cx="471960" cy="357480"/>
            <a:chOff x="4095490" y="5765410"/>
            <a:chExt cx="4719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9A3119A-B2AB-43E8-BCA2-EAFE8B09B05F}"/>
                    </a:ext>
                  </a:extLst>
                </p14:cNvPr>
                <p14:cNvContentPartPr/>
                <p14:nvPr/>
              </p14:nvContentPartPr>
              <p14:xfrm>
                <a:off x="4095490" y="5765410"/>
                <a:ext cx="166320" cy="32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9A3119A-B2AB-43E8-BCA2-EAFE8B09B0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6490" y="5756410"/>
                  <a:ext cx="183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D2426F4-C050-6F8B-0CD5-3564CBDEF1BE}"/>
                    </a:ext>
                  </a:extLst>
                </p14:cNvPr>
                <p14:cNvContentPartPr/>
                <p14:nvPr/>
              </p14:nvContentPartPr>
              <p14:xfrm>
                <a:off x="4356130" y="5778370"/>
                <a:ext cx="211320" cy="344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D2426F4-C050-6F8B-0CD5-3564CBDEF1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47130" y="5769370"/>
                  <a:ext cx="22896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E6FEC19-326E-0F1D-F7C5-1773F335107F}"/>
              </a:ext>
            </a:extLst>
          </p:cNvPr>
          <p:cNvGrpSpPr/>
          <p:nvPr/>
        </p:nvGrpSpPr>
        <p:grpSpPr>
          <a:xfrm>
            <a:off x="5280610" y="5758930"/>
            <a:ext cx="313920" cy="359280"/>
            <a:chOff x="5280610" y="5758930"/>
            <a:chExt cx="3139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F68C484-1D58-AB3B-B3E5-DB676F4A7ACD}"/>
                    </a:ext>
                  </a:extLst>
                </p14:cNvPr>
                <p14:cNvContentPartPr/>
                <p14:nvPr/>
              </p14:nvContentPartPr>
              <p14:xfrm>
                <a:off x="5280610" y="5758930"/>
                <a:ext cx="10440" cy="355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F68C484-1D58-AB3B-B3E5-DB676F4A7A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1610" y="5749930"/>
                  <a:ext cx="28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E616C04-C344-828F-C855-125B7BDF2B5C}"/>
                    </a:ext>
                  </a:extLst>
                </p14:cNvPr>
                <p14:cNvContentPartPr/>
                <p14:nvPr/>
              </p14:nvContentPartPr>
              <p14:xfrm>
                <a:off x="5444410" y="5763970"/>
                <a:ext cx="150120" cy="354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E616C04-C344-828F-C855-125B7BDF2B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5410" y="5754961"/>
                  <a:ext cx="167760" cy="37189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F59030C-490B-EA8A-4D1D-A94F2EB385C3}"/>
              </a:ext>
            </a:extLst>
          </p:cNvPr>
          <p:cNvGrpSpPr/>
          <p:nvPr/>
        </p:nvGrpSpPr>
        <p:grpSpPr>
          <a:xfrm>
            <a:off x="7205170" y="4622410"/>
            <a:ext cx="175320" cy="408600"/>
            <a:chOff x="7205170" y="4622410"/>
            <a:chExt cx="17532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2F4ABCF-93B3-0C5E-95D8-4C685A875B50}"/>
                    </a:ext>
                  </a:extLst>
                </p14:cNvPr>
                <p14:cNvContentPartPr/>
                <p14:nvPr/>
              </p14:nvContentPartPr>
              <p14:xfrm>
                <a:off x="7205170" y="4666690"/>
                <a:ext cx="14760" cy="310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2F4ABCF-93B3-0C5E-95D8-4C685A875B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96384" y="4657690"/>
                  <a:ext cx="319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75140A-B227-599F-2BFE-9B7BDCA35908}"/>
                    </a:ext>
                  </a:extLst>
                </p14:cNvPr>
                <p14:cNvContentPartPr/>
                <p14:nvPr/>
              </p14:nvContentPartPr>
              <p14:xfrm>
                <a:off x="7353130" y="4622410"/>
                <a:ext cx="27360" cy="408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75140A-B227-599F-2BFE-9B7BDCA359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44247" y="4613410"/>
                  <a:ext cx="44771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C26B747-2CB5-76CB-AA43-9AA8DE908BD5}"/>
              </a:ext>
            </a:extLst>
          </p:cNvPr>
          <p:cNvGrpSpPr/>
          <p:nvPr/>
        </p:nvGrpSpPr>
        <p:grpSpPr>
          <a:xfrm>
            <a:off x="8700250" y="5765410"/>
            <a:ext cx="507240" cy="413280"/>
            <a:chOff x="8700250" y="5765410"/>
            <a:chExt cx="50724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CEAB720-27C1-93FD-2990-126ED1D85AD0}"/>
                    </a:ext>
                  </a:extLst>
                </p14:cNvPr>
                <p14:cNvContentPartPr/>
                <p14:nvPr/>
              </p14:nvContentPartPr>
              <p14:xfrm>
                <a:off x="8700250" y="5784490"/>
                <a:ext cx="203040" cy="363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CEAB720-27C1-93FD-2990-126ED1D85A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91250" y="5775490"/>
                  <a:ext cx="220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BD0CE4A-7963-9882-57E9-51B733A57F76}"/>
                    </a:ext>
                  </a:extLst>
                </p14:cNvPr>
                <p14:cNvContentPartPr/>
                <p14:nvPr/>
              </p14:nvContentPartPr>
              <p14:xfrm>
                <a:off x="8743810" y="5765410"/>
                <a:ext cx="26640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BD0CE4A-7963-9882-57E9-51B733A57F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34810" y="5756410"/>
                  <a:ext cx="284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82DC9D1-D704-7929-D1C5-71B18F3A6444}"/>
                    </a:ext>
                  </a:extLst>
                </p14:cNvPr>
                <p14:cNvContentPartPr/>
                <p14:nvPr/>
              </p14:nvContentPartPr>
              <p14:xfrm>
                <a:off x="9168610" y="5778370"/>
                <a:ext cx="38880" cy="400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82DC9D1-D704-7929-D1C5-71B18F3A64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59610" y="5769370"/>
                  <a:ext cx="5652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ADBA590-C694-2415-DC91-F388D2C65CD0}"/>
              </a:ext>
            </a:extLst>
          </p:cNvPr>
          <p:cNvGrpSpPr/>
          <p:nvPr/>
        </p:nvGrpSpPr>
        <p:grpSpPr>
          <a:xfrm>
            <a:off x="9937570" y="5722930"/>
            <a:ext cx="495720" cy="356040"/>
            <a:chOff x="9937570" y="5722930"/>
            <a:chExt cx="49572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5F140C-6633-4E85-4CB7-95906F4E2335}"/>
                    </a:ext>
                  </a:extLst>
                </p14:cNvPr>
                <p14:cNvContentPartPr/>
                <p14:nvPr/>
              </p14:nvContentPartPr>
              <p14:xfrm>
                <a:off x="9937570" y="5725810"/>
                <a:ext cx="239040" cy="353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5F140C-6633-4E85-4CB7-95906F4E23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28570" y="5716819"/>
                  <a:ext cx="256680" cy="370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257C141-FDED-4EC4-F082-7BABA5074994}"/>
                    </a:ext>
                  </a:extLst>
                </p14:cNvPr>
                <p14:cNvContentPartPr/>
                <p14:nvPr/>
              </p14:nvContentPartPr>
              <p14:xfrm>
                <a:off x="10260850" y="5722930"/>
                <a:ext cx="172440" cy="342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257C141-FDED-4EC4-F082-7BABA50749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51869" y="5713930"/>
                  <a:ext cx="190043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7EC09E0-637A-105E-917A-248553AD20E1}"/>
              </a:ext>
            </a:extLst>
          </p:cNvPr>
          <p:cNvGrpSpPr/>
          <p:nvPr/>
        </p:nvGrpSpPr>
        <p:grpSpPr>
          <a:xfrm>
            <a:off x="2246890" y="4698730"/>
            <a:ext cx="523440" cy="440640"/>
            <a:chOff x="2246890" y="4698730"/>
            <a:chExt cx="52344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4465E2B-43D2-29CE-1520-41E579452161}"/>
                    </a:ext>
                  </a:extLst>
                </p14:cNvPr>
                <p14:cNvContentPartPr/>
                <p14:nvPr/>
              </p14:nvContentPartPr>
              <p14:xfrm>
                <a:off x="2246890" y="4698730"/>
                <a:ext cx="186840" cy="411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4465E2B-43D2-29CE-1520-41E5794521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7890" y="4689730"/>
                  <a:ext cx="2044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19E54B7-FCC3-FF52-B8F4-12D271886407}"/>
                    </a:ext>
                  </a:extLst>
                </p14:cNvPr>
                <p14:cNvContentPartPr/>
                <p14:nvPr/>
              </p14:nvContentPartPr>
              <p14:xfrm>
                <a:off x="2517610" y="4743010"/>
                <a:ext cx="207720" cy="396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19E54B7-FCC3-FF52-B8F4-12D2718864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08626" y="4734010"/>
                  <a:ext cx="225329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50A180A-2BEA-4624-197F-5A664EB36F8B}"/>
                    </a:ext>
                  </a:extLst>
                </p14:cNvPr>
                <p14:cNvContentPartPr/>
                <p14:nvPr/>
              </p14:nvContentPartPr>
              <p14:xfrm>
                <a:off x="2609410" y="4713490"/>
                <a:ext cx="160920" cy="29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50A180A-2BEA-4624-197F-5A664EB36F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00390" y="4704490"/>
                  <a:ext cx="1786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82C399F-F5CF-A093-AFA2-5DFEE716852A}"/>
              </a:ext>
            </a:extLst>
          </p:cNvPr>
          <p:cNvGrpSpPr/>
          <p:nvPr/>
        </p:nvGrpSpPr>
        <p:grpSpPr>
          <a:xfrm>
            <a:off x="4718650" y="4679650"/>
            <a:ext cx="502560" cy="370440"/>
            <a:chOff x="4718650" y="4679650"/>
            <a:chExt cx="50256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7DC988-6BDC-4BAF-9C74-34659DC41F1E}"/>
                    </a:ext>
                  </a:extLst>
                </p14:cNvPr>
                <p14:cNvContentPartPr/>
                <p14:nvPr/>
              </p14:nvContentPartPr>
              <p14:xfrm>
                <a:off x="4718650" y="4679650"/>
                <a:ext cx="230040" cy="370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7DC988-6BDC-4BAF-9C74-34659DC41F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9650" y="4670659"/>
                  <a:ext cx="247680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966EF56-EAEC-1F37-1312-F6705B118BC2}"/>
                    </a:ext>
                  </a:extLst>
                </p14:cNvPr>
                <p14:cNvContentPartPr/>
                <p14:nvPr/>
              </p14:nvContentPartPr>
              <p14:xfrm>
                <a:off x="4832050" y="4679650"/>
                <a:ext cx="17100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966EF56-EAEC-1F37-1312-F6705B118B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23050" y="4670650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C317209-D791-9781-6499-8123F04B5778}"/>
                    </a:ext>
                  </a:extLst>
                </p14:cNvPr>
                <p14:cNvContentPartPr/>
                <p14:nvPr/>
              </p14:nvContentPartPr>
              <p14:xfrm>
                <a:off x="5066770" y="4680370"/>
                <a:ext cx="154440" cy="361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C317209-D791-9781-6499-8123F04B57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57770" y="4671370"/>
                  <a:ext cx="17208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CE7683B-D918-C9FB-6BD4-3D66CD22667A}"/>
                  </a:ext>
                </a:extLst>
              </p14:cNvPr>
              <p14:cNvContentPartPr/>
              <p14:nvPr/>
            </p14:nvContentPartPr>
            <p14:xfrm>
              <a:off x="9334210" y="4717090"/>
              <a:ext cx="250200" cy="295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CE7683B-D918-C9FB-6BD4-3D66CD2266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25197" y="4708079"/>
                <a:ext cx="267865" cy="313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92B10C8-6ACA-121B-64D0-CC254060FA52}"/>
                  </a:ext>
                </a:extLst>
              </p14:cNvPr>
              <p14:cNvContentPartPr/>
              <p14:nvPr/>
            </p14:nvContentPartPr>
            <p14:xfrm>
              <a:off x="9680890" y="4724290"/>
              <a:ext cx="28440" cy="3398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92B10C8-6ACA-121B-64D0-CC254060FA5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71775" y="4715290"/>
                <a:ext cx="46306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57E4E9A-7BFB-B5AC-C0E7-52536367CE99}"/>
              </a:ext>
            </a:extLst>
          </p:cNvPr>
          <p:cNvGrpSpPr/>
          <p:nvPr/>
        </p:nvGrpSpPr>
        <p:grpSpPr>
          <a:xfrm>
            <a:off x="8209930" y="3670570"/>
            <a:ext cx="577800" cy="360720"/>
            <a:chOff x="8209930" y="3670570"/>
            <a:chExt cx="57780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17CEAB1-23F7-5BA0-BC74-9A8A7D3B58B8}"/>
                    </a:ext>
                  </a:extLst>
                </p14:cNvPr>
                <p14:cNvContentPartPr/>
                <p14:nvPr/>
              </p14:nvContentPartPr>
              <p14:xfrm>
                <a:off x="8209930" y="3670570"/>
                <a:ext cx="231840" cy="343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17CEAB1-23F7-5BA0-BC74-9A8A7D3B58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00944" y="3661570"/>
                  <a:ext cx="249453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0AB4619-9451-F9D9-03C0-46CA1CB3AC08}"/>
                    </a:ext>
                  </a:extLst>
                </p14:cNvPr>
                <p14:cNvContentPartPr/>
                <p14:nvPr/>
              </p14:nvContentPartPr>
              <p14:xfrm>
                <a:off x="8540770" y="3707290"/>
                <a:ext cx="246960" cy="324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0AB4619-9451-F9D9-03C0-46CA1CB3AC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31770" y="3698290"/>
                  <a:ext cx="26460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DE1D629-365D-5802-AE46-3761EA25A647}"/>
              </a:ext>
            </a:extLst>
          </p:cNvPr>
          <p:cNvGrpSpPr/>
          <p:nvPr/>
        </p:nvGrpSpPr>
        <p:grpSpPr>
          <a:xfrm>
            <a:off x="3397090" y="3720610"/>
            <a:ext cx="529920" cy="422640"/>
            <a:chOff x="3397090" y="3720610"/>
            <a:chExt cx="5299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18845EC-7A30-8113-BD0D-731612DBA23E}"/>
                    </a:ext>
                  </a:extLst>
                </p14:cNvPr>
                <p14:cNvContentPartPr/>
                <p14:nvPr/>
              </p14:nvContentPartPr>
              <p14:xfrm>
                <a:off x="3397090" y="3777850"/>
                <a:ext cx="360" cy="323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18845EC-7A30-8113-BD0D-731612DBA2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88090" y="3768840"/>
                  <a:ext cx="18000" cy="341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02CA101-32CC-0190-8015-28A57C34D54C}"/>
                    </a:ext>
                  </a:extLst>
                </p14:cNvPr>
                <p14:cNvContentPartPr/>
                <p14:nvPr/>
              </p14:nvContentPartPr>
              <p14:xfrm>
                <a:off x="3555850" y="3751570"/>
                <a:ext cx="232920" cy="339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02CA101-32CC-0190-8015-28A57C34D5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46850" y="3742570"/>
                  <a:ext cx="2505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DB1DDF1-6F18-6044-E85E-9916109B69EC}"/>
                    </a:ext>
                  </a:extLst>
                </p14:cNvPr>
                <p14:cNvContentPartPr/>
                <p14:nvPr/>
              </p14:nvContentPartPr>
              <p14:xfrm>
                <a:off x="3905050" y="3720610"/>
                <a:ext cx="21960" cy="422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DB1DDF1-6F18-6044-E85E-9916109B69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96050" y="3711610"/>
                  <a:ext cx="39600" cy="44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9A9CBA7-5ADD-B845-C72F-0FFA47262509}"/>
              </a:ext>
            </a:extLst>
          </p:cNvPr>
          <p:cNvGrpSpPr/>
          <p:nvPr/>
        </p:nvGrpSpPr>
        <p:grpSpPr>
          <a:xfrm>
            <a:off x="5763010" y="2595610"/>
            <a:ext cx="664560" cy="331560"/>
            <a:chOff x="5763010" y="2595610"/>
            <a:chExt cx="66456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E9253E2-45D6-1CE7-7EB8-95E703CAF577}"/>
                    </a:ext>
                  </a:extLst>
                </p14:cNvPr>
                <p14:cNvContentPartPr/>
                <p14:nvPr/>
              </p14:nvContentPartPr>
              <p14:xfrm>
                <a:off x="5763010" y="2641690"/>
                <a:ext cx="174600" cy="280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E9253E2-45D6-1CE7-7EB8-95E703CAF5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54010" y="2632690"/>
                  <a:ext cx="192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027C0D1-DCCD-2D25-38DB-2D669F72A575}"/>
                    </a:ext>
                  </a:extLst>
                </p14:cNvPr>
                <p14:cNvContentPartPr/>
                <p14:nvPr/>
              </p14:nvContentPartPr>
              <p14:xfrm>
                <a:off x="5993410" y="2609650"/>
                <a:ext cx="160200" cy="298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027C0D1-DCCD-2D25-38DB-2D669F72A57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84410" y="2600661"/>
                  <a:ext cx="177840" cy="316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4A3C217-A099-69DB-9742-C58B276508D9}"/>
                    </a:ext>
                  </a:extLst>
                </p14:cNvPr>
                <p14:cNvContentPartPr/>
                <p14:nvPr/>
              </p14:nvContentPartPr>
              <p14:xfrm>
                <a:off x="6184930" y="2595610"/>
                <a:ext cx="242640" cy="331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4A3C217-A099-69DB-9742-C58B276508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75930" y="2586620"/>
                  <a:ext cx="260280" cy="349181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F231599-E21F-488B-E42A-C544AD0B3BC5}"/>
              </a:ext>
            </a:extLst>
          </p:cNvPr>
          <p:cNvCxnSpPr>
            <a:stCxn id="5" idx="0"/>
            <a:endCxn id="43" idx="2"/>
          </p:cNvCxnSpPr>
          <p:nvPr/>
        </p:nvCxnSpPr>
        <p:spPr>
          <a:xfrm flipV="1">
            <a:off x="1828800" y="5213045"/>
            <a:ext cx="571500" cy="3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BA66166-7C5A-8201-596D-867C14E477A1}"/>
              </a:ext>
            </a:extLst>
          </p:cNvPr>
          <p:cNvCxnSpPr>
            <a:cxnSpLocks/>
            <a:stCxn id="6" idx="0"/>
            <a:endCxn id="43" idx="2"/>
          </p:cNvCxnSpPr>
          <p:nvPr/>
        </p:nvCxnSpPr>
        <p:spPr>
          <a:xfrm flipH="1" flipV="1">
            <a:off x="2400300" y="5213045"/>
            <a:ext cx="558800" cy="34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C830ADC-6150-FCE9-BB7C-3086777AFD9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CF20A2D-4AAD-5839-872C-260E5E6FA50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7DBFD70-5429-8CEE-6951-7FBBA495B3F7}"/>
              </a:ext>
            </a:extLst>
          </p:cNvPr>
          <p:cNvCxnSpPr>
            <a:cxnSpLocks/>
            <a:stCxn id="20" idx="0"/>
            <a:endCxn id="63" idx="2"/>
          </p:cNvCxnSpPr>
          <p:nvPr/>
        </p:nvCxnSpPr>
        <p:spPr>
          <a:xfrm flipH="1" flipV="1">
            <a:off x="4945855" y="5167688"/>
            <a:ext cx="5143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B7EA812-B9BE-F21D-3987-580B38FCFBCC}"/>
              </a:ext>
            </a:extLst>
          </p:cNvPr>
          <p:cNvCxnSpPr>
            <a:cxnSpLocks/>
            <a:stCxn id="43" idx="0"/>
            <a:endCxn id="70" idx="2"/>
          </p:cNvCxnSpPr>
          <p:nvPr/>
        </p:nvCxnSpPr>
        <p:spPr>
          <a:xfrm flipV="1">
            <a:off x="2400300" y="4279970"/>
            <a:ext cx="1314450" cy="2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08A2FB8-035B-C61F-3B92-A06979973714}"/>
              </a:ext>
            </a:extLst>
          </p:cNvPr>
          <p:cNvCxnSpPr>
            <a:cxnSpLocks/>
            <a:stCxn id="70" idx="2"/>
            <a:endCxn id="63" idx="0"/>
          </p:cNvCxnSpPr>
          <p:nvPr/>
        </p:nvCxnSpPr>
        <p:spPr>
          <a:xfrm>
            <a:off x="3714750" y="4279970"/>
            <a:ext cx="1231105" cy="18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F0CCC50-23E9-8D45-0465-5C056B729D89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3714750" y="3139922"/>
            <a:ext cx="2381250" cy="44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656B603-29D3-02FA-2C56-9152BE0041E5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6096000" y="3139922"/>
            <a:ext cx="2381252" cy="364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5E4F7F4-2A9A-F392-633F-F9817252C142}"/>
              </a:ext>
            </a:extLst>
          </p:cNvPr>
          <p:cNvCxnSpPr>
            <a:cxnSpLocks/>
            <a:stCxn id="71" idx="2"/>
            <a:endCxn id="42" idx="0"/>
          </p:cNvCxnSpPr>
          <p:nvPr/>
        </p:nvCxnSpPr>
        <p:spPr>
          <a:xfrm flipH="1">
            <a:off x="7383460" y="4202488"/>
            <a:ext cx="1093792" cy="26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F289E31-B7C8-5366-E7D7-286DD48F8A1A}"/>
              </a:ext>
            </a:extLst>
          </p:cNvPr>
          <p:cNvCxnSpPr>
            <a:cxnSpLocks/>
            <a:stCxn id="71" idx="2"/>
            <a:endCxn id="66" idx="0"/>
          </p:cNvCxnSpPr>
          <p:nvPr/>
        </p:nvCxnSpPr>
        <p:spPr>
          <a:xfrm>
            <a:off x="8477252" y="4202488"/>
            <a:ext cx="1089813" cy="26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8029716-B23A-280D-4CCF-1864F3804FC1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V="1">
            <a:off x="8951115" y="5167687"/>
            <a:ext cx="6159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4CDD4C4-ED13-2FC9-B4AA-2538BA6AA374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9567065" y="5167687"/>
            <a:ext cx="635000" cy="39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6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A1366-1203-547E-5792-EC3F022D0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EC56-54CB-0B96-FFFC-FEFB018F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3214717" cy="448281"/>
          </a:xfrm>
        </p:spPr>
        <p:txBody>
          <a:bodyPr>
            <a:normAutofit fontScale="90000"/>
          </a:bodyPr>
          <a:lstStyle/>
          <a:p>
            <a:r>
              <a:rPr lang="en-US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8ED2-A07E-EFEC-3783-90CE3EF1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6005"/>
            <a:ext cx="6376987" cy="140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/>
              <a:t>For 2001-2002, we need to query version 1:</a:t>
            </a:r>
          </a:p>
          <a:p>
            <a:pPr marL="0" indent="0">
              <a:buNone/>
            </a:pPr>
            <a:r>
              <a:rPr lang="en-US" sz="1800"/>
              <a:t>In code we would have to get a pointer to version 1’s root, then query for 7’s # and the overall sum and get: </a:t>
            </a:r>
            <a:br>
              <a:rPr lang="en-US" sz="1800"/>
            </a:br>
            <a:r>
              <a:rPr lang="en-US" sz="1800"/>
              <a:t>20/199 = ~10.05%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F56C4-EDF9-BBB5-F0B2-21C689EED4AA}"/>
              </a:ext>
            </a:extLst>
          </p:cNvPr>
          <p:cNvSpPr/>
          <p:nvPr/>
        </p:nvSpPr>
        <p:spPr>
          <a:xfrm>
            <a:off x="1358900" y="55619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3126F3-F3B6-A17D-9B37-8304E1914AE3}"/>
              </a:ext>
            </a:extLst>
          </p:cNvPr>
          <p:cNvSpPr/>
          <p:nvPr/>
        </p:nvSpPr>
        <p:spPr>
          <a:xfrm>
            <a:off x="2489790" y="5574854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5A995-22CC-C600-0AE2-EFC1D4DBE5F2}"/>
              </a:ext>
            </a:extLst>
          </p:cNvPr>
          <p:cNvSpPr/>
          <p:nvPr/>
        </p:nvSpPr>
        <p:spPr>
          <a:xfrm>
            <a:off x="3860005" y="5561993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976B16-9F14-A0FF-2B49-51E72CBFB83E}"/>
              </a:ext>
            </a:extLst>
          </p:cNvPr>
          <p:cNvSpPr/>
          <p:nvPr/>
        </p:nvSpPr>
        <p:spPr>
          <a:xfrm>
            <a:off x="4990305" y="5561992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8ADB25-F931-1A65-1AE6-05C0DDB072E6}"/>
              </a:ext>
            </a:extLst>
          </p:cNvPr>
          <p:cNvSpPr/>
          <p:nvPr/>
        </p:nvSpPr>
        <p:spPr>
          <a:xfrm>
            <a:off x="6913560" y="4469793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F947D1-0AC6-2BFD-B486-50402192F515}"/>
              </a:ext>
            </a:extLst>
          </p:cNvPr>
          <p:cNvSpPr/>
          <p:nvPr/>
        </p:nvSpPr>
        <p:spPr>
          <a:xfrm>
            <a:off x="1930400" y="4515152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DD7A2-F798-A61D-CCD1-9C3A898AA910}"/>
              </a:ext>
            </a:extLst>
          </p:cNvPr>
          <p:cNvSpPr/>
          <p:nvPr/>
        </p:nvSpPr>
        <p:spPr>
          <a:xfrm>
            <a:off x="4475955" y="44697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62B6CC-86A8-E72D-4376-E6DB53A7FA42}"/>
              </a:ext>
            </a:extLst>
          </p:cNvPr>
          <p:cNvSpPr/>
          <p:nvPr/>
        </p:nvSpPr>
        <p:spPr>
          <a:xfrm>
            <a:off x="9732165" y="5561990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942209-E8B2-076C-45EC-CEC6E79D8721}"/>
              </a:ext>
            </a:extLst>
          </p:cNvPr>
          <p:cNvSpPr/>
          <p:nvPr/>
        </p:nvSpPr>
        <p:spPr>
          <a:xfrm>
            <a:off x="8481215" y="5561991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4271D-2D7D-A8D1-55AE-FDA3E860CBF6}"/>
              </a:ext>
            </a:extLst>
          </p:cNvPr>
          <p:cNvSpPr/>
          <p:nvPr/>
        </p:nvSpPr>
        <p:spPr>
          <a:xfrm>
            <a:off x="9097165" y="4469794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40A0F-A37A-826D-A77C-FE94D0D62203}"/>
              </a:ext>
            </a:extLst>
          </p:cNvPr>
          <p:cNvSpPr/>
          <p:nvPr/>
        </p:nvSpPr>
        <p:spPr>
          <a:xfrm>
            <a:off x="3244850" y="3582077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D7147-D25C-8F31-46B4-2D929FFC84CE}"/>
              </a:ext>
            </a:extLst>
          </p:cNvPr>
          <p:cNvSpPr/>
          <p:nvPr/>
        </p:nvSpPr>
        <p:spPr>
          <a:xfrm>
            <a:off x="8007352" y="3504595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0AB1D-4DE0-0BA7-F646-31E3E4D34AD8}"/>
              </a:ext>
            </a:extLst>
          </p:cNvPr>
          <p:cNvSpPr/>
          <p:nvPr/>
        </p:nvSpPr>
        <p:spPr>
          <a:xfrm>
            <a:off x="5626100" y="2442029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0960C8-0BD1-886F-E954-A3CFC1792319}"/>
                  </a:ext>
                </a:extLst>
              </p14:cNvPr>
              <p14:cNvContentPartPr/>
              <p14:nvPr/>
            </p14:nvContentPartPr>
            <p14:xfrm>
              <a:off x="1720210" y="6364810"/>
              <a:ext cx="192600" cy="19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0960C8-0BD1-886F-E954-A3CFC17923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210" y="6355810"/>
                <a:ext cx="210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04B4F54-B08B-6D9D-311A-D044851A0311}"/>
                  </a:ext>
                </a:extLst>
              </p14:cNvPr>
              <p14:cNvContentPartPr/>
              <p14:nvPr/>
            </p14:nvContentPartPr>
            <p14:xfrm>
              <a:off x="2952490" y="6362290"/>
              <a:ext cx="7200" cy="247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04B4F54-B08B-6D9D-311A-D044851A03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3490" y="6353290"/>
                <a:ext cx="24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2C2813A-1B63-EEED-106D-C6B2563D948E}"/>
                  </a:ext>
                </a:extLst>
              </p14:cNvPr>
              <p14:cNvContentPartPr/>
              <p14:nvPr/>
            </p14:nvContentPartPr>
            <p14:xfrm>
              <a:off x="4189090" y="6366970"/>
              <a:ext cx="245880" cy="23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2C2813A-1B63-EEED-106D-C6B2563D94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0090" y="6357970"/>
                <a:ext cx="263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B775687-FC7D-2F5D-9AC2-E1B671CE8818}"/>
                  </a:ext>
                </a:extLst>
              </p14:cNvPr>
              <p14:cNvContentPartPr/>
              <p14:nvPr/>
            </p14:nvContentPartPr>
            <p14:xfrm>
              <a:off x="5448010" y="6368050"/>
              <a:ext cx="256320" cy="24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B775687-FC7D-2F5D-9AC2-E1B671CE88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9010" y="6359037"/>
                <a:ext cx="273960" cy="266786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19E003B-5B53-63D3-1508-2553C68D2E1A}"/>
              </a:ext>
            </a:extLst>
          </p:cNvPr>
          <p:cNvGrpSpPr/>
          <p:nvPr/>
        </p:nvGrpSpPr>
        <p:grpSpPr>
          <a:xfrm>
            <a:off x="7314610" y="5244850"/>
            <a:ext cx="121320" cy="279000"/>
            <a:chOff x="7314610" y="5244850"/>
            <a:chExt cx="1213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20784A-1006-7A19-B866-7A2C08387666}"/>
                    </a:ext>
                  </a:extLst>
                </p14:cNvPr>
                <p14:cNvContentPartPr/>
                <p14:nvPr/>
              </p14:nvContentPartPr>
              <p14:xfrm>
                <a:off x="7314610" y="5257450"/>
                <a:ext cx="120600" cy="78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20784A-1006-7A19-B866-7A2C083876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05637" y="5248450"/>
                  <a:ext cx="138188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B51C36-278C-F4CB-5DE1-1EB1F4D09F19}"/>
                    </a:ext>
                  </a:extLst>
                </p14:cNvPr>
                <p14:cNvContentPartPr/>
                <p14:nvPr/>
              </p14:nvContentPartPr>
              <p14:xfrm>
                <a:off x="7435570" y="5244850"/>
                <a:ext cx="360" cy="279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B51C36-278C-F4CB-5DE1-1EB1F4D09F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6570" y="5235862"/>
                  <a:ext cx="18000" cy="2966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51DE06-9473-C00D-87C0-D46A2EA94B6A}"/>
              </a:ext>
            </a:extLst>
          </p:cNvPr>
          <p:cNvGrpSpPr/>
          <p:nvPr/>
        </p:nvGrpSpPr>
        <p:grpSpPr>
          <a:xfrm>
            <a:off x="8902930" y="6343210"/>
            <a:ext cx="221400" cy="204120"/>
            <a:chOff x="8902930" y="6343210"/>
            <a:chExt cx="2214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2AD561C-3AA4-1450-C2D2-2084231D1ABF}"/>
                    </a:ext>
                  </a:extLst>
                </p14:cNvPr>
                <p14:cNvContentPartPr/>
                <p14:nvPr/>
              </p14:nvContentPartPr>
              <p14:xfrm>
                <a:off x="8902930" y="6349690"/>
                <a:ext cx="178200" cy="19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2AD561C-3AA4-1450-C2D2-2084231D1A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3912" y="6340674"/>
                  <a:ext cx="195876" cy="215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F8DA57-B451-5FF1-3C15-06D432F92623}"/>
                    </a:ext>
                  </a:extLst>
                </p14:cNvPr>
                <p14:cNvContentPartPr/>
                <p14:nvPr/>
              </p14:nvContentPartPr>
              <p14:xfrm>
                <a:off x="8972410" y="6343210"/>
                <a:ext cx="15192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F8DA57-B451-5FF1-3C15-06D432F926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63431" y="6334210"/>
                  <a:ext cx="169518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88C5F6-6A5A-BFB8-56BA-1E87F7AA7127}"/>
                  </a:ext>
                </a:extLst>
              </p14:cNvPr>
              <p14:cNvContentPartPr/>
              <p14:nvPr/>
            </p14:nvContentPartPr>
            <p14:xfrm>
              <a:off x="10221610" y="6393970"/>
              <a:ext cx="130680" cy="201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88C5F6-6A5A-BFB8-56BA-1E87F7AA71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12635" y="6384970"/>
                <a:ext cx="148272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E97F1-4EC4-6C03-D51F-10437A31B1D2}"/>
              </a:ext>
            </a:extLst>
          </p:cNvPr>
          <p:cNvGrpSpPr/>
          <p:nvPr/>
        </p:nvGrpSpPr>
        <p:grpSpPr>
          <a:xfrm>
            <a:off x="1547050" y="5751730"/>
            <a:ext cx="556560" cy="395280"/>
            <a:chOff x="1547050" y="5751730"/>
            <a:chExt cx="5565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2FB7AE-A0D1-FF44-C59E-863540212BFB}"/>
                    </a:ext>
                  </a:extLst>
                </p14:cNvPr>
                <p14:cNvContentPartPr/>
                <p14:nvPr/>
              </p14:nvContentPartPr>
              <p14:xfrm>
                <a:off x="1547050" y="5751730"/>
                <a:ext cx="194760" cy="375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2FB7AE-A0D1-FF44-C59E-863540212B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8050" y="5742730"/>
                  <a:ext cx="212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AEBA04-4BD3-2EE1-ABC4-13440EDC2EE7}"/>
                    </a:ext>
                  </a:extLst>
                </p14:cNvPr>
                <p14:cNvContentPartPr/>
                <p14:nvPr/>
              </p14:nvContentPartPr>
              <p14:xfrm>
                <a:off x="1886530" y="5752090"/>
                <a:ext cx="217080" cy="39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AEBA04-4BD3-2EE1-ABC4-13440EDC2E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7530" y="5743090"/>
                  <a:ext cx="2347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0002B3-29A2-9C94-F427-29C79B8A8FE7}"/>
              </a:ext>
            </a:extLst>
          </p:cNvPr>
          <p:cNvGrpSpPr/>
          <p:nvPr/>
        </p:nvGrpSpPr>
        <p:grpSpPr>
          <a:xfrm>
            <a:off x="4095490" y="5765410"/>
            <a:ext cx="471960" cy="357480"/>
            <a:chOff x="4095490" y="5765410"/>
            <a:chExt cx="4719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76F17E5-D5F6-4801-0A33-9F0D7AB55B9F}"/>
                    </a:ext>
                  </a:extLst>
                </p14:cNvPr>
                <p14:cNvContentPartPr/>
                <p14:nvPr/>
              </p14:nvContentPartPr>
              <p14:xfrm>
                <a:off x="4095490" y="5765410"/>
                <a:ext cx="166320" cy="325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76F17E5-D5F6-4801-0A33-9F0D7AB55B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6490" y="5756410"/>
                  <a:ext cx="183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9082D5-7709-E1DD-D995-B0E07DD264AA}"/>
                    </a:ext>
                  </a:extLst>
                </p14:cNvPr>
                <p14:cNvContentPartPr/>
                <p14:nvPr/>
              </p14:nvContentPartPr>
              <p14:xfrm>
                <a:off x="4356130" y="5778370"/>
                <a:ext cx="211320" cy="344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9082D5-7709-E1DD-D995-B0E07DD264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7130" y="5769370"/>
                  <a:ext cx="22896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89C11A-3D18-6FAD-F352-FB6D2A484A03}"/>
              </a:ext>
            </a:extLst>
          </p:cNvPr>
          <p:cNvGrpSpPr/>
          <p:nvPr/>
        </p:nvGrpSpPr>
        <p:grpSpPr>
          <a:xfrm>
            <a:off x="5280610" y="5758930"/>
            <a:ext cx="313920" cy="359280"/>
            <a:chOff x="5280610" y="5758930"/>
            <a:chExt cx="3139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384751-BBCB-6E5C-117B-1F96DFD0182C}"/>
                    </a:ext>
                  </a:extLst>
                </p14:cNvPr>
                <p14:cNvContentPartPr/>
                <p14:nvPr/>
              </p14:nvContentPartPr>
              <p14:xfrm>
                <a:off x="5280610" y="5758930"/>
                <a:ext cx="10440" cy="355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384751-BBCB-6E5C-117B-1F96DFD018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71610" y="5749930"/>
                  <a:ext cx="28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5E33B3-164C-1AE7-CA58-110A2F1F6D47}"/>
                    </a:ext>
                  </a:extLst>
                </p14:cNvPr>
                <p14:cNvContentPartPr/>
                <p14:nvPr/>
              </p14:nvContentPartPr>
              <p14:xfrm>
                <a:off x="5444410" y="5763970"/>
                <a:ext cx="150120" cy="354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5E33B3-164C-1AE7-CA58-110A2F1F6D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5410" y="5754961"/>
                  <a:ext cx="167760" cy="37189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3891D9-EA80-28F2-80CF-EDA0355D7EED}"/>
              </a:ext>
            </a:extLst>
          </p:cNvPr>
          <p:cNvGrpSpPr/>
          <p:nvPr/>
        </p:nvGrpSpPr>
        <p:grpSpPr>
          <a:xfrm>
            <a:off x="9937570" y="5722930"/>
            <a:ext cx="495720" cy="356040"/>
            <a:chOff x="9937570" y="5722930"/>
            <a:chExt cx="49572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247887-0334-36C2-665E-7E10EAD5DA7E}"/>
                    </a:ext>
                  </a:extLst>
                </p14:cNvPr>
                <p14:cNvContentPartPr/>
                <p14:nvPr/>
              </p14:nvContentPartPr>
              <p14:xfrm>
                <a:off x="9937570" y="5725810"/>
                <a:ext cx="239040" cy="353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247887-0334-36C2-665E-7E10EAD5DA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28570" y="5716819"/>
                  <a:ext cx="256680" cy="370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E8CA5E-6EB6-C395-047F-16348AC37978}"/>
                    </a:ext>
                  </a:extLst>
                </p14:cNvPr>
                <p14:cNvContentPartPr/>
                <p14:nvPr/>
              </p14:nvContentPartPr>
              <p14:xfrm>
                <a:off x="10260850" y="5722930"/>
                <a:ext cx="172440" cy="342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E8CA5E-6EB6-C395-047F-16348AC379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51869" y="5713930"/>
                  <a:ext cx="190043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662DC2-9D95-E82E-377D-6596DE5B2548}"/>
              </a:ext>
            </a:extLst>
          </p:cNvPr>
          <p:cNvGrpSpPr/>
          <p:nvPr/>
        </p:nvGrpSpPr>
        <p:grpSpPr>
          <a:xfrm>
            <a:off x="4718650" y="4679650"/>
            <a:ext cx="502560" cy="370440"/>
            <a:chOff x="4718650" y="4679650"/>
            <a:chExt cx="50256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187D7E-6139-14A9-72FB-85D25AE21D96}"/>
                    </a:ext>
                  </a:extLst>
                </p14:cNvPr>
                <p14:cNvContentPartPr/>
                <p14:nvPr/>
              </p14:nvContentPartPr>
              <p14:xfrm>
                <a:off x="4718650" y="4679650"/>
                <a:ext cx="230040" cy="370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187D7E-6139-14A9-72FB-85D25AE21D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9650" y="4670659"/>
                  <a:ext cx="247680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A0542E-D957-7511-D445-1E2ECCBB4D78}"/>
                    </a:ext>
                  </a:extLst>
                </p14:cNvPr>
                <p14:cNvContentPartPr/>
                <p14:nvPr/>
              </p14:nvContentPartPr>
              <p14:xfrm>
                <a:off x="4832050" y="4679650"/>
                <a:ext cx="17100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A0542E-D957-7511-D445-1E2ECCBB4D7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3050" y="4670650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98E7FD-0311-4E59-9801-B61E7854DD00}"/>
                    </a:ext>
                  </a:extLst>
                </p14:cNvPr>
                <p14:cNvContentPartPr/>
                <p14:nvPr/>
              </p14:nvContentPartPr>
              <p14:xfrm>
                <a:off x="5066770" y="4680370"/>
                <a:ext cx="154440" cy="361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98E7FD-0311-4E59-9801-B61E7854DD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57770" y="4671370"/>
                  <a:ext cx="172080" cy="379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CEFD7F-49B4-509B-A04E-72B0BFBFAAC9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1828800" y="5213045"/>
            <a:ext cx="571500" cy="3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01F018-E197-C280-1801-C8FD05F5B929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H="1" flipV="1">
            <a:off x="2400300" y="5213045"/>
            <a:ext cx="559390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4A1841-457D-BB27-31E4-3CF79FC33FB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72644D-D42E-3883-7069-25D17936646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BB4413-CB9A-4234-747C-3CE468626ED5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4945855" y="5167688"/>
            <a:ext cx="5143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02C594-6320-00C7-97C5-302F09C64FF2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flipV="1">
            <a:off x="2400300" y="4279970"/>
            <a:ext cx="1314450" cy="2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AB5675-6CF2-DA4E-92DB-E38FED7BF467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3714750" y="4279970"/>
            <a:ext cx="1231105" cy="18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850B196-E6F6-14FF-08E2-7466458A2FCF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V="1">
            <a:off x="3714750" y="3139922"/>
            <a:ext cx="2381250" cy="44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4815D4-713C-61A9-861D-A752A3A80518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6096000" y="3139922"/>
            <a:ext cx="2381252" cy="364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F512DD-06A5-4615-E0DC-BBC84F20EC58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 flipH="1">
            <a:off x="7383460" y="4202488"/>
            <a:ext cx="1093792" cy="26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8004E5-8CA5-5525-676C-975EF24C2B84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8477252" y="4202488"/>
            <a:ext cx="1089813" cy="26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4BEBCE-3953-EB56-3AB4-1E55F38BBB57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8951115" y="5167687"/>
            <a:ext cx="6159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FC8EAFC-76D9-D497-9E95-2203051231E9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9567065" y="5167687"/>
            <a:ext cx="635000" cy="39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615FE6F-4B2D-0AA8-7E46-0011A0C6C109}"/>
              </a:ext>
            </a:extLst>
          </p:cNvPr>
          <p:cNvGrpSpPr/>
          <p:nvPr/>
        </p:nvGrpSpPr>
        <p:grpSpPr>
          <a:xfrm>
            <a:off x="2679610" y="5713930"/>
            <a:ext cx="515880" cy="446040"/>
            <a:chOff x="2679610" y="5713930"/>
            <a:chExt cx="51588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79E0BEE-25CE-5CB1-A2F9-2E02CFF7B744}"/>
                    </a:ext>
                  </a:extLst>
                </p14:cNvPr>
                <p14:cNvContentPartPr/>
                <p14:nvPr/>
              </p14:nvContentPartPr>
              <p14:xfrm>
                <a:off x="2679610" y="5713930"/>
                <a:ext cx="256320" cy="446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79E0BEE-25CE-5CB1-A2F9-2E02CFF7B7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70610" y="5704930"/>
                  <a:ext cx="2739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C4D4E1C-4BD3-7CC3-5303-0F8F8A11148E}"/>
                    </a:ext>
                  </a:extLst>
                </p14:cNvPr>
                <p14:cNvContentPartPr/>
                <p14:nvPr/>
              </p14:nvContentPartPr>
              <p14:xfrm>
                <a:off x="3009730" y="5727250"/>
                <a:ext cx="185760" cy="36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C4D4E1C-4BD3-7CC3-5303-0F8F8A1114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00730" y="5718250"/>
                  <a:ext cx="20340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821A6C9-17C8-13B6-A89D-35C7695100D7}"/>
              </a:ext>
            </a:extLst>
          </p:cNvPr>
          <p:cNvGrpSpPr/>
          <p:nvPr/>
        </p:nvGrpSpPr>
        <p:grpSpPr>
          <a:xfrm>
            <a:off x="7175290" y="4603330"/>
            <a:ext cx="338760" cy="406440"/>
            <a:chOff x="7175290" y="4603330"/>
            <a:chExt cx="33876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528C924-2B54-8889-19C4-D44FE9A2DFC9}"/>
                    </a:ext>
                  </a:extLst>
                </p14:cNvPr>
                <p14:cNvContentPartPr/>
                <p14:nvPr/>
              </p14:nvContentPartPr>
              <p14:xfrm>
                <a:off x="7175290" y="4603330"/>
                <a:ext cx="8280" cy="374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528C924-2B54-8889-19C4-D44FE9A2DFC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66290" y="4594321"/>
                  <a:ext cx="25920" cy="392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4A49D27-1F09-90F9-C5B2-428AFF6D5945}"/>
                    </a:ext>
                  </a:extLst>
                </p14:cNvPr>
                <p14:cNvContentPartPr/>
                <p14:nvPr/>
              </p14:nvContentPartPr>
              <p14:xfrm>
                <a:off x="7283290" y="4622410"/>
                <a:ext cx="230760" cy="387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4A49D27-1F09-90F9-C5B2-428AFF6D59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74290" y="4613410"/>
                  <a:ext cx="24840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B21DFAE-3840-41B3-B355-C6955C463288}"/>
              </a:ext>
            </a:extLst>
          </p:cNvPr>
          <p:cNvGrpSpPr/>
          <p:nvPr/>
        </p:nvGrpSpPr>
        <p:grpSpPr>
          <a:xfrm>
            <a:off x="8755690" y="5702050"/>
            <a:ext cx="452520" cy="433800"/>
            <a:chOff x="8755690" y="5702050"/>
            <a:chExt cx="4525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A2DB13-6027-6792-D026-6242EE093C91}"/>
                    </a:ext>
                  </a:extLst>
                </p14:cNvPr>
                <p14:cNvContentPartPr/>
                <p14:nvPr/>
              </p14:nvContentPartPr>
              <p14:xfrm>
                <a:off x="8755690" y="5702050"/>
                <a:ext cx="185040" cy="177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A2DB13-6027-6792-D026-6242EE093C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46690" y="5693050"/>
                  <a:ext cx="202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B0A743E-3676-64F3-5F12-BDE789A00BA5}"/>
                    </a:ext>
                  </a:extLst>
                </p14:cNvPr>
                <p14:cNvContentPartPr/>
                <p14:nvPr/>
              </p14:nvContentPartPr>
              <p14:xfrm>
                <a:off x="8928130" y="5714650"/>
                <a:ext cx="45720" cy="421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B0A743E-3676-64F3-5F12-BDE789A00B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19130" y="5705642"/>
                  <a:ext cx="63360" cy="438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DD3D95F-ED96-C17C-42A2-AFDFD3D0219A}"/>
                    </a:ext>
                  </a:extLst>
                </p14:cNvPr>
                <p14:cNvContentPartPr/>
                <p14:nvPr/>
              </p14:nvContentPartPr>
              <p14:xfrm>
                <a:off x="9092290" y="5702050"/>
                <a:ext cx="115920" cy="415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DD3D95F-ED96-C17C-42A2-AFDFD3D021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83318" y="5693058"/>
                  <a:ext cx="133505" cy="4327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9E9241-B6FE-B3E0-B637-C934280AE43D}"/>
              </a:ext>
            </a:extLst>
          </p:cNvPr>
          <p:cNvGrpSpPr/>
          <p:nvPr/>
        </p:nvGrpSpPr>
        <p:grpSpPr>
          <a:xfrm>
            <a:off x="9378130" y="4616290"/>
            <a:ext cx="376560" cy="488520"/>
            <a:chOff x="9378130" y="4616290"/>
            <a:chExt cx="37656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E044D3-662A-13E8-EE6B-28E20C52F8C0}"/>
                    </a:ext>
                  </a:extLst>
                </p14:cNvPr>
                <p14:cNvContentPartPr/>
                <p14:nvPr/>
              </p14:nvContentPartPr>
              <p14:xfrm>
                <a:off x="9378130" y="4635010"/>
                <a:ext cx="122040" cy="38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E044D3-662A-13E8-EE6B-28E20C52F8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69130" y="4626010"/>
                  <a:ext cx="1396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5995F29-D513-7D53-E858-22AEE50C9A87}"/>
                    </a:ext>
                  </a:extLst>
                </p14:cNvPr>
                <p14:cNvContentPartPr/>
                <p14:nvPr/>
              </p14:nvContentPartPr>
              <p14:xfrm>
                <a:off x="9586210" y="4616290"/>
                <a:ext cx="168480" cy="488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5995F29-D513-7D53-E858-22AEE50C9A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77191" y="4607290"/>
                  <a:ext cx="186158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E70CA45-6292-D097-8462-EEA8BB74A566}"/>
              </a:ext>
            </a:extLst>
          </p:cNvPr>
          <p:cNvGrpSpPr/>
          <p:nvPr/>
        </p:nvGrpSpPr>
        <p:grpSpPr>
          <a:xfrm>
            <a:off x="8158810" y="3607570"/>
            <a:ext cx="522720" cy="393120"/>
            <a:chOff x="8158810" y="3607570"/>
            <a:chExt cx="52272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CE220B8-782D-AE39-6FE4-135865EA8E1B}"/>
                    </a:ext>
                  </a:extLst>
                </p14:cNvPr>
                <p14:cNvContentPartPr/>
                <p14:nvPr/>
              </p14:nvContentPartPr>
              <p14:xfrm>
                <a:off x="8158810" y="3607570"/>
                <a:ext cx="231480" cy="381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CE220B8-782D-AE39-6FE4-135865EA8E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49810" y="3598578"/>
                  <a:ext cx="249120" cy="398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76DC935-3863-30C1-A61F-C62F2B9A6797}"/>
                    </a:ext>
                  </a:extLst>
                </p14:cNvPr>
                <p14:cNvContentPartPr/>
                <p14:nvPr/>
              </p14:nvContentPartPr>
              <p14:xfrm>
                <a:off x="8427010" y="3623770"/>
                <a:ext cx="254520" cy="376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76DC935-3863-30C1-A61F-C62F2B9A67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17997" y="3614770"/>
                  <a:ext cx="272185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5DEEE4-CE25-A29F-5CC9-2CFA4FA0C09E}"/>
              </a:ext>
            </a:extLst>
          </p:cNvPr>
          <p:cNvGrpSpPr/>
          <p:nvPr/>
        </p:nvGrpSpPr>
        <p:grpSpPr>
          <a:xfrm>
            <a:off x="2100730" y="4673170"/>
            <a:ext cx="586080" cy="465480"/>
            <a:chOff x="2100730" y="4673170"/>
            <a:chExt cx="58608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4FB482-7EA6-19E6-8FB0-47B6E5E596E5}"/>
                    </a:ext>
                  </a:extLst>
                </p14:cNvPr>
                <p14:cNvContentPartPr/>
                <p14:nvPr/>
              </p14:nvContentPartPr>
              <p14:xfrm>
                <a:off x="2100730" y="4673170"/>
                <a:ext cx="267480" cy="465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4FB482-7EA6-19E6-8FB0-47B6E5E596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91730" y="4664170"/>
                  <a:ext cx="285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4F5C95A-6B91-4444-FCE8-5FB9405DAB0D}"/>
                    </a:ext>
                  </a:extLst>
                </p14:cNvPr>
                <p14:cNvContentPartPr/>
                <p14:nvPr/>
              </p14:nvContentPartPr>
              <p14:xfrm>
                <a:off x="2429770" y="4673170"/>
                <a:ext cx="257040" cy="439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4F5C95A-6B91-4444-FCE8-5FB9405DAB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20770" y="4664163"/>
                  <a:ext cx="274680" cy="4568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21D584F-4151-AB5D-367C-0736D8A4BD84}"/>
              </a:ext>
            </a:extLst>
          </p:cNvPr>
          <p:cNvGrpSpPr/>
          <p:nvPr/>
        </p:nvGrpSpPr>
        <p:grpSpPr>
          <a:xfrm>
            <a:off x="3447850" y="3714490"/>
            <a:ext cx="510120" cy="437760"/>
            <a:chOff x="3447850" y="3714490"/>
            <a:chExt cx="51012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CE9567-3CAF-F3C6-672C-0AFDC277A6B8}"/>
                    </a:ext>
                  </a:extLst>
                </p14:cNvPr>
                <p14:cNvContentPartPr/>
                <p14:nvPr/>
              </p14:nvContentPartPr>
              <p14:xfrm>
                <a:off x="3447850" y="3714490"/>
                <a:ext cx="360" cy="393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CE9567-3CAF-F3C6-672C-0AFDC277A6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38850" y="3705482"/>
                  <a:ext cx="18000" cy="411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097DA58-EA1D-A005-83A1-B185E3A9534F}"/>
                    </a:ext>
                  </a:extLst>
                </p14:cNvPr>
                <p14:cNvContentPartPr/>
                <p14:nvPr/>
              </p14:nvContentPartPr>
              <p14:xfrm>
                <a:off x="3631090" y="3727090"/>
                <a:ext cx="7920" cy="425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097DA58-EA1D-A005-83A1-B185E3A953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2090" y="3718090"/>
                  <a:ext cx="25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E5B09F2-2A52-4758-3712-1D949DE25C64}"/>
                    </a:ext>
                  </a:extLst>
                </p14:cNvPr>
                <p14:cNvContentPartPr/>
                <p14:nvPr/>
              </p14:nvContentPartPr>
              <p14:xfrm>
                <a:off x="3777610" y="3720610"/>
                <a:ext cx="180360" cy="427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E5B09F2-2A52-4758-3712-1D949DE25C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68610" y="3711610"/>
                  <a:ext cx="19800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3D30B61-5CF3-5E1E-BDC7-C849FAA28581}"/>
              </a:ext>
            </a:extLst>
          </p:cNvPr>
          <p:cNvGrpSpPr/>
          <p:nvPr/>
        </p:nvGrpSpPr>
        <p:grpSpPr>
          <a:xfrm>
            <a:off x="5829250" y="2556370"/>
            <a:ext cx="478440" cy="446760"/>
            <a:chOff x="5829250" y="2556370"/>
            <a:chExt cx="47844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1816A05-97E1-528E-235A-D416CDDD9AF1}"/>
                    </a:ext>
                  </a:extLst>
                </p14:cNvPr>
                <p14:cNvContentPartPr/>
                <p14:nvPr/>
              </p14:nvContentPartPr>
              <p14:xfrm>
                <a:off x="5829250" y="2571490"/>
                <a:ext cx="6840" cy="384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1816A05-97E1-528E-235A-D416CDDD9A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20250" y="2562490"/>
                  <a:ext cx="244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C44EB6A-97EC-489D-5EA8-1D547B994222}"/>
                    </a:ext>
                  </a:extLst>
                </p14:cNvPr>
                <p14:cNvContentPartPr/>
                <p14:nvPr/>
              </p14:nvContentPartPr>
              <p14:xfrm>
                <a:off x="5973970" y="2583010"/>
                <a:ext cx="109440" cy="318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C44EB6A-97EC-489D-5EA8-1D547B9942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64970" y="2574010"/>
                  <a:ext cx="127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3EF732-E2EF-4A09-938A-C5A290AC2C0C}"/>
                    </a:ext>
                  </a:extLst>
                </p14:cNvPr>
                <p14:cNvContentPartPr/>
                <p14:nvPr/>
              </p14:nvContentPartPr>
              <p14:xfrm>
                <a:off x="6210490" y="2556370"/>
                <a:ext cx="97200" cy="44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3EF732-E2EF-4A09-938A-C5A290AC2C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1490" y="2547370"/>
                  <a:ext cx="114840" cy="46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4800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C5ED-AA1B-B165-D271-5438FE238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E9F-A589-F9CA-D9C1-00D4E63B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3214717" cy="448281"/>
          </a:xfrm>
        </p:spPr>
        <p:txBody>
          <a:bodyPr>
            <a:normAutofit fontScale="90000"/>
          </a:bodyPr>
          <a:lstStyle/>
          <a:p>
            <a:r>
              <a:rPr lang="en-US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C5FB-362F-F264-10B2-7FAB006D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6005"/>
            <a:ext cx="6376987" cy="140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/>
              <a:t>For 2002-2003, we need to query version 2:</a:t>
            </a:r>
          </a:p>
          <a:p>
            <a:pPr marL="0" indent="0">
              <a:buNone/>
            </a:pPr>
            <a:r>
              <a:rPr lang="en-US" sz="1800"/>
              <a:t>In code we would have to get a pointer to version 2’s root, then query for 7’s # and the overall sum and get: </a:t>
            </a:r>
            <a:br>
              <a:rPr lang="en-US" sz="1800"/>
            </a:br>
            <a:r>
              <a:rPr lang="en-US" sz="1800"/>
              <a:t>29/208 = ~13.94%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3B1E5-CAE1-63B5-6559-E422FA27D540}"/>
              </a:ext>
            </a:extLst>
          </p:cNvPr>
          <p:cNvSpPr/>
          <p:nvPr/>
        </p:nvSpPr>
        <p:spPr>
          <a:xfrm>
            <a:off x="1358900" y="55619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4DFE5-8C19-3E33-FD79-557274DCC746}"/>
              </a:ext>
            </a:extLst>
          </p:cNvPr>
          <p:cNvSpPr/>
          <p:nvPr/>
        </p:nvSpPr>
        <p:spPr>
          <a:xfrm>
            <a:off x="2489790" y="5574854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8A8EB-972A-0B56-82C8-42B558E1B214}"/>
              </a:ext>
            </a:extLst>
          </p:cNvPr>
          <p:cNvSpPr/>
          <p:nvPr/>
        </p:nvSpPr>
        <p:spPr>
          <a:xfrm>
            <a:off x="3860005" y="5561993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5C5EE8-B231-E6F3-7987-E7F0A4163538}"/>
              </a:ext>
            </a:extLst>
          </p:cNvPr>
          <p:cNvSpPr/>
          <p:nvPr/>
        </p:nvSpPr>
        <p:spPr>
          <a:xfrm>
            <a:off x="4990305" y="5561992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1BE8C9-D8B2-755C-D97D-A7F19865C430}"/>
              </a:ext>
            </a:extLst>
          </p:cNvPr>
          <p:cNvSpPr/>
          <p:nvPr/>
        </p:nvSpPr>
        <p:spPr>
          <a:xfrm>
            <a:off x="6913560" y="4469793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25ABE1-350F-BDD7-F899-318774455E7F}"/>
              </a:ext>
            </a:extLst>
          </p:cNvPr>
          <p:cNvSpPr/>
          <p:nvPr/>
        </p:nvSpPr>
        <p:spPr>
          <a:xfrm>
            <a:off x="1930400" y="4515152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16AC7AB-4BBB-C58B-0ED5-027FB9115DF2}"/>
              </a:ext>
            </a:extLst>
          </p:cNvPr>
          <p:cNvSpPr/>
          <p:nvPr/>
        </p:nvSpPr>
        <p:spPr>
          <a:xfrm>
            <a:off x="4475955" y="4469795"/>
            <a:ext cx="939800" cy="697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4BD942-8B9E-CC76-67ED-579E5C3D7247}"/>
              </a:ext>
            </a:extLst>
          </p:cNvPr>
          <p:cNvSpPr/>
          <p:nvPr/>
        </p:nvSpPr>
        <p:spPr>
          <a:xfrm>
            <a:off x="9732165" y="5561990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E942BD-C3F1-C59E-0553-63CFDAE02DCA}"/>
              </a:ext>
            </a:extLst>
          </p:cNvPr>
          <p:cNvSpPr/>
          <p:nvPr/>
        </p:nvSpPr>
        <p:spPr>
          <a:xfrm>
            <a:off x="8481215" y="5561991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B92DC7B-DBBE-82F1-2ABF-770CF1D1CC3A}"/>
              </a:ext>
            </a:extLst>
          </p:cNvPr>
          <p:cNvSpPr/>
          <p:nvPr/>
        </p:nvSpPr>
        <p:spPr>
          <a:xfrm>
            <a:off x="9097165" y="4469794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9F0577-565D-9546-9D1E-618FCAE8439F}"/>
              </a:ext>
            </a:extLst>
          </p:cNvPr>
          <p:cNvSpPr/>
          <p:nvPr/>
        </p:nvSpPr>
        <p:spPr>
          <a:xfrm>
            <a:off x="3244850" y="3582077"/>
            <a:ext cx="939800" cy="6978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74DAAF-0EF2-AC64-8F8F-4B27A5AE8ECA}"/>
              </a:ext>
            </a:extLst>
          </p:cNvPr>
          <p:cNvSpPr/>
          <p:nvPr/>
        </p:nvSpPr>
        <p:spPr>
          <a:xfrm>
            <a:off x="8007352" y="3504595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7A7CC9A-BE7E-91E8-1EFF-0E534110A256}"/>
              </a:ext>
            </a:extLst>
          </p:cNvPr>
          <p:cNvSpPr/>
          <p:nvPr/>
        </p:nvSpPr>
        <p:spPr>
          <a:xfrm>
            <a:off x="5626100" y="2442029"/>
            <a:ext cx="939800" cy="6978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B09AC1D-AC06-C23E-F669-530EBB6FB8A4}"/>
                  </a:ext>
                </a:extLst>
              </p14:cNvPr>
              <p14:cNvContentPartPr/>
              <p14:nvPr/>
            </p14:nvContentPartPr>
            <p14:xfrm>
              <a:off x="1720210" y="6364810"/>
              <a:ext cx="192600" cy="192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B09AC1D-AC06-C23E-F669-530EBB6FB8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210" y="6355810"/>
                <a:ext cx="210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D4F8D45-88C4-FC25-3F7D-9AECA9B526A7}"/>
                  </a:ext>
                </a:extLst>
              </p14:cNvPr>
              <p14:cNvContentPartPr/>
              <p14:nvPr/>
            </p14:nvContentPartPr>
            <p14:xfrm>
              <a:off x="2952490" y="6362290"/>
              <a:ext cx="7200" cy="247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D4F8D45-88C4-FC25-3F7D-9AECA9B526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3490" y="6353290"/>
                <a:ext cx="24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9CF07BE-56AB-C9D4-1C50-CCCFE6413A33}"/>
                  </a:ext>
                </a:extLst>
              </p14:cNvPr>
              <p14:cNvContentPartPr/>
              <p14:nvPr/>
            </p14:nvContentPartPr>
            <p14:xfrm>
              <a:off x="4189090" y="6366970"/>
              <a:ext cx="245880" cy="231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9CF07BE-56AB-C9D4-1C50-CCCFE6413A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0090" y="6357970"/>
                <a:ext cx="263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D6E95F2-ADC1-2D3B-486E-CBB3C8F89DE2}"/>
                  </a:ext>
                </a:extLst>
              </p14:cNvPr>
              <p14:cNvContentPartPr/>
              <p14:nvPr/>
            </p14:nvContentPartPr>
            <p14:xfrm>
              <a:off x="5448010" y="6368050"/>
              <a:ext cx="256320" cy="249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D6E95F2-ADC1-2D3B-486E-CBB3C8F89D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9010" y="6359037"/>
                <a:ext cx="273960" cy="266786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419B5B0-837D-8445-E692-39ED7455C3DE}"/>
              </a:ext>
            </a:extLst>
          </p:cNvPr>
          <p:cNvGrpSpPr/>
          <p:nvPr/>
        </p:nvGrpSpPr>
        <p:grpSpPr>
          <a:xfrm>
            <a:off x="7314610" y="5244850"/>
            <a:ext cx="121320" cy="279000"/>
            <a:chOff x="7314610" y="5244850"/>
            <a:chExt cx="1213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2FB667D-979E-75ED-76F9-D8166BE91DAD}"/>
                    </a:ext>
                  </a:extLst>
                </p14:cNvPr>
                <p14:cNvContentPartPr/>
                <p14:nvPr/>
              </p14:nvContentPartPr>
              <p14:xfrm>
                <a:off x="7314610" y="5257450"/>
                <a:ext cx="120600" cy="78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2FB667D-979E-75ED-76F9-D8166BE91D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05637" y="5248450"/>
                  <a:ext cx="138188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87AFEF1-27AA-E85D-C740-5C643AABF30A}"/>
                    </a:ext>
                  </a:extLst>
                </p14:cNvPr>
                <p14:cNvContentPartPr/>
                <p14:nvPr/>
              </p14:nvContentPartPr>
              <p14:xfrm>
                <a:off x="7435570" y="5244850"/>
                <a:ext cx="360" cy="279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87AFEF1-27AA-E85D-C740-5C643AABF3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6570" y="5235862"/>
                  <a:ext cx="18000" cy="2966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294111D-C4AD-5086-422C-DFFC36BB117E}"/>
              </a:ext>
            </a:extLst>
          </p:cNvPr>
          <p:cNvGrpSpPr/>
          <p:nvPr/>
        </p:nvGrpSpPr>
        <p:grpSpPr>
          <a:xfrm>
            <a:off x="8902930" y="6343210"/>
            <a:ext cx="221400" cy="204120"/>
            <a:chOff x="8902930" y="6343210"/>
            <a:chExt cx="2214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701EA11-0970-09FE-97B7-73AE07BEAD8C}"/>
                    </a:ext>
                  </a:extLst>
                </p14:cNvPr>
                <p14:cNvContentPartPr/>
                <p14:nvPr/>
              </p14:nvContentPartPr>
              <p14:xfrm>
                <a:off x="8902930" y="6349690"/>
                <a:ext cx="178200" cy="19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701EA11-0970-09FE-97B7-73AE07BEAD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3912" y="6340674"/>
                  <a:ext cx="195876" cy="215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45305E-1B68-FDCB-E9CA-51A6A840D5DF}"/>
                    </a:ext>
                  </a:extLst>
                </p14:cNvPr>
                <p14:cNvContentPartPr/>
                <p14:nvPr/>
              </p14:nvContentPartPr>
              <p14:xfrm>
                <a:off x="8972410" y="6343210"/>
                <a:ext cx="15192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45305E-1B68-FDCB-E9CA-51A6A840D5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63431" y="6334210"/>
                  <a:ext cx="169518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4EBD758-8451-1654-BEC6-AA935B2E15E7}"/>
                  </a:ext>
                </a:extLst>
              </p14:cNvPr>
              <p14:cNvContentPartPr/>
              <p14:nvPr/>
            </p14:nvContentPartPr>
            <p14:xfrm>
              <a:off x="10221610" y="6393970"/>
              <a:ext cx="130680" cy="201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4EBD758-8451-1654-BEC6-AA935B2E15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12635" y="6384970"/>
                <a:ext cx="148272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895B650-819D-55C1-DF92-01087DFD179A}"/>
              </a:ext>
            </a:extLst>
          </p:cNvPr>
          <p:cNvGrpSpPr/>
          <p:nvPr/>
        </p:nvGrpSpPr>
        <p:grpSpPr>
          <a:xfrm>
            <a:off x="1547050" y="5751730"/>
            <a:ext cx="556560" cy="395280"/>
            <a:chOff x="1547050" y="5751730"/>
            <a:chExt cx="5565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7C40B4-EA45-0801-4391-97DAF5CCE8DA}"/>
                    </a:ext>
                  </a:extLst>
                </p14:cNvPr>
                <p14:cNvContentPartPr/>
                <p14:nvPr/>
              </p14:nvContentPartPr>
              <p14:xfrm>
                <a:off x="1547050" y="5751730"/>
                <a:ext cx="194760" cy="375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7C40B4-EA45-0801-4391-97DAF5CCE8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8050" y="5742730"/>
                  <a:ext cx="212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4F0D70-F826-63EF-1C83-15001905CFCC}"/>
                    </a:ext>
                  </a:extLst>
                </p14:cNvPr>
                <p14:cNvContentPartPr/>
                <p14:nvPr/>
              </p14:nvContentPartPr>
              <p14:xfrm>
                <a:off x="1886530" y="5752090"/>
                <a:ext cx="217080" cy="394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4F0D70-F826-63EF-1C83-15001905CF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7530" y="5743090"/>
                  <a:ext cx="2347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A31421-6795-C691-A9DD-D9553A95B987}"/>
              </a:ext>
            </a:extLst>
          </p:cNvPr>
          <p:cNvGrpSpPr/>
          <p:nvPr/>
        </p:nvGrpSpPr>
        <p:grpSpPr>
          <a:xfrm>
            <a:off x="4095490" y="5765410"/>
            <a:ext cx="471960" cy="357480"/>
            <a:chOff x="4095490" y="5765410"/>
            <a:chExt cx="4719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5E5C97A-95AE-6E3E-F100-240ECE4463E1}"/>
                    </a:ext>
                  </a:extLst>
                </p14:cNvPr>
                <p14:cNvContentPartPr/>
                <p14:nvPr/>
              </p14:nvContentPartPr>
              <p14:xfrm>
                <a:off x="4095490" y="5765410"/>
                <a:ext cx="166320" cy="325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5E5C97A-95AE-6E3E-F100-240ECE4463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6490" y="5756410"/>
                  <a:ext cx="183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1708B73-A893-236E-D606-F6A8668EC4A9}"/>
                    </a:ext>
                  </a:extLst>
                </p14:cNvPr>
                <p14:cNvContentPartPr/>
                <p14:nvPr/>
              </p14:nvContentPartPr>
              <p14:xfrm>
                <a:off x="4356130" y="5778370"/>
                <a:ext cx="211320" cy="344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1708B73-A893-236E-D606-F6A8668EC4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7130" y="5769370"/>
                  <a:ext cx="22896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C5E5476-CB2A-DD47-DBAE-2E5C8AA24EAD}"/>
              </a:ext>
            </a:extLst>
          </p:cNvPr>
          <p:cNvGrpSpPr/>
          <p:nvPr/>
        </p:nvGrpSpPr>
        <p:grpSpPr>
          <a:xfrm>
            <a:off x="5280610" y="5758930"/>
            <a:ext cx="313920" cy="359280"/>
            <a:chOff x="5280610" y="5758930"/>
            <a:chExt cx="3139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977BDC-5694-113A-535F-925008325DD5}"/>
                    </a:ext>
                  </a:extLst>
                </p14:cNvPr>
                <p14:cNvContentPartPr/>
                <p14:nvPr/>
              </p14:nvContentPartPr>
              <p14:xfrm>
                <a:off x="5280610" y="5758930"/>
                <a:ext cx="10440" cy="35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977BDC-5694-113A-535F-925008325D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71610" y="5749930"/>
                  <a:ext cx="28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4433A7D-1F62-4BF2-5FC8-8EAD2EAF45D8}"/>
                    </a:ext>
                  </a:extLst>
                </p14:cNvPr>
                <p14:cNvContentPartPr/>
                <p14:nvPr/>
              </p14:nvContentPartPr>
              <p14:xfrm>
                <a:off x="5444410" y="5763970"/>
                <a:ext cx="150120" cy="354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4433A7D-1F62-4BF2-5FC8-8EAD2EAF45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5410" y="5754961"/>
                  <a:ext cx="167760" cy="37189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9B86C88-17A8-7ACD-5EA7-6C7784CB7FD3}"/>
              </a:ext>
            </a:extLst>
          </p:cNvPr>
          <p:cNvGrpSpPr/>
          <p:nvPr/>
        </p:nvGrpSpPr>
        <p:grpSpPr>
          <a:xfrm>
            <a:off x="4718650" y="4679650"/>
            <a:ext cx="502560" cy="370440"/>
            <a:chOff x="4718650" y="4679650"/>
            <a:chExt cx="50256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8748713-C458-AC0D-CA7E-8DDB21628FFA}"/>
                    </a:ext>
                  </a:extLst>
                </p14:cNvPr>
                <p14:cNvContentPartPr/>
                <p14:nvPr/>
              </p14:nvContentPartPr>
              <p14:xfrm>
                <a:off x="4718650" y="4679650"/>
                <a:ext cx="230040" cy="370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8748713-C458-AC0D-CA7E-8DDB21628F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09650" y="4670659"/>
                  <a:ext cx="247680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30762AB-1A61-4C72-B13F-E47DDDE6FE72}"/>
                    </a:ext>
                  </a:extLst>
                </p14:cNvPr>
                <p14:cNvContentPartPr/>
                <p14:nvPr/>
              </p14:nvContentPartPr>
              <p14:xfrm>
                <a:off x="4832050" y="4679650"/>
                <a:ext cx="17100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30762AB-1A61-4C72-B13F-E47DDDE6FE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23050" y="4670650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2E572C2-F2CC-313F-D248-C501BDDB20F7}"/>
                    </a:ext>
                  </a:extLst>
                </p14:cNvPr>
                <p14:cNvContentPartPr/>
                <p14:nvPr/>
              </p14:nvContentPartPr>
              <p14:xfrm>
                <a:off x="5066770" y="4680370"/>
                <a:ext cx="154440" cy="361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2E572C2-F2CC-313F-D248-C501BDDB20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57770" y="4671370"/>
                  <a:ext cx="172080" cy="379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063423C-1C0D-6595-C9A7-FC4E2E8B263D}"/>
              </a:ext>
            </a:extLst>
          </p:cNvPr>
          <p:cNvCxnSpPr>
            <a:stCxn id="5" idx="0"/>
            <a:endCxn id="43" idx="2"/>
          </p:cNvCxnSpPr>
          <p:nvPr/>
        </p:nvCxnSpPr>
        <p:spPr>
          <a:xfrm flipV="1">
            <a:off x="1828800" y="5213045"/>
            <a:ext cx="571500" cy="3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35D0B4C-C761-D736-3FE5-3B577BD0E988}"/>
              </a:ext>
            </a:extLst>
          </p:cNvPr>
          <p:cNvCxnSpPr>
            <a:cxnSpLocks/>
            <a:stCxn id="6" idx="0"/>
            <a:endCxn id="43" idx="2"/>
          </p:cNvCxnSpPr>
          <p:nvPr/>
        </p:nvCxnSpPr>
        <p:spPr>
          <a:xfrm flipH="1" flipV="1">
            <a:off x="2400300" y="5213045"/>
            <a:ext cx="559390" cy="36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6CB6426-BD73-5704-317B-506710CFBC9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1E59067-32D5-D543-352D-C2B1842EABD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29905" y="5168384"/>
            <a:ext cx="618727" cy="3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B573A4-1442-3CC5-83C6-B79EADB8BD8F}"/>
              </a:ext>
            </a:extLst>
          </p:cNvPr>
          <p:cNvCxnSpPr>
            <a:cxnSpLocks/>
            <a:stCxn id="20" idx="0"/>
            <a:endCxn id="63" idx="2"/>
          </p:cNvCxnSpPr>
          <p:nvPr/>
        </p:nvCxnSpPr>
        <p:spPr>
          <a:xfrm flipH="1" flipV="1">
            <a:off x="4945855" y="5167688"/>
            <a:ext cx="5143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94B8C71-E2EB-3F1E-0EF7-B820EF259903}"/>
              </a:ext>
            </a:extLst>
          </p:cNvPr>
          <p:cNvCxnSpPr>
            <a:cxnSpLocks/>
            <a:stCxn id="43" idx="0"/>
            <a:endCxn id="70" idx="2"/>
          </p:cNvCxnSpPr>
          <p:nvPr/>
        </p:nvCxnSpPr>
        <p:spPr>
          <a:xfrm flipV="1">
            <a:off x="2400300" y="4279970"/>
            <a:ext cx="1314450" cy="2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1F66028-97E7-EB50-0590-F71210E732D5}"/>
              </a:ext>
            </a:extLst>
          </p:cNvPr>
          <p:cNvCxnSpPr>
            <a:cxnSpLocks/>
            <a:stCxn id="70" idx="2"/>
            <a:endCxn id="63" idx="0"/>
          </p:cNvCxnSpPr>
          <p:nvPr/>
        </p:nvCxnSpPr>
        <p:spPr>
          <a:xfrm>
            <a:off x="3714750" y="4279970"/>
            <a:ext cx="1231105" cy="18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4B47563-447B-C4BE-2CAC-DED69EF0AEE5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3714750" y="3139922"/>
            <a:ext cx="2381250" cy="44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4E851DE-5082-872C-764C-EAA202CEED16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6096000" y="3139922"/>
            <a:ext cx="2381252" cy="364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33A3028-30CB-A4AC-4C25-A35CE112FD7E}"/>
              </a:ext>
            </a:extLst>
          </p:cNvPr>
          <p:cNvCxnSpPr>
            <a:cxnSpLocks/>
            <a:stCxn id="71" idx="2"/>
            <a:endCxn id="42" idx="0"/>
          </p:cNvCxnSpPr>
          <p:nvPr/>
        </p:nvCxnSpPr>
        <p:spPr>
          <a:xfrm flipH="1">
            <a:off x="7383460" y="4202488"/>
            <a:ext cx="1093792" cy="26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9B38116-6BDC-679E-62AB-20BB7657F3BB}"/>
              </a:ext>
            </a:extLst>
          </p:cNvPr>
          <p:cNvCxnSpPr>
            <a:cxnSpLocks/>
            <a:stCxn id="71" idx="2"/>
            <a:endCxn id="66" idx="0"/>
          </p:cNvCxnSpPr>
          <p:nvPr/>
        </p:nvCxnSpPr>
        <p:spPr>
          <a:xfrm>
            <a:off x="8477252" y="4202488"/>
            <a:ext cx="1089813" cy="26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56B9601-211E-D3CC-8C26-B67A5F916241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V="1">
            <a:off x="8951115" y="5167687"/>
            <a:ext cx="615950" cy="394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C014AB1-1B22-EBEF-56B9-0524B5D3E7F0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9567065" y="5167687"/>
            <a:ext cx="635000" cy="39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BCF66FB-F96F-3646-E43A-C6FCA331E494}"/>
              </a:ext>
            </a:extLst>
          </p:cNvPr>
          <p:cNvGrpSpPr/>
          <p:nvPr/>
        </p:nvGrpSpPr>
        <p:grpSpPr>
          <a:xfrm>
            <a:off x="2679610" y="5713930"/>
            <a:ext cx="515880" cy="446040"/>
            <a:chOff x="2679610" y="5713930"/>
            <a:chExt cx="51588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0B96A4A-80CD-BA92-7B16-0723871CD45F}"/>
                    </a:ext>
                  </a:extLst>
                </p14:cNvPr>
                <p14:cNvContentPartPr/>
                <p14:nvPr/>
              </p14:nvContentPartPr>
              <p14:xfrm>
                <a:off x="2679610" y="5713930"/>
                <a:ext cx="256320" cy="446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0B96A4A-80CD-BA92-7B16-0723871CD4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70610" y="5704930"/>
                  <a:ext cx="2739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BE5C051-1D06-26A1-45B7-20340789C8C6}"/>
                    </a:ext>
                  </a:extLst>
                </p14:cNvPr>
                <p14:cNvContentPartPr/>
                <p14:nvPr/>
              </p14:nvContentPartPr>
              <p14:xfrm>
                <a:off x="3009730" y="5727250"/>
                <a:ext cx="185760" cy="36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BE5C051-1D06-26A1-45B7-20340789C8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00730" y="5718250"/>
                  <a:ext cx="20340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84BFC36-C6F2-FB85-2B68-4DD5E17F7BFD}"/>
              </a:ext>
            </a:extLst>
          </p:cNvPr>
          <p:cNvGrpSpPr/>
          <p:nvPr/>
        </p:nvGrpSpPr>
        <p:grpSpPr>
          <a:xfrm>
            <a:off x="7175290" y="4603330"/>
            <a:ext cx="338760" cy="406440"/>
            <a:chOff x="7175290" y="4603330"/>
            <a:chExt cx="33876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4538384-AE27-0487-0C20-221F1476A3D8}"/>
                    </a:ext>
                  </a:extLst>
                </p14:cNvPr>
                <p14:cNvContentPartPr/>
                <p14:nvPr/>
              </p14:nvContentPartPr>
              <p14:xfrm>
                <a:off x="7175290" y="4603330"/>
                <a:ext cx="8280" cy="374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4538384-AE27-0487-0C20-221F1476A3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66290" y="4594321"/>
                  <a:ext cx="25920" cy="392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05E831F-9600-7453-4288-3D306F36D980}"/>
                    </a:ext>
                  </a:extLst>
                </p14:cNvPr>
                <p14:cNvContentPartPr/>
                <p14:nvPr/>
              </p14:nvContentPartPr>
              <p14:xfrm>
                <a:off x="7283290" y="4622410"/>
                <a:ext cx="230760" cy="387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05E831F-9600-7453-4288-3D306F36D9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74290" y="4613410"/>
                  <a:ext cx="24840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7F6B6B-3A93-061A-3245-953EED24B993}"/>
              </a:ext>
            </a:extLst>
          </p:cNvPr>
          <p:cNvGrpSpPr/>
          <p:nvPr/>
        </p:nvGrpSpPr>
        <p:grpSpPr>
          <a:xfrm>
            <a:off x="8755690" y="5702050"/>
            <a:ext cx="452520" cy="433800"/>
            <a:chOff x="8755690" y="5702050"/>
            <a:chExt cx="4525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63CFFAE-E962-421B-545E-A9730070C841}"/>
                    </a:ext>
                  </a:extLst>
                </p14:cNvPr>
                <p14:cNvContentPartPr/>
                <p14:nvPr/>
              </p14:nvContentPartPr>
              <p14:xfrm>
                <a:off x="8755690" y="5702050"/>
                <a:ext cx="185040" cy="177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63CFFAE-E962-421B-545E-A9730070C8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46690" y="5693050"/>
                  <a:ext cx="202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5D26EE7-C635-66B6-BEED-E277F088621B}"/>
                    </a:ext>
                  </a:extLst>
                </p14:cNvPr>
                <p14:cNvContentPartPr/>
                <p14:nvPr/>
              </p14:nvContentPartPr>
              <p14:xfrm>
                <a:off x="8928130" y="5714650"/>
                <a:ext cx="45720" cy="421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5D26EE7-C635-66B6-BEED-E277F08862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19130" y="5705642"/>
                  <a:ext cx="63360" cy="438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BFD7233-4EEA-9866-84AE-18DBBC07F3DA}"/>
                    </a:ext>
                  </a:extLst>
                </p14:cNvPr>
                <p14:cNvContentPartPr/>
                <p14:nvPr/>
              </p14:nvContentPartPr>
              <p14:xfrm>
                <a:off x="9092290" y="5702050"/>
                <a:ext cx="115920" cy="415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BFD7233-4EEA-9866-84AE-18DBBC07F3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83318" y="5693058"/>
                  <a:ext cx="133505" cy="4327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393D41D-00F2-D0DB-7618-63A04370AA00}"/>
              </a:ext>
            </a:extLst>
          </p:cNvPr>
          <p:cNvGrpSpPr/>
          <p:nvPr/>
        </p:nvGrpSpPr>
        <p:grpSpPr>
          <a:xfrm>
            <a:off x="2100730" y="4673170"/>
            <a:ext cx="586080" cy="465480"/>
            <a:chOff x="2100730" y="4673170"/>
            <a:chExt cx="58608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B79937-1F66-7639-6864-E3773E0E4A79}"/>
                    </a:ext>
                  </a:extLst>
                </p14:cNvPr>
                <p14:cNvContentPartPr/>
                <p14:nvPr/>
              </p14:nvContentPartPr>
              <p14:xfrm>
                <a:off x="2100730" y="4673170"/>
                <a:ext cx="267480" cy="465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B79937-1F66-7639-6864-E3773E0E4A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1730" y="4664170"/>
                  <a:ext cx="285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478A27C-7B80-BC34-7E24-83F693A1213A}"/>
                    </a:ext>
                  </a:extLst>
                </p14:cNvPr>
                <p14:cNvContentPartPr/>
                <p14:nvPr/>
              </p14:nvContentPartPr>
              <p14:xfrm>
                <a:off x="2429770" y="4673170"/>
                <a:ext cx="257040" cy="439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478A27C-7B80-BC34-7E24-83F693A121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20770" y="4664163"/>
                  <a:ext cx="274680" cy="4568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BF3C979-4A84-53EB-B604-4B3EF3F0C0E0}"/>
              </a:ext>
            </a:extLst>
          </p:cNvPr>
          <p:cNvGrpSpPr/>
          <p:nvPr/>
        </p:nvGrpSpPr>
        <p:grpSpPr>
          <a:xfrm>
            <a:off x="3447850" y="3714490"/>
            <a:ext cx="510120" cy="437760"/>
            <a:chOff x="3447850" y="3714490"/>
            <a:chExt cx="51012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0AEE827-6933-AA85-3D0D-9F7AA3DC7832}"/>
                    </a:ext>
                  </a:extLst>
                </p14:cNvPr>
                <p14:cNvContentPartPr/>
                <p14:nvPr/>
              </p14:nvContentPartPr>
              <p14:xfrm>
                <a:off x="3447850" y="3714490"/>
                <a:ext cx="360" cy="393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0AEE827-6933-AA85-3D0D-9F7AA3DC78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38850" y="3705482"/>
                  <a:ext cx="18000" cy="411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C7C501-FBE9-5FBB-17E3-A9D69C5B5EF4}"/>
                    </a:ext>
                  </a:extLst>
                </p14:cNvPr>
                <p14:cNvContentPartPr/>
                <p14:nvPr/>
              </p14:nvContentPartPr>
              <p14:xfrm>
                <a:off x="3631090" y="3727090"/>
                <a:ext cx="7920" cy="425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C7C501-FBE9-5FBB-17E3-A9D69C5B5E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22090" y="3718090"/>
                  <a:ext cx="25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C5C196A-19B5-5641-4694-B3D367252F84}"/>
                    </a:ext>
                  </a:extLst>
                </p14:cNvPr>
                <p14:cNvContentPartPr/>
                <p14:nvPr/>
              </p14:nvContentPartPr>
              <p14:xfrm>
                <a:off x="3777610" y="3720610"/>
                <a:ext cx="180360" cy="427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C5C196A-19B5-5641-4694-B3D367252F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8610" y="3711610"/>
                  <a:ext cx="19800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B3113BE-2845-B825-AA27-6E11ED14DAA0}"/>
              </a:ext>
            </a:extLst>
          </p:cNvPr>
          <p:cNvGrpSpPr/>
          <p:nvPr/>
        </p:nvGrpSpPr>
        <p:grpSpPr>
          <a:xfrm>
            <a:off x="9867730" y="5649850"/>
            <a:ext cx="419400" cy="436680"/>
            <a:chOff x="9867730" y="5649850"/>
            <a:chExt cx="41940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D631DBE-38FB-CC82-806D-CAF6B8AA945D}"/>
                    </a:ext>
                  </a:extLst>
                </p14:cNvPr>
                <p14:cNvContentPartPr/>
                <p14:nvPr/>
              </p14:nvContentPartPr>
              <p14:xfrm>
                <a:off x="9867730" y="5669650"/>
                <a:ext cx="218160" cy="398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D631DBE-38FB-CC82-806D-CAF6B8AA94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58730" y="5660650"/>
                  <a:ext cx="2358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7B8362-CA32-914B-F544-A13C5E7C10F8}"/>
                    </a:ext>
                  </a:extLst>
                </p14:cNvPr>
                <p14:cNvContentPartPr/>
                <p14:nvPr/>
              </p14:nvContentPartPr>
              <p14:xfrm>
                <a:off x="10121170" y="5649850"/>
                <a:ext cx="165960" cy="436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7B8362-CA32-914B-F544-A13C5E7C10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12170" y="5640857"/>
                  <a:ext cx="183600" cy="45430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D947704-BEFF-1B1D-A9FE-EE9F48E02BFB}"/>
              </a:ext>
            </a:extLst>
          </p:cNvPr>
          <p:cNvGrpSpPr/>
          <p:nvPr/>
        </p:nvGrpSpPr>
        <p:grpSpPr>
          <a:xfrm>
            <a:off x="9309010" y="4578130"/>
            <a:ext cx="603000" cy="425520"/>
            <a:chOff x="9309010" y="4578130"/>
            <a:chExt cx="60300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709BE51-E91F-9E12-8554-608D9738FE85}"/>
                    </a:ext>
                  </a:extLst>
                </p14:cNvPr>
                <p14:cNvContentPartPr/>
                <p14:nvPr/>
              </p14:nvContentPartPr>
              <p14:xfrm>
                <a:off x="9309010" y="4628890"/>
                <a:ext cx="21816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709BE51-E91F-9E12-8554-608D9738FE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00010" y="4619890"/>
                  <a:ext cx="2358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073A9F-A53D-58A9-A774-CEA69E819065}"/>
                    </a:ext>
                  </a:extLst>
                </p14:cNvPr>
                <p14:cNvContentPartPr/>
                <p14:nvPr/>
              </p14:nvContentPartPr>
              <p14:xfrm>
                <a:off x="9566410" y="4622410"/>
                <a:ext cx="189360" cy="381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073A9F-A53D-58A9-A774-CEA69E8190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57410" y="4613410"/>
                  <a:ext cx="2070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5AC98AB-4238-2348-0902-17A0D26E948E}"/>
                    </a:ext>
                  </a:extLst>
                </p14:cNvPr>
                <p14:cNvContentPartPr/>
                <p14:nvPr/>
              </p14:nvContentPartPr>
              <p14:xfrm>
                <a:off x="9664690" y="4578130"/>
                <a:ext cx="247320" cy="19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5AC98AB-4238-2348-0902-17A0D26E94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55690" y="4569130"/>
                  <a:ext cx="2649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98BBD89-92E2-F5EB-812C-FFB5AD7634F9}"/>
              </a:ext>
            </a:extLst>
          </p:cNvPr>
          <p:cNvGrpSpPr/>
          <p:nvPr/>
        </p:nvGrpSpPr>
        <p:grpSpPr>
          <a:xfrm>
            <a:off x="8197200" y="3666111"/>
            <a:ext cx="462240" cy="383760"/>
            <a:chOff x="8190850" y="3567250"/>
            <a:chExt cx="4622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07AF4D5-987B-6EAC-F7AE-951A59F3514E}"/>
                    </a:ext>
                  </a:extLst>
                </p14:cNvPr>
                <p14:cNvContentPartPr/>
                <p14:nvPr/>
              </p14:nvContentPartPr>
              <p14:xfrm>
                <a:off x="8190850" y="3567250"/>
                <a:ext cx="146880" cy="38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07AF4D5-987B-6EAC-F7AE-951A59F351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1850" y="3558250"/>
                  <a:ext cx="1645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8402F0A-94C8-A905-B0C5-8AA93701EB84}"/>
                    </a:ext>
                  </a:extLst>
                </p14:cNvPr>
                <p14:cNvContentPartPr/>
                <p14:nvPr/>
              </p14:nvContentPartPr>
              <p14:xfrm>
                <a:off x="8443570" y="3600010"/>
                <a:ext cx="209520" cy="351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8402F0A-94C8-A905-B0C5-8AA93701EB8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4570" y="3591019"/>
                  <a:ext cx="227160" cy="3686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0F8172B-0058-CE2D-56B2-828BD83E9D9E}"/>
                  </a:ext>
                </a:extLst>
              </p14:cNvPr>
              <p14:cNvContentPartPr/>
              <p14:nvPr/>
            </p14:nvContentPartPr>
            <p14:xfrm>
              <a:off x="5751850" y="2633410"/>
              <a:ext cx="129960" cy="3362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0F8172B-0058-CE2D-56B2-828BD83E9D9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42825" y="2624410"/>
                <a:ext cx="147649" cy="3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3F67878-E7F4-156A-0159-17193541A44E}"/>
              </a:ext>
            </a:extLst>
          </p:cNvPr>
          <p:cNvGrpSpPr/>
          <p:nvPr/>
        </p:nvGrpSpPr>
        <p:grpSpPr>
          <a:xfrm>
            <a:off x="5985490" y="2603530"/>
            <a:ext cx="397800" cy="375480"/>
            <a:chOff x="5985490" y="2603530"/>
            <a:chExt cx="3978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E23FC96-B101-B26D-F748-1D51EF07B9CD}"/>
                    </a:ext>
                  </a:extLst>
                </p14:cNvPr>
                <p14:cNvContentPartPr/>
                <p14:nvPr/>
              </p14:nvContentPartPr>
              <p14:xfrm>
                <a:off x="5985490" y="2603530"/>
                <a:ext cx="175680" cy="375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E23FC96-B101-B26D-F748-1D51EF07B9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76490" y="2594530"/>
                  <a:ext cx="1933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342913-8444-B139-D414-3C4703226E0D}"/>
                    </a:ext>
                  </a:extLst>
                </p14:cNvPr>
                <p14:cNvContentPartPr/>
                <p14:nvPr/>
              </p14:nvContentPartPr>
              <p14:xfrm>
                <a:off x="6272770" y="2622250"/>
                <a:ext cx="110520" cy="332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342913-8444-B139-D414-3C4703226E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63741" y="2613250"/>
                  <a:ext cx="128218" cy="34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112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47B4F-A1D8-454F-3883-CAC4A63F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783C-0071-9358-ECDF-9C3AFD7A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3214717" cy="448281"/>
          </a:xfrm>
        </p:spPr>
        <p:txBody>
          <a:bodyPr>
            <a:normAutofit fontScale="90000"/>
          </a:bodyPr>
          <a:lstStyle/>
          <a:p>
            <a:r>
              <a:rPr lang="en-US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EC11-43AF-8B3D-945B-012EA463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6005"/>
            <a:ext cx="9634538" cy="4120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Thus the district concludes that region 7 is steadily growing in ratio of overall enrollment:</a:t>
            </a:r>
          </a:p>
          <a:p>
            <a:pPr>
              <a:buFontTx/>
              <a:buChar char="-"/>
            </a:pPr>
            <a:r>
              <a:rPr lang="en-US" sz="1800"/>
              <a:t>2000-20001: ~9.85%</a:t>
            </a:r>
          </a:p>
          <a:p>
            <a:pPr>
              <a:buFontTx/>
              <a:buChar char="-"/>
            </a:pPr>
            <a:r>
              <a:rPr lang="en-US" sz="1800"/>
              <a:t>2001-2002: ~10.05%</a:t>
            </a:r>
          </a:p>
          <a:p>
            <a:pPr>
              <a:buFontTx/>
              <a:buChar char="-"/>
            </a:pPr>
            <a:r>
              <a:rPr lang="en-US" sz="1800"/>
              <a:t>2002-2003: ~13.94%  </a:t>
            </a:r>
          </a:p>
        </p:txBody>
      </p:sp>
    </p:spTree>
    <p:extLst>
      <p:ext uri="{BB962C8B-B14F-4D97-AF65-F5344CB8AC3E}">
        <p14:creationId xmlns:p14="http://schemas.microsoft.com/office/powerpoint/2010/main" val="300105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/>
              <a:t>Motivation: Segment Trees, but with history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/>
                  <a:t>Goal</a:t>
                </a:r>
                <a:r>
                  <a:rPr lang="en-US" sz="2000" b="1" u="sng"/>
                  <a:t>:</a:t>
                </a:r>
                <a:r>
                  <a:rPr lang="en-US" sz="200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/>
                  <a:t>Support the following operations</a:t>
                </a:r>
                <a:r>
                  <a:rPr lang="en-US" sz="200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1. Calculate (for any </a:t>
                </a:r>
                <a:r>
                  <a:rPr lang="en-US" sz="2000" err="1"/>
                  <a:t>l,r</a:t>
                </a:r>
                <a:r>
                  <a:rPr lang="en-US" sz="200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memory (so no more than list A itself times a constant)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u="sng">
                    <a:solidFill>
                      <a:srgbClr val="FF0000"/>
                    </a:solidFill>
                  </a:rPr>
                  <a:t>But what about Persistent Seg Trees?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Goals: 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sz="2000">
                    <a:solidFill>
                      <a:srgbClr val="FF0000"/>
                    </a:solidFill>
                  </a:rPr>
                  <a:t>Be able to access any version of the tree and perform operations on it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sz="2000">
                    <a:solidFill>
                      <a:srgbClr val="FF0000"/>
                    </a:solidFill>
                  </a:rPr>
                  <a:t>Do so without copying the entire tree for each modification </a:t>
                </a:r>
                <a:r>
                  <a:rPr lang="en-US" sz="2000" i="1">
                    <a:solidFill>
                      <a:srgbClr val="FF0000"/>
                    </a:solidFill>
                  </a:rPr>
                  <a:t>and</a:t>
                </a:r>
                <a:r>
                  <a:rPr lang="en-US" sz="2000">
                    <a:solidFill>
                      <a:srgbClr val="FF0000"/>
                    </a:solidFill>
                  </a:rPr>
                  <a:t> without losing </a:t>
                </a:r>
                <a:r>
                  <a:rPr lang="en-US" sz="2000" i="1">
                    <a:solidFill>
                      <a:srgbClr val="FF0000"/>
                    </a:solidFill>
                  </a:rPr>
                  <a:t>O(</a:t>
                </a:r>
                <a:r>
                  <a:rPr lang="en-US" sz="2000">
                    <a:solidFill>
                      <a:srgbClr val="FF0000"/>
                    </a:solidFill>
                  </a:rPr>
                  <a:t>log </a:t>
                </a:r>
                <a:r>
                  <a:rPr lang="en-US" sz="2000" i="1">
                    <a:solidFill>
                      <a:srgbClr val="FF0000"/>
                    </a:solidFill>
                  </a:rPr>
                  <a:t>n)</a:t>
                </a:r>
                <a:r>
                  <a:rPr lang="en-US" sz="2000">
                    <a:solidFill>
                      <a:srgbClr val="FF0000"/>
                    </a:solidFill>
                  </a:rPr>
                  <a:t> for range queries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/>
                  <a:t>*Slide taken from “Trees-</a:t>
                </a:r>
                <a:r>
                  <a:rPr lang="en-US" sz="2000" i="1" err="1"/>
                  <a:t>SegmentTrees</a:t>
                </a:r>
                <a:r>
                  <a:rPr lang="en-US" sz="2000" i="1"/>
                  <a:t>” by Mark </a:t>
                </a:r>
                <a:r>
                  <a:rPr lang="en-US" sz="2000" i="1" err="1"/>
                  <a:t>Floryan</a:t>
                </a:r>
                <a:br>
                  <a:rPr lang="en-US" sz="2000" i="1"/>
                </a:br>
                <a:r>
                  <a:rPr lang="en-US" sz="2000" i="1"/>
                  <a:t>https://</a:t>
                </a:r>
                <a:r>
                  <a:rPr lang="en-US" sz="2000" i="1" err="1"/>
                  <a:t>markfloryan.github.io</a:t>
                </a:r>
                <a:r>
                  <a:rPr lang="en-US" sz="2000" i="1"/>
                  <a:t>/</a:t>
                </a:r>
                <a:r>
                  <a:rPr lang="en-US" sz="2000" i="1" err="1"/>
                  <a:t>advAlgo</a:t>
                </a:r>
                <a:r>
                  <a:rPr lang="en-US" sz="2000" i="1"/>
                  <a:t>/slides/Trees-</a:t>
                </a:r>
                <a:r>
                  <a:rPr lang="en-US" sz="2000" i="1" err="1"/>
                  <a:t>SegmentTrees.pptx</a:t>
                </a:r>
                <a:endParaRPr lang="en-US" sz="2000" i="1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757" t="-226" b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Recap on Segment tree updates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04F47C-D958-9249-B0EF-968F1241B332}"/>
              </a:ext>
            </a:extLst>
          </p:cNvPr>
          <p:cNvSpPr txBox="1">
            <a:spLocks/>
          </p:cNvSpPr>
          <p:nvPr/>
        </p:nvSpPr>
        <p:spPr>
          <a:xfrm>
            <a:off x="961694" y="999420"/>
            <a:ext cx="2203430" cy="49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Original Segment Tree which stores: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DBA4F-455F-0110-29DE-FE018F15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09" y="1726810"/>
            <a:ext cx="3432133" cy="2479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F1AB9-2F32-F604-B711-4A9AD4AE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493" y="1693935"/>
            <a:ext cx="3432133" cy="248177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095E4-AF3C-9CDB-145A-8280DD7C7C87}"/>
              </a:ext>
            </a:extLst>
          </p:cNvPr>
          <p:cNvSpPr txBox="1">
            <a:spLocks/>
          </p:cNvSpPr>
          <p:nvPr/>
        </p:nvSpPr>
        <p:spPr>
          <a:xfrm>
            <a:off x="1499808" y="1251552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81B181-3CA0-0D4C-AA97-CAE14F2B0391}"/>
              </a:ext>
            </a:extLst>
          </p:cNvPr>
          <p:cNvSpPr txBox="1">
            <a:spLocks/>
          </p:cNvSpPr>
          <p:nvPr/>
        </p:nvSpPr>
        <p:spPr>
          <a:xfrm>
            <a:off x="8427664" y="1224886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>
                <a:solidFill>
                  <a:sysClr val="windowText" lastClr="000000"/>
                </a:solidFill>
              </a:rPr>
              <a:t>A = {1, 3, 3, 8, -7}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9BE8F9-6E73-17DC-0343-D3E001635F0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584742" y="1459411"/>
            <a:ext cx="4842922" cy="2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A4C723-8DBA-FB16-0E16-84784FA03C2B}"/>
              </a:ext>
            </a:extLst>
          </p:cNvPr>
          <p:cNvSpPr txBox="1">
            <a:spLocks/>
          </p:cNvSpPr>
          <p:nvPr/>
        </p:nvSpPr>
        <p:spPr>
          <a:xfrm>
            <a:off x="5323188" y="1129475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/>
              <a:t>update(2, 3)</a:t>
            </a:r>
            <a:endParaRPr lang="en-US" sz="1400" b="1" i="1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477F90A-A6B7-D772-8014-AD80C3FC3B59}"/>
              </a:ext>
            </a:extLst>
          </p:cNvPr>
          <p:cNvSpPr txBox="1">
            <a:spLocks/>
          </p:cNvSpPr>
          <p:nvPr/>
        </p:nvSpPr>
        <p:spPr>
          <a:xfrm>
            <a:off x="4827864" y="1603140"/>
            <a:ext cx="2203430" cy="1378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Call update on index 2 with value 3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BDF1F60-56E0-C2A7-491E-83B402362CA5}"/>
              </a:ext>
            </a:extLst>
          </p:cNvPr>
          <p:cNvSpPr txBox="1">
            <a:spLocks/>
          </p:cNvSpPr>
          <p:nvPr/>
        </p:nvSpPr>
        <p:spPr>
          <a:xfrm>
            <a:off x="8250353" y="897571"/>
            <a:ext cx="2203430" cy="49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New Tree storing: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AE9FD23-79C8-A362-CA4E-ED38CBD8B9DB}"/>
              </a:ext>
            </a:extLst>
          </p:cNvPr>
          <p:cNvSpPr txBox="1">
            <a:spLocks/>
          </p:cNvSpPr>
          <p:nvPr/>
        </p:nvSpPr>
        <p:spPr>
          <a:xfrm>
            <a:off x="1141412" y="4383565"/>
            <a:ext cx="9754270" cy="1378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/>
              <a:t>But now we’ve lost the fact that index 2 was once -2, </a:t>
            </a:r>
            <a:r>
              <a:rPr lang="en-US" sz="2800">
                <a:solidFill>
                  <a:srgbClr val="FF0000"/>
                </a:solidFill>
              </a:rPr>
              <a:t>how can we can fix this? With persistent seg trees; let’s see how they work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101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8B370-77D4-923C-5BFF-2322443F7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0188-B7D1-B260-9068-E2BF5F11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Persistent Segment tree updates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0A8A3D-6BF9-C0E2-EFD9-715DCBD1D960}"/>
              </a:ext>
            </a:extLst>
          </p:cNvPr>
          <p:cNvSpPr txBox="1">
            <a:spLocks/>
          </p:cNvSpPr>
          <p:nvPr/>
        </p:nvSpPr>
        <p:spPr>
          <a:xfrm>
            <a:off x="961694" y="999420"/>
            <a:ext cx="2203430" cy="49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Original Segment Tree which stores: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B0DD5-C639-43A9-7391-7ED64354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09" y="1726810"/>
            <a:ext cx="3432133" cy="247919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65B06C-2DF1-7DCB-70A1-5FAB1C4AAEA2}"/>
              </a:ext>
            </a:extLst>
          </p:cNvPr>
          <p:cNvSpPr txBox="1">
            <a:spLocks/>
          </p:cNvSpPr>
          <p:nvPr/>
        </p:nvSpPr>
        <p:spPr>
          <a:xfrm>
            <a:off x="1499808" y="1251552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F0390C-97DB-F33F-89CD-B50CB4884043}"/>
              </a:ext>
            </a:extLst>
          </p:cNvPr>
          <p:cNvSpPr txBox="1">
            <a:spLocks/>
          </p:cNvSpPr>
          <p:nvPr/>
        </p:nvSpPr>
        <p:spPr>
          <a:xfrm>
            <a:off x="3703238" y="921021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/>
              <a:t>update(2, 3)</a:t>
            </a:r>
            <a:endParaRPr lang="en-US" sz="1400" b="1" i="1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55A27D8-7CB5-AA51-5011-72A2032B71FA}"/>
              </a:ext>
            </a:extLst>
          </p:cNvPr>
          <p:cNvSpPr txBox="1">
            <a:spLocks/>
          </p:cNvSpPr>
          <p:nvPr/>
        </p:nvSpPr>
        <p:spPr>
          <a:xfrm>
            <a:off x="1141412" y="4383565"/>
            <a:ext cx="9754270" cy="1378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/>
              <a:t>New version means new root node, then make pointers either to previous versions node if that child is unaffected, or make a new node with the update, and make pointer to that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4C3ADF-6448-6284-AFCB-11D4FADB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954" y="1602071"/>
            <a:ext cx="3429000" cy="248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93B56D-C51A-8AB2-596D-3C06E125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44" y="1726810"/>
            <a:ext cx="3432133" cy="247919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EF6A26F-2947-2A56-6C77-42CD11294BE1}"/>
              </a:ext>
            </a:extLst>
          </p:cNvPr>
          <p:cNvSpPr txBox="1">
            <a:spLocks/>
          </p:cNvSpPr>
          <p:nvPr/>
        </p:nvSpPr>
        <p:spPr>
          <a:xfrm>
            <a:off x="6430434" y="1203218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/>
              <a:t>Version 0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0BCF98-AE9D-FC9B-E3FD-DCDBE146D4CE}"/>
              </a:ext>
            </a:extLst>
          </p:cNvPr>
          <p:cNvSpPr txBox="1">
            <a:spLocks/>
          </p:cNvSpPr>
          <p:nvPr/>
        </p:nvSpPr>
        <p:spPr>
          <a:xfrm>
            <a:off x="9706963" y="1187244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/>
              <a:t>Version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112439-E431-3D1A-EAC2-B82D6D577AD0}"/>
              </a:ext>
            </a:extLst>
          </p:cNvPr>
          <p:cNvCxnSpPr/>
          <p:nvPr/>
        </p:nvCxnSpPr>
        <p:spPr>
          <a:xfrm flipH="1">
            <a:off x="9441455" y="2093205"/>
            <a:ext cx="771181" cy="25338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96238A-0ADE-2E48-5DE7-67F7B88A2D88}"/>
              </a:ext>
            </a:extLst>
          </p:cNvPr>
          <p:cNvCxnSpPr/>
          <p:nvPr/>
        </p:nvCxnSpPr>
        <p:spPr>
          <a:xfrm>
            <a:off x="9595692" y="2710149"/>
            <a:ext cx="231353" cy="34003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91D8CE-BA48-BF74-F185-60369770AAD3}"/>
              </a:ext>
            </a:extLst>
          </p:cNvPr>
          <p:cNvCxnSpPr>
            <a:cxnSpLocks/>
          </p:cNvCxnSpPr>
          <p:nvPr/>
        </p:nvCxnSpPr>
        <p:spPr>
          <a:xfrm flipH="1">
            <a:off x="5875020" y="2710149"/>
            <a:ext cx="3566435" cy="33876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A6C8D6-8FE4-595D-7D92-657DD70C1493}"/>
              </a:ext>
            </a:extLst>
          </p:cNvPr>
          <p:cNvCxnSpPr/>
          <p:nvPr/>
        </p:nvCxnSpPr>
        <p:spPr>
          <a:xfrm flipH="1">
            <a:off x="7658783" y="2104717"/>
            <a:ext cx="2642539" cy="36661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FFC891E-C04F-4A18-7745-9F377AC0B19F}"/>
              </a:ext>
            </a:extLst>
          </p:cNvPr>
          <p:cNvSpPr txBox="1">
            <a:spLocks/>
          </p:cNvSpPr>
          <p:nvPr/>
        </p:nvSpPr>
        <p:spPr>
          <a:xfrm>
            <a:off x="10049454" y="3565503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5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E4364-C163-09D5-2A14-5A599E5A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7F6-624A-779D-ED32-4D545732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Persistent Segment tree updates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3C304F88-D915-481F-9FEF-056A9D089D2C}"/>
              </a:ext>
            </a:extLst>
          </p:cNvPr>
          <p:cNvSpPr/>
          <p:nvPr/>
        </p:nvSpPr>
        <p:spPr>
          <a:xfrm>
            <a:off x="227012" y="5703249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B0D701D6-11F8-2097-80E6-B92AB590B5D0}"/>
              </a:ext>
            </a:extLst>
          </p:cNvPr>
          <p:cNvSpPr/>
          <p:nvPr/>
        </p:nvSpPr>
        <p:spPr>
          <a:xfrm>
            <a:off x="2278646" y="5668638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91B313-2F00-EBB3-5633-72DB35E6C46D}"/>
              </a:ext>
            </a:extLst>
          </p:cNvPr>
          <p:cNvSpPr/>
          <p:nvPr/>
        </p:nvSpPr>
        <p:spPr>
          <a:xfrm>
            <a:off x="1444102" y="434579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85801BBF-A04B-C70A-2D75-06FBC33E707A}"/>
              </a:ext>
            </a:extLst>
          </p:cNvPr>
          <p:cNvSpPr/>
          <p:nvPr/>
        </p:nvSpPr>
        <p:spPr>
          <a:xfrm>
            <a:off x="4176351" y="419720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E02C0960-AA31-9052-F552-61E48502838E}"/>
              </a:ext>
            </a:extLst>
          </p:cNvPr>
          <p:cNvSpPr/>
          <p:nvPr/>
        </p:nvSpPr>
        <p:spPr>
          <a:xfrm>
            <a:off x="6908600" y="419720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FB0852C4-8EE7-9273-55A1-3ED573F250CA}"/>
              </a:ext>
            </a:extLst>
          </p:cNvPr>
          <p:cNvSpPr/>
          <p:nvPr/>
        </p:nvSpPr>
        <p:spPr>
          <a:xfrm>
            <a:off x="10323773" y="419720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D0BF3A62-5198-EB80-7074-007825AE31AD}"/>
              </a:ext>
            </a:extLst>
          </p:cNvPr>
          <p:cNvSpPr/>
          <p:nvPr/>
        </p:nvSpPr>
        <p:spPr>
          <a:xfrm>
            <a:off x="2763105" y="315468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BD00390B-FB84-B4F9-79AD-C54C1E0C080B}"/>
              </a:ext>
            </a:extLst>
          </p:cNvPr>
          <p:cNvSpPr/>
          <p:nvPr/>
        </p:nvSpPr>
        <p:spPr>
          <a:xfrm>
            <a:off x="8632543" y="3016863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E6B0A182-E148-C61D-7860-3DFC5C452015}"/>
              </a:ext>
            </a:extLst>
          </p:cNvPr>
          <p:cNvSpPr/>
          <p:nvPr/>
        </p:nvSpPr>
        <p:spPr>
          <a:xfrm>
            <a:off x="5547951" y="196357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2FA4AAD0-52A7-4EF6-999D-75F4728067BB}"/>
              </a:ext>
            </a:extLst>
          </p:cNvPr>
          <p:cNvSpPr/>
          <p:nvPr/>
        </p:nvSpPr>
        <p:spPr>
          <a:xfrm rot="-1823698">
            <a:off x="2000832" y="4022460"/>
            <a:ext cx="128016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0" name="Conector recto 9">
            <a:extLst>
              <a:ext uri="{FF2B5EF4-FFF2-40B4-BE49-F238E27FC236}">
                <a16:creationId xmlns:a16="http://schemas.microsoft.com/office/drawing/2014/main" id="{20F635B7-6BF9-4164-99FA-ADCB42A1C107}"/>
              </a:ext>
            </a:extLst>
          </p:cNvPr>
          <p:cNvSpPr/>
          <p:nvPr/>
        </p:nvSpPr>
        <p:spPr>
          <a:xfrm rot="2018279">
            <a:off x="1732449" y="5218897"/>
            <a:ext cx="1179854" cy="103424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8046C51F-B4E4-4DE0-A72C-E3A745C99D9A}"/>
              </a:ext>
            </a:extLst>
          </p:cNvPr>
          <p:cNvSpPr/>
          <p:nvPr/>
        </p:nvSpPr>
        <p:spPr>
          <a:xfrm rot="-2397159">
            <a:off x="682973" y="5311800"/>
            <a:ext cx="128016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84" name="Conector recto 9">
            <a:extLst>
              <a:ext uri="{FF2B5EF4-FFF2-40B4-BE49-F238E27FC236}">
                <a16:creationId xmlns:a16="http://schemas.microsoft.com/office/drawing/2014/main" id="{39C71E90-0295-47DB-25E9-FD32F4B8560C}"/>
              </a:ext>
            </a:extLst>
          </p:cNvPr>
          <p:cNvSpPr/>
          <p:nvPr/>
        </p:nvSpPr>
        <p:spPr>
          <a:xfrm rot="2018279" flipV="1">
            <a:off x="3190799" y="3736918"/>
            <a:ext cx="1500939" cy="445688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7" name="Conector recto 6">
            <a:extLst>
              <a:ext uri="{FF2B5EF4-FFF2-40B4-BE49-F238E27FC236}">
                <a16:creationId xmlns:a16="http://schemas.microsoft.com/office/drawing/2014/main" id="{C7A9573E-5D7A-4939-AAF7-8A7136924047}"/>
              </a:ext>
            </a:extLst>
          </p:cNvPr>
          <p:cNvSpPr/>
          <p:nvPr/>
        </p:nvSpPr>
        <p:spPr>
          <a:xfrm rot="-9689111">
            <a:off x="8986714" y="3883140"/>
            <a:ext cx="201168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73ABCC52-0F1C-499E-8558-4CAAF96E9B29}"/>
              </a:ext>
            </a:extLst>
          </p:cNvPr>
          <p:cNvSpPr/>
          <p:nvPr/>
        </p:nvSpPr>
        <p:spPr>
          <a:xfrm rot="-1268187">
            <a:off x="7401015" y="3887460"/>
            <a:ext cx="164592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85" name="Straight Connector 84">
            <a:extLst>
              <a:ext uri="{FF2B5EF4-FFF2-40B4-BE49-F238E27FC236}">
                <a16:creationId xmlns:a16="http://schemas.microsoft.com/office/drawing/2014/main" id="{CEE4A403-1204-43EB-2D27-C8BFA6184AFF}"/>
              </a:ext>
            </a:extLst>
          </p:cNvPr>
          <p:cNvSpPr/>
          <p:nvPr/>
        </p:nvSpPr>
        <p:spPr>
          <a:xfrm rot="-1268187">
            <a:off x="3192906" y="2658540"/>
            <a:ext cx="2686653" cy="349285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86" name="Conector recto 6">
            <a:extLst>
              <a:ext uri="{FF2B5EF4-FFF2-40B4-BE49-F238E27FC236}">
                <a16:creationId xmlns:a16="http://schemas.microsoft.com/office/drawing/2014/main" id="{11AEA75B-A268-CF13-2DC3-4B2D07177559}"/>
              </a:ext>
            </a:extLst>
          </p:cNvPr>
          <p:cNvSpPr/>
          <p:nvPr/>
        </p:nvSpPr>
        <p:spPr>
          <a:xfrm rot="-9689111" flipV="1">
            <a:off x="5860362" y="2465559"/>
            <a:ext cx="3374170" cy="601615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4BF19F0-E14B-25A5-8DE2-040830F1F0B6}"/>
                  </a:ext>
                </a:extLst>
              </p14:cNvPr>
              <p14:cNvContentPartPr/>
              <p14:nvPr/>
            </p14:nvContentPartPr>
            <p14:xfrm>
              <a:off x="498600" y="6363270"/>
              <a:ext cx="233640" cy="314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4BF19F0-E14B-25A5-8DE2-040830F1F0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600" y="6354270"/>
                <a:ext cx="2512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4CE2CEE-3B04-A5A9-1E67-5152FA730234}"/>
                  </a:ext>
                </a:extLst>
              </p14:cNvPr>
              <p14:cNvContentPartPr/>
              <p14:nvPr/>
            </p14:nvContentPartPr>
            <p14:xfrm>
              <a:off x="2707200" y="6363630"/>
              <a:ext cx="15120" cy="279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4CE2CEE-3B04-A5A9-1E67-5152FA7302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8409" y="6354642"/>
                <a:ext cx="32350" cy="29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CB03EC-876A-5474-1508-A2F50DF26971}"/>
                  </a:ext>
                </a:extLst>
              </p14:cNvPr>
              <p14:cNvContentPartPr/>
              <p14:nvPr/>
            </p14:nvContentPartPr>
            <p14:xfrm>
              <a:off x="7243920" y="4860630"/>
              <a:ext cx="160200" cy="266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CB03EC-876A-5474-1508-A2F50DF269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4920" y="4851630"/>
                <a:ext cx="1778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FA6A729-3CCC-7B6C-B88D-4ABC509050FB}"/>
                  </a:ext>
                </a:extLst>
              </p14:cNvPr>
              <p14:cNvContentPartPr/>
              <p14:nvPr/>
            </p14:nvContentPartPr>
            <p14:xfrm>
              <a:off x="4431398" y="4860630"/>
              <a:ext cx="286200" cy="460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FA6A729-3CCC-7B6C-B88D-4ABC509050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5918" y="4845150"/>
                <a:ext cx="316800" cy="49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E908D92-EC0D-53DE-DA1E-294BE229FDA4}"/>
              </a:ext>
            </a:extLst>
          </p:cNvPr>
          <p:cNvGrpSpPr/>
          <p:nvPr/>
        </p:nvGrpSpPr>
        <p:grpSpPr>
          <a:xfrm>
            <a:off x="10459853" y="4799070"/>
            <a:ext cx="321120" cy="583560"/>
            <a:chOff x="11058840" y="4238190"/>
            <a:chExt cx="32112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B7C0763-F58C-E744-9A46-324B5BDFC29A}"/>
                    </a:ext>
                  </a:extLst>
                </p14:cNvPr>
                <p14:cNvContentPartPr/>
                <p14:nvPr/>
              </p14:nvContentPartPr>
              <p14:xfrm>
                <a:off x="11058840" y="4264830"/>
                <a:ext cx="313200" cy="294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B7C0763-F58C-E744-9A46-324B5BDFC2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43360" y="4249350"/>
                  <a:ext cx="3438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BFDF820-4C5E-44E5-DC70-F3F578B9200E}"/>
                    </a:ext>
                  </a:extLst>
                </p14:cNvPr>
                <p14:cNvContentPartPr/>
                <p14:nvPr/>
              </p14:nvContentPartPr>
              <p14:xfrm>
                <a:off x="11307240" y="4238190"/>
                <a:ext cx="72720" cy="583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BFDF820-4C5E-44E5-DC70-F3F578B920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91683" y="4222710"/>
                  <a:ext cx="103472" cy="61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83A592D-6EBC-0885-A751-D22F526CEA26}"/>
                  </a:ext>
                </a:extLst>
              </p14:cNvPr>
              <p14:cNvContentPartPr/>
              <p14:nvPr/>
            </p14:nvContentPartPr>
            <p14:xfrm>
              <a:off x="656280" y="5834070"/>
              <a:ext cx="2880" cy="3178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83A592D-6EBC-0885-A751-D22F526CEA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280" y="5825070"/>
                <a:ext cx="205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52FC79B-1ECA-BBFB-327C-904E385BB60C}"/>
                  </a:ext>
                </a:extLst>
              </p14:cNvPr>
              <p14:cNvContentPartPr/>
              <p14:nvPr/>
            </p14:nvContentPartPr>
            <p14:xfrm>
              <a:off x="2638080" y="5816070"/>
              <a:ext cx="193680" cy="306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52FC79B-1ECA-BBFB-327C-904E385BB6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29080" y="5807070"/>
                <a:ext cx="21132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5232AB9-644C-EBDC-375C-ADCE4A644FE7}"/>
              </a:ext>
            </a:extLst>
          </p:cNvPr>
          <p:cNvGrpSpPr/>
          <p:nvPr/>
        </p:nvGrpSpPr>
        <p:grpSpPr>
          <a:xfrm>
            <a:off x="1794960" y="4478310"/>
            <a:ext cx="207000" cy="298440"/>
            <a:chOff x="1794960" y="4478310"/>
            <a:chExt cx="20700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D5EED7C-7F7B-42C5-A3BD-F79458332BDE}"/>
                    </a:ext>
                  </a:extLst>
                </p14:cNvPr>
                <p14:cNvContentPartPr/>
                <p14:nvPr/>
              </p14:nvContentPartPr>
              <p14:xfrm>
                <a:off x="1794960" y="4489830"/>
                <a:ext cx="182520" cy="116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D5EED7C-7F7B-42C5-A3BD-F79458332B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5960" y="4480830"/>
                  <a:ext cx="200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6165D23-38E5-4636-21C4-E848488E898E}"/>
                    </a:ext>
                  </a:extLst>
                </p14:cNvPr>
                <p14:cNvContentPartPr/>
                <p14:nvPr/>
              </p14:nvContentPartPr>
              <p14:xfrm>
                <a:off x="1985400" y="4478310"/>
                <a:ext cx="16560" cy="298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6165D23-38E5-4636-21C4-E848488E89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6400" y="4469310"/>
                  <a:ext cx="3420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AC27BE9-B99D-5491-1C19-45CB5601CA78}"/>
                  </a:ext>
                </a:extLst>
              </p14:cNvPr>
              <p14:cNvContentPartPr/>
              <p14:nvPr/>
            </p14:nvContentPartPr>
            <p14:xfrm>
              <a:off x="3039840" y="3312990"/>
              <a:ext cx="293040" cy="307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AC27BE9-B99D-5491-1C19-45CB5601CA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0840" y="3303990"/>
                <a:ext cx="31068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31A1893-5462-BBDA-F4DB-D67CFC6A42E6}"/>
              </a:ext>
            </a:extLst>
          </p:cNvPr>
          <p:cNvGrpSpPr/>
          <p:nvPr/>
        </p:nvGrpSpPr>
        <p:grpSpPr>
          <a:xfrm>
            <a:off x="4433400" y="4316310"/>
            <a:ext cx="424080" cy="275400"/>
            <a:chOff x="4433400" y="4316310"/>
            <a:chExt cx="4240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5A25DCC-F304-AB11-4F66-6E878218DD1C}"/>
                    </a:ext>
                  </a:extLst>
                </p14:cNvPr>
                <p14:cNvContentPartPr/>
                <p14:nvPr/>
              </p14:nvContentPartPr>
              <p14:xfrm>
                <a:off x="4433400" y="4382550"/>
                <a:ext cx="19980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5A25DCC-F304-AB11-4F66-6E878218DD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24384" y="4373550"/>
                  <a:ext cx="21747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41D5CA-F5A5-9383-BA64-B1EF6971647F}"/>
                    </a:ext>
                  </a:extLst>
                </p14:cNvPr>
                <p14:cNvContentPartPr/>
                <p14:nvPr/>
              </p14:nvContentPartPr>
              <p14:xfrm>
                <a:off x="4624560" y="4316310"/>
                <a:ext cx="232920" cy="27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41D5CA-F5A5-9383-BA64-B1EF697164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5574" y="4307310"/>
                  <a:ext cx="250533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A88EBC7-7021-9433-EDA5-9D741FC9D315}"/>
                  </a:ext>
                </a:extLst>
              </p14:cNvPr>
              <p14:cNvContentPartPr/>
              <p14:nvPr/>
            </p14:nvContentPartPr>
            <p14:xfrm>
              <a:off x="7138800" y="4306950"/>
              <a:ext cx="343440" cy="313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A88EBC7-7021-9433-EDA5-9D741FC9D3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29800" y="4297950"/>
                <a:ext cx="36108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275137D-BC5C-35C2-0D00-42E2FC988EF5}"/>
              </a:ext>
            </a:extLst>
          </p:cNvPr>
          <p:cNvGrpSpPr/>
          <p:nvPr/>
        </p:nvGrpSpPr>
        <p:grpSpPr>
          <a:xfrm>
            <a:off x="10513440" y="4321350"/>
            <a:ext cx="599400" cy="333720"/>
            <a:chOff x="10513440" y="4321350"/>
            <a:chExt cx="5994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7E2E9B6-3556-4DD5-3D2D-AC79BDC8FB09}"/>
                    </a:ext>
                  </a:extLst>
                </p14:cNvPr>
                <p14:cNvContentPartPr/>
                <p14:nvPr/>
              </p14:nvContentPartPr>
              <p14:xfrm>
                <a:off x="10513440" y="4450590"/>
                <a:ext cx="2476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7E2E9B6-3556-4DD5-3D2D-AC79BDC8FB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04440" y="4441590"/>
                  <a:ext cx="265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72E7DB2-364F-8284-E4FD-2B4D38944DB5}"/>
                    </a:ext>
                  </a:extLst>
                </p14:cNvPr>
                <p14:cNvContentPartPr/>
                <p14:nvPr/>
              </p14:nvContentPartPr>
              <p14:xfrm>
                <a:off x="10803240" y="4321350"/>
                <a:ext cx="309600" cy="333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72E7DB2-364F-8284-E4FD-2B4D38944D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94230" y="4312350"/>
                  <a:ext cx="327261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6BD4A0E-A3A3-122A-FBFF-B0C834831D02}"/>
                  </a:ext>
                </a:extLst>
              </p14:cNvPr>
              <p14:cNvContentPartPr/>
              <p14:nvPr/>
            </p14:nvContentPartPr>
            <p14:xfrm>
              <a:off x="9070560" y="3147030"/>
              <a:ext cx="33840" cy="318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6BD4A0E-A3A3-122A-FBFF-B0C834831D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61560" y="3138030"/>
                <a:ext cx="514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BC6AC99-488B-DE51-E764-C8CD6B708743}"/>
                  </a:ext>
                </a:extLst>
              </p14:cNvPr>
              <p14:cNvContentPartPr/>
              <p14:nvPr/>
            </p14:nvContentPartPr>
            <p14:xfrm>
              <a:off x="5896440" y="2095830"/>
              <a:ext cx="160560" cy="2412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BC6AC99-488B-DE51-E764-C8CD6B7087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87420" y="2086830"/>
                <a:ext cx="178240" cy="258840"/>
              </a:xfrm>
              <a:prstGeom prst="rect">
                <a:avLst/>
              </a:prstGeom>
            </p:spPr>
          </p:pic>
        </mc:Fallback>
      </mc:AlternateContent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E45CBE12-8D24-91F1-762B-BFC5EED6700B}"/>
              </a:ext>
            </a:extLst>
          </p:cNvPr>
          <p:cNvSpPr/>
          <p:nvPr/>
        </p:nvSpPr>
        <p:spPr>
          <a:xfrm>
            <a:off x="4176350" y="3911451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43" name="Parallelogram 142">
            <a:extLst>
              <a:ext uri="{FF2B5EF4-FFF2-40B4-BE49-F238E27FC236}">
                <a16:creationId xmlns:a16="http://schemas.microsoft.com/office/drawing/2014/main" id="{55B34FAF-A03D-3F22-919D-18ACC0B04E3A}"/>
              </a:ext>
            </a:extLst>
          </p:cNvPr>
          <p:cNvSpPr/>
          <p:nvPr/>
        </p:nvSpPr>
        <p:spPr>
          <a:xfrm>
            <a:off x="2763104" y="2868931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45" name="Parallelogram 144">
            <a:extLst>
              <a:ext uri="{FF2B5EF4-FFF2-40B4-BE49-F238E27FC236}">
                <a16:creationId xmlns:a16="http://schemas.microsoft.com/office/drawing/2014/main" id="{38448DE6-AD8F-A996-1D1C-140B4E680EC8}"/>
              </a:ext>
            </a:extLst>
          </p:cNvPr>
          <p:cNvSpPr/>
          <p:nvPr/>
        </p:nvSpPr>
        <p:spPr>
          <a:xfrm>
            <a:off x="5547950" y="1677821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49" name="Conector recto 9">
            <a:extLst>
              <a:ext uri="{FF2B5EF4-FFF2-40B4-BE49-F238E27FC236}">
                <a16:creationId xmlns:a16="http://schemas.microsoft.com/office/drawing/2014/main" id="{9E779E6F-7A74-9519-CF37-53102BC91EDA}"/>
              </a:ext>
            </a:extLst>
          </p:cNvPr>
          <p:cNvSpPr/>
          <p:nvPr/>
        </p:nvSpPr>
        <p:spPr>
          <a:xfrm rot="2018279" flipV="1">
            <a:off x="3190798" y="3451169"/>
            <a:ext cx="1500939" cy="445688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52" name="Straight Connector 151">
            <a:extLst>
              <a:ext uri="{FF2B5EF4-FFF2-40B4-BE49-F238E27FC236}">
                <a16:creationId xmlns:a16="http://schemas.microsoft.com/office/drawing/2014/main" id="{AB55EE3C-A335-95C7-54B0-CF235B2E5FE9}"/>
              </a:ext>
            </a:extLst>
          </p:cNvPr>
          <p:cNvSpPr/>
          <p:nvPr/>
        </p:nvSpPr>
        <p:spPr>
          <a:xfrm rot="-1268187">
            <a:off x="3192905" y="2372791"/>
            <a:ext cx="2686653" cy="349285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6FC106D-FE05-EF96-6F76-A9376C1D1262}"/>
                  </a:ext>
                </a:extLst>
              </p14:cNvPr>
              <p14:cNvContentPartPr/>
              <p14:nvPr/>
            </p14:nvContentPartPr>
            <p14:xfrm>
              <a:off x="5902560" y="1809270"/>
              <a:ext cx="235800" cy="2437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6FC106D-FE05-EF96-6F76-A9376C1D12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93560" y="1800283"/>
                <a:ext cx="253440" cy="261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9E66606-53ED-BBBE-EE86-37E486A45091}"/>
                  </a:ext>
                </a:extLst>
              </p14:cNvPr>
              <p14:cNvContentPartPr/>
              <p14:nvPr/>
            </p14:nvContentPartPr>
            <p14:xfrm>
              <a:off x="3102480" y="2977470"/>
              <a:ext cx="317520" cy="2995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9E66606-53ED-BBBE-EE86-37E486A4509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93480" y="2968470"/>
                <a:ext cx="3351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D67B58E-68BE-D06A-EBA2-96DA7FEED3CB}"/>
                  </a:ext>
                </a:extLst>
              </p14:cNvPr>
              <p14:cNvContentPartPr/>
              <p14:nvPr/>
            </p14:nvContentPartPr>
            <p14:xfrm>
              <a:off x="4593600" y="4007070"/>
              <a:ext cx="228240" cy="2574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D67B58E-68BE-D06A-EBA2-96DA7FEED3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84586" y="3998083"/>
                <a:ext cx="245908" cy="275015"/>
              </a:xfrm>
              <a:prstGeom prst="rect">
                <a:avLst/>
              </a:prstGeom>
            </p:spPr>
          </p:pic>
        </mc:Fallback>
      </mc:AlternateContent>
      <p:sp>
        <p:nvSpPr>
          <p:cNvPr id="181" name="Parallelogram 180">
            <a:extLst>
              <a:ext uri="{FF2B5EF4-FFF2-40B4-BE49-F238E27FC236}">
                <a16:creationId xmlns:a16="http://schemas.microsoft.com/office/drawing/2014/main" id="{09BCE0E5-5816-933E-8A8B-53F2AB4BA43E}"/>
              </a:ext>
            </a:extLst>
          </p:cNvPr>
          <p:cNvSpPr/>
          <p:nvPr/>
        </p:nvSpPr>
        <p:spPr>
          <a:xfrm>
            <a:off x="6912410" y="360665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84" name="Parallelogram 183">
            <a:extLst>
              <a:ext uri="{FF2B5EF4-FFF2-40B4-BE49-F238E27FC236}">
                <a16:creationId xmlns:a16="http://schemas.microsoft.com/office/drawing/2014/main" id="{09C50F52-2313-3FA8-9B35-3D1210F560A4}"/>
              </a:ext>
            </a:extLst>
          </p:cNvPr>
          <p:cNvSpPr/>
          <p:nvPr/>
        </p:nvSpPr>
        <p:spPr>
          <a:xfrm>
            <a:off x="8636353" y="2426313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85" name="Parallelogram 184">
            <a:extLst>
              <a:ext uri="{FF2B5EF4-FFF2-40B4-BE49-F238E27FC236}">
                <a16:creationId xmlns:a16="http://schemas.microsoft.com/office/drawing/2014/main" id="{24834801-A1A8-67C7-A216-17C7747F3325}"/>
              </a:ext>
            </a:extLst>
          </p:cNvPr>
          <p:cNvSpPr/>
          <p:nvPr/>
        </p:nvSpPr>
        <p:spPr>
          <a:xfrm>
            <a:off x="5551761" y="137302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91" name="Straight Connector 190">
            <a:extLst>
              <a:ext uri="{FF2B5EF4-FFF2-40B4-BE49-F238E27FC236}">
                <a16:creationId xmlns:a16="http://schemas.microsoft.com/office/drawing/2014/main" id="{2EBF7F78-8C57-9954-C99F-0AFF1931FE19}"/>
              </a:ext>
            </a:extLst>
          </p:cNvPr>
          <p:cNvSpPr/>
          <p:nvPr/>
        </p:nvSpPr>
        <p:spPr>
          <a:xfrm rot="-1268187">
            <a:off x="7404825" y="3296910"/>
            <a:ext cx="164592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93" name="Conector recto 6">
            <a:extLst>
              <a:ext uri="{FF2B5EF4-FFF2-40B4-BE49-F238E27FC236}">
                <a16:creationId xmlns:a16="http://schemas.microsoft.com/office/drawing/2014/main" id="{1BD46592-EC57-B3A3-12D0-CC81AB1EE788}"/>
              </a:ext>
            </a:extLst>
          </p:cNvPr>
          <p:cNvSpPr/>
          <p:nvPr/>
        </p:nvSpPr>
        <p:spPr>
          <a:xfrm rot="-9689111" flipV="1">
            <a:off x="5864172" y="1875009"/>
            <a:ext cx="3374170" cy="601615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F81E8E4-A41C-C698-15BC-98565FAEF98C}"/>
              </a:ext>
            </a:extLst>
          </p:cNvPr>
          <p:cNvGrpSpPr/>
          <p:nvPr/>
        </p:nvGrpSpPr>
        <p:grpSpPr>
          <a:xfrm>
            <a:off x="7171920" y="3763710"/>
            <a:ext cx="377640" cy="272520"/>
            <a:chOff x="7171920" y="3763710"/>
            <a:chExt cx="37764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8E44742-2448-E80F-4005-6EA2A6646795}"/>
                    </a:ext>
                  </a:extLst>
                </p14:cNvPr>
                <p14:cNvContentPartPr/>
                <p14:nvPr/>
              </p14:nvContentPartPr>
              <p14:xfrm>
                <a:off x="7171920" y="3770910"/>
                <a:ext cx="7200" cy="265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8E44742-2448-E80F-4005-6EA2A66467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62920" y="3761910"/>
                  <a:ext cx="24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1021D0C-3F0A-48AF-7738-283E6C8731A7}"/>
                    </a:ext>
                  </a:extLst>
                </p14:cNvPr>
                <p14:cNvContentPartPr/>
                <p14:nvPr/>
              </p14:nvContentPartPr>
              <p14:xfrm>
                <a:off x="7382880" y="3763710"/>
                <a:ext cx="166680" cy="212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1021D0C-3F0A-48AF-7738-283E6C8731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73880" y="3754695"/>
                  <a:ext cx="184320" cy="2297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BA957B3-F0D1-296A-AE67-B87B580D3C22}"/>
                  </a:ext>
                </a:extLst>
              </p14:cNvPr>
              <p14:cNvContentPartPr/>
              <p14:nvPr/>
            </p14:nvContentPartPr>
            <p14:xfrm>
              <a:off x="8999640" y="2551590"/>
              <a:ext cx="207000" cy="3340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BA957B3-F0D1-296A-AE67-B87B580D3C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90656" y="2542590"/>
                <a:ext cx="224609" cy="35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6FB7417-8CF8-CAAE-A4BE-9095D2A07D74}"/>
              </a:ext>
            </a:extLst>
          </p:cNvPr>
          <p:cNvGrpSpPr/>
          <p:nvPr/>
        </p:nvGrpSpPr>
        <p:grpSpPr>
          <a:xfrm>
            <a:off x="5868180" y="1504904"/>
            <a:ext cx="377640" cy="272520"/>
            <a:chOff x="7171920" y="3763710"/>
            <a:chExt cx="37764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D8B83EF-30B1-79D2-CF98-C1C6785C044D}"/>
                    </a:ext>
                  </a:extLst>
                </p14:cNvPr>
                <p14:cNvContentPartPr/>
                <p14:nvPr/>
              </p14:nvContentPartPr>
              <p14:xfrm>
                <a:off x="7171920" y="3770910"/>
                <a:ext cx="7200" cy="2653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D8B83EF-30B1-79D2-CF98-C1C6785C04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62920" y="3761910"/>
                  <a:ext cx="24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BE56CE7-5AD6-F3B0-E9FF-B4A34F91C51B}"/>
                    </a:ext>
                  </a:extLst>
                </p14:cNvPr>
                <p14:cNvContentPartPr/>
                <p14:nvPr/>
              </p14:nvContentPartPr>
              <p14:xfrm>
                <a:off x="7382880" y="3763710"/>
                <a:ext cx="166680" cy="2120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BE56CE7-5AD6-F3B0-E9FF-B4A34F91C5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73880" y="3754695"/>
                  <a:ext cx="184320" cy="22971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8" name="Parallelogram 227">
            <a:extLst>
              <a:ext uri="{FF2B5EF4-FFF2-40B4-BE49-F238E27FC236}">
                <a16:creationId xmlns:a16="http://schemas.microsoft.com/office/drawing/2014/main" id="{9784A739-9A36-0995-BED1-5C85B971ACA0}"/>
              </a:ext>
            </a:extLst>
          </p:cNvPr>
          <p:cNvSpPr/>
          <p:nvPr/>
        </p:nvSpPr>
        <p:spPr>
          <a:xfrm>
            <a:off x="2283767" y="4829802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29" name="Parallelogram 228">
            <a:extLst>
              <a:ext uri="{FF2B5EF4-FFF2-40B4-BE49-F238E27FC236}">
                <a16:creationId xmlns:a16="http://schemas.microsoft.com/office/drawing/2014/main" id="{E4C880FC-1275-3AA4-2920-453741BCD076}"/>
              </a:ext>
            </a:extLst>
          </p:cNvPr>
          <p:cNvSpPr/>
          <p:nvPr/>
        </p:nvSpPr>
        <p:spPr>
          <a:xfrm>
            <a:off x="1449223" y="3506954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30" name="Parallelogram 229">
            <a:extLst>
              <a:ext uri="{FF2B5EF4-FFF2-40B4-BE49-F238E27FC236}">
                <a16:creationId xmlns:a16="http://schemas.microsoft.com/office/drawing/2014/main" id="{CA69170D-9C55-159C-21FE-AA0F13A9ED5A}"/>
              </a:ext>
            </a:extLst>
          </p:cNvPr>
          <p:cNvSpPr/>
          <p:nvPr/>
        </p:nvSpPr>
        <p:spPr>
          <a:xfrm>
            <a:off x="2768226" y="2315844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0866F24E-77E8-056A-22C7-6686FAFE4EB3}"/>
              </a:ext>
            </a:extLst>
          </p:cNvPr>
          <p:cNvSpPr/>
          <p:nvPr/>
        </p:nvSpPr>
        <p:spPr>
          <a:xfrm>
            <a:off x="5551761" y="1135823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32" name="Straight Connector 231">
            <a:extLst>
              <a:ext uri="{FF2B5EF4-FFF2-40B4-BE49-F238E27FC236}">
                <a16:creationId xmlns:a16="http://schemas.microsoft.com/office/drawing/2014/main" id="{EE39830E-CB51-105A-100A-6A9E1B508569}"/>
              </a:ext>
            </a:extLst>
          </p:cNvPr>
          <p:cNvSpPr/>
          <p:nvPr/>
        </p:nvSpPr>
        <p:spPr>
          <a:xfrm rot="-1823698">
            <a:off x="2005953" y="3183624"/>
            <a:ext cx="128016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33" name="Conector recto 9">
            <a:extLst>
              <a:ext uri="{FF2B5EF4-FFF2-40B4-BE49-F238E27FC236}">
                <a16:creationId xmlns:a16="http://schemas.microsoft.com/office/drawing/2014/main" id="{5868128D-CBC0-F99D-13B6-7F13BDE8FA4A}"/>
              </a:ext>
            </a:extLst>
          </p:cNvPr>
          <p:cNvSpPr/>
          <p:nvPr/>
        </p:nvSpPr>
        <p:spPr>
          <a:xfrm rot="2018279">
            <a:off x="1737570" y="4380061"/>
            <a:ext cx="1179854" cy="103424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34" name="Straight Connector 233">
            <a:extLst>
              <a:ext uri="{FF2B5EF4-FFF2-40B4-BE49-F238E27FC236}">
                <a16:creationId xmlns:a16="http://schemas.microsoft.com/office/drawing/2014/main" id="{96BC3EE9-2B1F-0094-06CF-E89C9E3749C4}"/>
              </a:ext>
            </a:extLst>
          </p:cNvPr>
          <p:cNvSpPr/>
          <p:nvPr/>
        </p:nvSpPr>
        <p:spPr>
          <a:xfrm rot="-1268187">
            <a:off x="3198027" y="1819704"/>
            <a:ext cx="2686653" cy="349285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CA86B87-F005-25AD-931B-6AC5DC6B8F58}"/>
                  </a:ext>
                </a:extLst>
              </p14:cNvPr>
              <p14:cNvContentPartPr/>
              <p14:nvPr/>
            </p14:nvContentPartPr>
            <p14:xfrm>
              <a:off x="2594880" y="4986990"/>
              <a:ext cx="265320" cy="266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CA86B87-F005-25AD-931B-6AC5DC6B8F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85880" y="4977978"/>
                <a:ext cx="282960" cy="28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8DC2DAD-CCC0-A208-066C-652153DD6F20}"/>
                  </a:ext>
                </a:extLst>
              </p14:cNvPr>
              <p14:cNvContentPartPr/>
              <p14:nvPr/>
            </p14:nvContentPartPr>
            <p14:xfrm>
              <a:off x="1908404" y="3618360"/>
              <a:ext cx="1800" cy="257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8DC2DAD-CCC0-A208-066C-652153DD6F2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99404" y="3609360"/>
                <a:ext cx="1944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08167EE-62D3-C380-AA9B-02A0A3E504A3}"/>
              </a:ext>
            </a:extLst>
          </p:cNvPr>
          <p:cNvGrpSpPr/>
          <p:nvPr/>
        </p:nvGrpSpPr>
        <p:grpSpPr>
          <a:xfrm>
            <a:off x="3130920" y="2464830"/>
            <a:ext cx="217440" cy="325440"/>
            <a:chOff x="3130920" y="2464830"/>
            <a:chExt cx="21744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60C5A1F-FB70-107A-4607-59CE5C7681AF}"/>
                    </a:ext>
                  </a:extLst>
                </p14:cNvPr>
                <p14:cNvContentPartPr/>
                <p14:nvPr/>
              </p14:nvContentPartPr>
              <p14:xfrm>
                <a:off x="3130920" y="2464830"/>
                <a:ext cx="205920" cy="134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60C5A1F-FB70-107A-4607-59CE5C7681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21920" y="2455830"/>
                  <a:ext cx="223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96A1EC9-1ED3-07D5-8107-7D03A3CF9E37}"/>
                    </a:ext>
                  </a:extLst>
                </p14:cNvPr>
                <p14:cNvContentPartPr/>
                <p14:nvPr/>
              </p14:nvContentPartPr>
              <p14:xfrm>
                <a:off x="3348000" y="2475270"/>
                <a:ext cx="360" cy="315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96A1EC9-1ED3-07D5-8107-7D03A3CF9E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39000" y="2466280"/>
                  <a:ext cx="18000" cy="3326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083FB19-0DA7-1E06-F2C0-1D354F9C5776}"/>
                  </a:ext>
                </a:extLst>
              </p14:cNvPr>
              <p14:cNvContentPartPr/>
              <p14:nvPr/>
            </p14:nvContentPartPr>
            <p14:xfrm>
              <a:off x="5903409" y="1283599"/>
              <a:ext cx="251280" cy="2840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083FB19-0DA7-1E06-F2C0-1D354F9C57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94409" y="1274599"/>
                <a:ext cx="268920" cy="301680"/>
              </a:xfrm>
              <a:prstGeom prst="rect">
                <a:avLst/>
              </a:prstGeom>
            </p:spPr>
          </p:pic>
        </mc:Fallback>
      </mc:AlternateContent>
      <p:sp>
        <p:nvSpPr>
          <p:cNvPr id="250" name="TextBox 249">
            <a:extLst>
              <a:ext uri="{FF2B5EF4-FFF2-40B4-BE49-F238E27FC236}">
                <a16:creationId xmlns:a16="http://schemas.microsoft.com/office/drawing/2014/main" id="{6E2C9944-6700-FB6A-FE07-37713FF1214E}"/>
              </a:ext>
            </a:extLst>
          </p:cNvPr>
          <p:cNvSpPr txBox="1"/>
          <p:nvPr/>
        </p:nvSpPr>
        <p:spPr>
          <a:xfrm>
            <a:off x="9960378" y="889264"/>
            <a:ext cx="1195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Version 3</a:t>
            </a:r>
            <a:br>
              <a:rPr lang="en-US"/>
            </a:br>
            <a:r>
              <a:rPr lang="en-US">
                <a:solidFill>
                  <a:schemeClr val="accent6"/>
                </a:solidFill>
              </a:rPr>
              <a:t>Version 2</a:t>
            </a:r>
          </a:p>
          <a:p>
            <a:r>
              <a:rPr lang="en-US">
                <a:solidFill>
                  <a:srgbClr val="00B0F0"/>
                </a:solidFill>
              </a:rPr>
              <a:t>Version 1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Version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92589-3D59-0C05-3F7A-BA7D6AA33701}"/>
              </a:ext>
            </a:extLst>
          </p:cNvPr>
          <p:cNvSpPr txBox="1"/>
          <p:nvPr/>
        </p:nvSpPr>
        <p:spPr>
          <a:xfrm>
            <a:off x="1341842" y="1226547"/>
            <a:ext cx="1961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update(1,0)</a:t>
            </a:r>
          </a:p>
          <a:p>
            <a:r>
              <a:rPr lang="en-US">
                <a:solidFill>
                  <a:schemeClr val="accent6"/>
                </a:solidFill>
              </a:rPr>
              <a:t>update(3,10)</a:t>
            </a:r>
          </a:p>
          <a:p>
            <a:r>
              <a:rPr lang="en-US">
                <a:solidFill>
                  <a:srgbClr val="00B0F0"/>
                </a:solidFill>
              </a:rPr>
              <a:t>update(2,3)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AC4D3B-8CDB-328F-75CF-F87DB3C9DC35}"/>
              </a:ext>
            </a:extLst>
          </p:cNvPr>
          <p:cNvCxnSpPr/>
          <p:nvPr/>
        </p:nvCxnSpPr>
        <p:spPr>
          <a:xfrm flipV="1">
            <a:off x="11433153" y="946972"/>
            <a:ext cx="0" cy="52807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0B5D79-034B-B4E0-C791-64809F129117}"/>
              </a:ext>
            </a:extLst>
          </p:cNvPr>
          <p:cNvSpPr txBox="1"/>
          <p:nvPr/>
        </p:nvSpPr>
        <p:spPr>
          <a:xfrm rot="16200000">
            <a:off x="11280002" y="3336355"/>
            <a:ext cx="9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Versions</a:t>
            </a:r>
          </a:p>
        </p:txBody>
      </p:sp>
    </p:spTree>
    <p:extLst>
      <p:ext uri="{BB962C8B-B14F-4D97-AF65-F5344CB8AC3E}">
        <p14:creationId xmlns:p14="http://schemas.microsoft.com/office/powerpoint/2010/main" val="3780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3" grpId="0" animBg="1"/>
      <p:bldP spid="145" grpId="0" animBg="1"/>
      <p:bldP spid="149" grpId="0" animBg="1"/>
      <p:bldP spid="152" grpId="0" animBg="1"/>
      <p:bldP spid="181" grpId="0" animBg="1"/>
      <p:bldP spid="184" grpId="0" animBg="1"/>
      <p:bldP spid="185" grpId="0" animBg="1"/>
      <p:bldP spid="191" grpId="0" animBg="1"/>
      <p:bldP spid="193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3C588-5505-98B9-4162-D51D02163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A1A0-576A-3889-72CA-1F15722A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Persistent Segment tree updates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9BAB15E-E824-4BBF-8224-EE739E76CC38}"/>
              </a:ext>
            </a:extLst>
          </p:cNvPr>
          <p:cNvSpPr/>
          <p:nvPr/>
        </p:nvSpPr>
        <p:spPr>
          <a:xfrm>
            <a:off x="1141412" y="454766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4" name="Rectángulo 17">
            <a:extLst>
              <a:ext uri="{FF2B5EF4-FFF2-40B4-BE49-F238E27FC236}">
                <a16:creationId xmlns:a16="http://schemas.microsoft.com/office/drawing/2014/main" id="{5CDD9FB1-F8D7-509E-FAA8-F4D9CB0EE963}"/>
              </a:ext>
            </a:extLst>
          </p:cNvPr>
          <p:cNvSpPr/>
          <p:nvPr/>
        </p:nvSpPr>
        <p:spPr>
          <a:xfrm>
            <a:off x="2471102" y="454766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5" name="Rectángulo 17">
            <a:extLst>
              <a:ext uri="{FF2B5EF4-FFF2-40B4-BE49-F238E27FC236}">
                <a16:creationId xmlns:a16="http://schemas.microsoft.com/office/drawing/2014/main" id="{A389D0A9-8516-40B6-7E1A-1FA010224EC0}"/>
              </a:ext>
            </a:extLst>
          </p:cNvPr>
          <p:cNvSpPr/>
          <p:nvPr/>
        </p:nvSpPr>
        <p:spPr>
          <a:xfrm>
            <a:off x="1819592" y="34884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" name="Rectángulo 17">
            <a:extLst>
              <a:ext uri="{FF2B5EF4-FFF2-40B4-BE49-F238E27FC236}">
                <a16:creationId xmlns:a16="http://schemas.microsoft.com/office/drawing/2014/main" id="{820D7860-1997-9960-4BE1-0ED081661E78}"/>
              </a:ext>
            </a:extLst>
          </p:cNvPr>
          <p:cNvSpPr/>
          <p:nvPr/>
        </p:nvSpPr>
        <p:spPr>
          <a:xfrm>
            <a:off x="3354452" y="34884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2" name="Rectángulo 17">
            <a:extLst>
              <a:ext uri="{FF2B5EF4-FFF2-40B4-BE49-F238E27FC236}">
                <a16:creationId xmlns:a16="http://schemas.microsoft.com/office/drawing/2014/main" id="{BC999C76-404D-0BDF-0A5F-65CD18BC00BB}"/>
              </a:ext>
            </a:extLst>
          </p:cNvPr>
          <p:cNvSpPr/>
          <p:nvPr/>
        </p:nvSpPr>
        <p:spPr>
          <a:xfrm>
            <a:off x="4889312" y="34884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3" name="Rectángulo 17">
            <a:extLst>
              <a:ext uri="{FF2B5EF4-FFF2-40B4-BE49-F238E27FC236}">
                <a16:creationId xmlns:a16="http://schemas.microsoft.com/office/drawing/2014/main" id="{1854C00E-B695-7314-B1F9-74AA75D933AF}"/>
              </a:ext>
            </a:extLst>
          </p:cNvPr>
          <p:cNvSpPr/>
          <p:nvPr/>
        </p:nvSpPr>
        <p:spPr>
          <a:xfrm>
            <a:off x="6424172" y="34884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4" name="Rectángulo 17">
            <a:extLst>
              <a:ext uri="{FF2B5EF4-FFF2-40B4-BE49-F238E27FC236}">
                <a16:creationId xmlns:a16="http://schemas.microsoft.com/office/drawing/2014/main" id="{DE905683-6253-4D10-B310-46505DE12830}"/>
              </a:ext>
            </a:extLst>
          </p:cNvPr>
          <p:cNvSpPr/>
          <p:nvPr/>
        </p:nvSpPr>
        <p:spPr>
          <a:xfrm>
            <a:off x="2596832" y="24216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5" name="Rectángulo 17">
            <a:extLst>
              <a:ext uri="{FF2B5EF4-FFF2-40B4-BE49-F238E27FC236}">
                <a16:creationId xmlns:a16="http://schemas.microsoft.com/office/drawing/2014/main" id="{5B247CDF-5ECE-50CD-FFD3-DECBC49DBD46}"/>
              </a:ext>
            </a:extLst>
          </p:cNvPr>
          <p:cNvSpPr/>
          <p:nvPr/>
        </p:nvSpPr>
        <p:spPr>
          <a:xfrm>
            <a:off x="5671502" y="24216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6" name="Rectángulo 17">
            <a:extLst>
              <a:ext uri="{FF2B5EF4-FFF2-40B4-BE49-F238E27FC236}">
                <a16:creationId xmlns:a16="http://schemas.microsoft.com/office/drawing/2014/main" id="{F9381978-87FC-4200-E006-80B6CEEC47AF}"/>
              </a:ext>
            </a:extLst>
          </p:cNvPr>
          <p:cNvSpPr/>
          <p:nvPr/>
        </p:nvSpPr>
        <p:spPr>
          <a:xfrm>
            <a:off x="4181222" y="1454232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257C15-D87B-8833-DFB4-D772353CE1C0}"/>
                  </a:ext>
                </a:extLst>
              </p14:cNvPr>
              <p14:cNvContentPartPr/>
              <p14:nvPr/>
            </p14:nvContentPartPr>
            <p14:xfrm>
              <a:off x="1565762" y="4750798"/>
              <a:ext cx="13320" cy="32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257C15-D87B-8833-DFB4-D772353CE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6999" y="4741798"/>
                <a:ext cx="30496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9F7EFA-F204-23D7-0718-FE969F3C2C8F}"/>
                  </a:ext>
                </a:extLst>
              </p14:cNvPr>
              <p14:cNvContentPartPr/>
              <p14:nvPr/>
            </p14:nvContentPartPr>
            <p14:xfrm>
              <a:off x="2796962" y="4738558"/>
              <a:ext cx="244440" cy="294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9F7EFA-F204-23D7-0718-FE969F3C2C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7962" y="4729558"/>
                <a:ext cx="262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2208C9-0040-1EBD-0B05-6C0006DECE34}"/>
                  </a:ext>
                </a:extLst>
              </p14:cNvPr>
              <p14:cNvContentPartPr/>
              <p14:nvPr/>
            </p14:nvContentPartPr>
            <p14:xfrm>
              <a:off x="2240042" y="3705358"/>
              <a:ext cx="360" cy="327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2208C9-0040-1EBD-0B05-6C0006DECE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1042" y="3696358"/>
                <a:ext cx="180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1686A20-7CE4-3115-6E9F-5F0BF6ADD5CD}"/>
                  </a:ext>
                </a:extLst>
              </p14:cNvPr>
              <p14:cNvContentPartPr/>
              <p14:nvPr/>
            </p14:nvContentPartPr>
            <p14:xfrm>
              <a:off x="2909642" y="2643718"/>
              <a:ext cx="299160" cy="194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1686A20-7CE4-3115-6E9F-5F0BF6ADD5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00642" y="2634718"/>
                <a:ext cx="316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0AEB94-41F0-8893-2469-5058B86B7E72}"/>
                  </a:ext>
                </a:extLst>
              </p14:cNvPr>
              <p14:cNvContentPartPr/>
              <p14:nvPr/>
            </p14:nvContentPartPr>
            <p14:xfrm>
              <a:off x="3207722" y="2639758"/>
              <a:ext cx="12600" cy="348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0AEB94-41F0-8893-2469-5058B86B7E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8972" y="2630749"/>
                <a:ext cx="29750" cy="366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8874BF-9E03-6766-B4F5-BEB02C2C3000}"/>
                  </a:ext>
                </a:extLst>
              </p14:cNvPr>
              <p14:cNvContentPartPr/>
              <p14:nvPr/>
            </p14:nvContentPartPr>
            <p14:xfrm>
              <a:off x="3641162" y="3658918"/>
              <a:ext cx="219240" cy="366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8874BF-9E03-6766-B4F5-BEB02C2C30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2162" y="3649918"/>
                <a:ext cx="2368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3C6DCAE-507C-71C1-093F-A74E43F46004}"/>
                  </a:ext>
                </a:extLst>
              </p14:cNvPr>
              <p14:cNvContentPartPr/>
              <p14:nvPr/>
            </p14:nvContentPartPr>
            <p14:xfrm>
              <a:off x="4428482" y="1638238"/>
              <a:ext cx="368640" cy="35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3C6DCAE-507C-71C1-093F-A74E43F460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9482" y="1629247"/>
                <a:ext cx="386280" cy="373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5F8D902-45CB-B788-289C-FCF04A6E97F2}"/>
                  </a:ext>
                </a:extLst>
              </p14:cNvPr>
              <p14:cNvContentPartPr/>
              <p14:nvPr/>
            </p14:nvContentPartPr>
            <p14:xfrm>
              <a:off x="5838602" y="2590438"/>
              <a:ext cx="368280" cy="351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5F8D902-45CB-B788-289C-FCF04A6E97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9602" y="2581438"/>
                <a:ext cx="385920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6BCD890-95BB-C715-AF78-201305D2C847}"/>
              </a:ext>
            </a:extLst>
          </p:cNvPr>
          <p:cNvGrpSpPr/>
          <p:nvPr/>
        </p:nvGrpSpPr>
        <p:grpSpPr>
          <a:xfrm>
            <a:off x="5110322" y="3698878"/>
            <a:ext cx="414000" cy="275040"/>
            <a:chOff x="6880320" y="4044150"/>
            <a:chExt cx="4140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B51761-A493-B73C-D9A5-BBEDF690992D}"/>
                    </a:ext>
                  </a:extLst>
                </p14:cNvPr>
                <p14:cNvContentPartPr/>
                <p14:nvPr/>
              </p14:nvContentPartPr>
              <p14:xfrm>
                <a:off x="6880320" y="4044150"/>
                <a:ext cx="360" cy="27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B51761-A493-B73C-D9A5-BBEDF69099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71320" y="4035150"/>
                  <a:ext cx="18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35D5C2-23BD-FEEF-59E5-6C17230E2F09}"/>
                    </a:ext>
                  </a:extLst>
                </p14:cNvPr>
                <p14:cNvContentPartPr/>
                <p14:nvPr/>
              </p14:nvContentPartPr>
              <p14:xfrm>
                <a:off x="7057080" y="4098510"/>
                <a:ext cx="237240" cy="199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35D5C2-23BD-FEEF-59E5-6C17230E2F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8080" y="4089526"/>
                  <a:ext cx="254880" cy="2166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088DC5-4CC4-8EE6-81ED-6F2CB582BBAF}"/>
              </a:ext>
            </a:extLst>
          </p:cNvPr>
          <p:cNvGrpSpPr/>
          <p:nvPr/>
        </p:nvGrpSpPr>
        <p:grpSpPr>
          <a:xfrm>
            <a:off x="6606482" y="3681238"/>
            <a:ext cx="504720" cy="358560"/>
            <a:chOff x="8376480" y="4026510"/>
            <a:chExt cx="50472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91ADA6-D82A-714E-85E2-8D63F5E9C131}"/>
                    </a:ext>
                  </a:extLst>
                </p14:cNvPr>
                <p14:cNvContentPartPr/>
                <p14:nvPr/>
              </p14:nvContentPartPr>
              <p14:xfrm>
                <a:off x="8376480" y="4201470"/>
                <a:ext cx="16524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91ADA6-D82A-714E-85E2-8D63F5E9C1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67480" y="4192470"/>
                  <a:ext cx="182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D84B8C-F70D-0B7D-B13F-297572C3990C}"/>
                    </a:ext>
                  </a:extLst>
                </p14:cNvPr>
                <p14:cNvContentPartPr/>
                <p14:nvPr/>
              </p14:nvContentPartPr>
              <p14:xfrm>
                <a:off x="8572320" y="4026510"/>
                <a:ext cx="308880" cy="35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D84B8C-F70D-0B7D-B13F-297572C399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63320" y="4017519"/>
                  <a:ext cx="326520" cy="3761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2AFE81-B59B-0E25-6871-DC21E407829C}"/>
                  </a:ext>
                </a:extLst>
              </p14:cNvPr>
              <p14:cNvContentPartPr/>
              <p14:nvPr/>
            </p14:nvContentPartPr>
            <p14:xfrm>
              <a:off x="1582682" y="4160038"/>
              <a:ext cx="1347840" cy="382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2AFE81-B59B-0E25-6871-DC21E40782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73682" y="4151046"/>
                <a:ext cx="1365480" cy="400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CE77F34-4762-19B6-0164-E1552DB40B0F}"/>
                  </a:ext>
                </a:extLst>
              </p14:cNvPr>
              <p14:cNvContentPartPr/>
              <p14:nvPr/>
            </p14:nvContentPartPr>
            <p14:xfrm>
              <a:off x="2252642" y="3091558"/>
              <a:ext cx="1618200" cy="427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CE77F34-4762-19B6-0164-E1552DB40B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43642" y="3082558"/>
                <a:ext cx="16358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DDD1481-9496-681B-1445-564EBA612E63}"/>
                  </a:ext>
                </a:extLst>
              </p14:cNvPr>
              <p14:cNvContentPartPr/>
              <p14:nvPr/>
            </p14:nvContentPartPr>
            <p14:xfrm>
              <a:off x="3165602" y="2134318"/>
              <a:ext cx="1518480" cy="294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DD1481-9496-681B-1445-564EBA612E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56602" y="2125329"/>
                <a:ext cx="1536120" cy="312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93FA11A-1067-C557-DF0C-D5F99C0F02CB}"/>
                  </a:ext>
                </a:extLst>
              </p14:cNvPr>
              <p14:cNvContentPartPr/>
              <p14:nvPr/>
            </p14:nvContentPartPr>
            <p14:xfrm>
              <a:off x="4734842" y="2131798"/>
              <a:ext cx="1393920" cy="290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93FA11A-1067-C557-DF0C-D5F99C0F02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25840" y="2122798"/>
                <a:ext cx="1411565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F602BE-C152-3A78-9D6B-E5B347AD4B2F}"/>
                  </a:ext>
                </a:extLst>
              </p14:cNvPr>
              <p14:cNvContentPartPr/>
              <p14:nvPr/>
            </p14:nvContentPartPr>
            <p14:xfrm>
              <a:off x="5419202" y="3095518"/>
              <a:ext cx="1517760" cy="407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F602BE-C152-3A78-9D6B-E5B347AD4B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10202" y="3086518"/>
                <a:ext cx="1535400" cy="4255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E5438E7-63E4-08DE-8A01-A005AA181342}"/>
              </a:ext>
            </a:extLst>
          </p:cNvPr>
          <p:cNvSpPr txBox="1"/>
          <p:nvPr/>
        </p:nvSpPr>
        <p:spPr>
          <a:xfrm>
            <a:off x="3589487" y="959320"/>
            <a:ext cx="32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Most Recent Version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C9064C5-1AD3-4C11-96CD-3ADBCF457D2F}"/>
              </a:ext>
            </a:extLst>
          </p:cNvPr>
          <p:cNvSpPr/>
          <p:nvPr/>
        </p:nvSpPr>
        <p:spPr>
          <a:xfrm>
            <a:off x="4653360" y="5715000"/>
            <a:ext cx="1018142" cy="5702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57" name="Rectángulo 37">
            <a:extLst>
              <a:ext uri="{FF2B5EF4-FFF2-40B4-BE49-F238E27FC236}">
                <a16:creationId xmlns:a16="http://schemas.microsoft.com/office/drawing/2014/main" id="{96117B4E-1E7C-534F-07E2-E0C8B170AEF5}"/>
              </a:ext>
            </a:extLst>
          </p:cNvPr>
          <p:cNvSpPr/>
          <p:nvPr/>
        </p:nvSpPr>
        <p:spPr>
          <a:xfrm>
            <a:off x="5671502" y="5715000"/>
            <a:ext cx="1018142" cy="5702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58" name="Rectángulo 37">
            <a:extLst>
              <a:ext uri="{FF2B5EF4-FFF2-40B4-BE49-F238E27FC236}">
                <a16:creationId xmlns:a16="http://schemas.microsoft.com/office/drawing/2014/main" id="{E472E701-0466-078B-59C0-D8216D1402C0}"/>
              </a:ext>
            </a:extLst>
          </p:cNvPr>
          <p:cNvSpPr/>
          <p:nvPr/>
        </p:nvSpPr>
        <p:spPr>
          <a:xfrm>
            <a:off x="6689644" y="5715000"/>
            <a:ext cx="1018142" cy="5702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59" name="Rectángulo 37">
            <a:extLst>
              <a:ext uri="{FF2B5EF4-FFF2-40B4-BE49-F238E27FC236}">
                <a16:creationId xmlns:a16="http://schemas.microsoft.com/office/drawing/2014/main" id="{E0B939AF-4221-5E09-D0F5-563366EBEB49}"/>
              </a:ext>
            </a:extLst>
          </p:cNvPr>
          <p:cNvSpPr/>
          <p:nvPr/>
        </p:nvSpPr>
        <p:spPr>
          <a:xfrm>
            <a:off x="7707786" y="5715000"/>
            <a:ext cx="1018142" cy="5702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0" name="Rectángulo 37">
            <a:extLst>
              <a:ext uri="{FF2B5EF4-FFF2-40B4-BE49-F238E27FC236}">
                <a16:creationId xmlns:a16="http://schemas.microsoft.com/office/drawing/2014/main" id="{BDE3C3FB-F5D3-8DCF-E33E-B937101C0FF8}"/>
              </a:ext>
            </a:extLst>
          </p:cNvPr>
          <p:cNvSpPr/>
          <p:nvPr/>
        </p:nvSpPr>
        <p:spPr>
          <a:xfrm>
            <a:off x="8725928" y="5715000"/>
            <a:ext cx="1018142" cy="5702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ED103B-D30A-621E-8D0C-EFACA9DF8C6F}"/>
              </a:ext>
            </a:extLst>
          </p:cNvPr>
          <p:cNvSpPr txBox="1"/>
          <p:nvPr/>
        </p:nvSpPr>
        <p:spPr>
          <a:xfrm>
            <a:off x="2902276" y="5785106"/>
            <a:ext cx="16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Versions Array: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0633EA2-5C8F-18A1-99D9-25F832124B50}"/>
                  </a:ext>
                </a:extLst>
              </p14:cNvPr>
              <p14:cNvContentPartPr/>
              <p14:nvPr/>
            </p14:nvContentPartPr>
            <p14:xfrm>
              <a:off x="5107983" y="6405461"/>
              <a:ext cx="248400" cy="266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0633EA2-5C8F-18A1-99D9-25F832124B5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98983" y="6396461"/>
                <a:ext cx="2660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A8545E2-CD4B-DEFE-AC66-5477A26A3485}"/>
                  </a:ext>
                </a:extLst>
              </p14:cNvPr>
              <p14:cNvContentPartPr/>
              <p14:nvPr/>
            </p14:nvContentPartPr>
            <p14:xfrm>
              <a:off x="6217503" y="6433541"/>
              <a:ext cx="360" cy="292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A8545E2-CD4B-DEFE-AC66-5477A26A34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08503" y="6424541"/>
                <a:ext cx="180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4F71774-8B24-3346-981A-2636B76721C6}"/>
                  </a:ext>
                </a:extLst>
              </p14:cNvPr>
              <p14:cNvContentPartPr/>
              <p14:nvPr/>
            </p14:nvContentPartPr>
            <p14:xfrm>
              <a:off x="7096263" y="6460901"/>
              <a:ext cx="245160" cy="259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4F71774-8B24-3346-981A-2636B76721C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87263" y="6451901"/>
                <a:ext cx="2628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6015AB5-A0EB-E713-5AEB-2C32B6B29FAB}"/>
                  </a:ext>
                </a:extLst>
              </p14:cNvPr>
              <p14:cNvContentPartPr/>
              <p14:nvPr/>
            </p14:nvContentPartPr>
            <p14:xfrm>
              <a:off x="8001303" y="6433541"/>
              <a:ext cx="241200" cy="294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6015AB5-A0EB-E713-5AEB-2C32B6B29F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92303" y="6424541"/>
                <a:ext cx="25884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922EF88-5020-6958-8A0E-DDE63FA60F5D}"/>
              </a:ext>
            </a:extLst>
          </p:cNvPr>
          <p:cNvGrpSpPr/>
          <p:nvPr/>
        </p:nvGrpSpPr>
        <p:grpSpPr>
          <a:xfrm>
            <a:off x="9027303" y="6670061"/>
            <a:ext cx="323640" cy="1800"/>
            <a:chOff x="9027303" y="6670061"/>
            <a:chExt cx="323640" cy="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C255898-1231-0AD8-1C69-0ACC3A40CD75}"/>
                    </a:ext>
                  </a:extLst>
                </p14:cNvPr>
                <p14:cNvContentPartPr/>
                <p14:nvPr/>
              </p14:nvContentPartPr>
              <p14:xfrm>
                <a:off x="9027303" y="6670061"/>
                <a:ext cx="1800" cy="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C255898-1231-0AD8-1C69-0ACC3A40CD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18303" y="6661061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0D4AD2-A318-C2CE-7375-44753360A875}"/>
                    </a:ext>
                  </a:extLst>
                </p14:cNvPr>
                <p14:cNvContentPartPr/>
                <p14:nvPr/>
              </p14:nvContentPartPr>
              <p14:xfrm>
                <a:off x="9206583" y="6670061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0D4AD2-A318-C2CE-7375-44753360A8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97583" y="66610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3B7531-1128-9784-D93E-7DE2C11CCA1C}"/>
                    </a:ext>
                  </a:extLst>
                </p14:cNvPr>
                <p14:cNvContentPartPr/>
                <p14:nvPr/>
              </p14:nvContentPartPr>
              <p14:xfrm>
                <a:off x="9350583" y="6670061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3B7531-1128-9784-D93E-7DE2C11CCA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41583" y="66610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Rectángulo 17">
            <a:extLst>
              <a:ext uri="{FF2B5EF4-FFF2-40B4-BE49-F238E27FC236}">
                <a16:creationId xmlns:a16="http://schemas.microsoft.com/office/drawing/2014/main" id="{57B6747F-9553-27E3-B20C-664B4A54552B}"/>
              </a:ext>
            </a:extLst>
          </p:cNvPr>
          <p:cNvSpPr/>
          <p:nvPr/>
        </p:nvSpPr>
        <p:spPr>
          <a:xfrm>
            <a:off x="5914476" y="4929695"/>
            <a:ext cx="606053" cy="47410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80" name="Rectángulo 17">
            <a:extLst>
              <a:ext uri="{FF2B5EF4-FFF2-40B4-BE49-F238E27FC236}">
                <a16:creationId xmlns:a16="http://schemas.microsoft.com/office/drawing/2014/main" id="{1C6C7F58-6AD3-FE1A-F390-0B6B89122BCF}"/>
              </a:ext>
            </a:extLst>
          </p:cNvPr>
          <p:cNvSpPr/>
          <p:nvPr/>
        </p:nvSpPr>
        <p:spPr>
          <a:xfrm>
            <a:off x="4859404" y="4912973"/>
            <a:ext cx="606053" cy="47410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81" name="Rectángulo 17">
            <a:extLst>
              <a:ext uri="{FF2B5EF4-FFF2-40B4-BE49-F238E27FC236}">
                <a16:creationId xmlns:a16="http://schemas.microsoft.com/office/drawing/2014/main" id="{21C89538-CD32-C08B-55F4-AA2F0DA8FEF6}"/>
              </a:ext>
            </a:extLst>
          </p:cNvPr>
          <p:cNvSpPr/>
          <p:nvPr/>
        </p:nvSpPr>
        <p:spPr>
          <a:xfrm>
            <a:off x="7004495" y="4913405"/>
            <a:ext cx="606053" cy="47410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82" name="Rectángulo 17">
            <a:extLst>
              <a:ext uri="{FF2B5EF4-FFF2-40B4-BE49-F238E27FC236}">
                <a16:creationId xmlns:a16="http://schemas.microsoft.com/office/drawing/2014/main" id="{95B64D37-D2BD-79F1-E63D-1F2FB84920F2}"/>
              </a:ext>
            </a:extLst>
          </p:cNvPr>
          <p:cNvSpPr/>
          <p:nvPr/>
        </p:nvSpPr>
        <p:spPr>
          <a:xfrm>
            <a:off x="8059567" y="4906610"/>
            <a:ext cx="606053" cy="47410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E71E90D-B527-3D02-B8C5-75D9C10D9AB2}"/>
                  </a:ext>
                </a:extLst>
              </p14:cNvPr>
              <p14:cNvContentPartPr/>
              <p14:nvPr/>
            </p14:nvContentPartPr>
            <p14:xfrm>
              <a:off x="5075057" y="5044646"/>
              <a:ext cx="163440" cy="258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E71E90D-B527-3D02-B8C5-75D9C10D9AB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66037" y="5035633"/>
                <a:ext cx="181119" cy="276145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EB62B50D-A72B-E2DE-8AE0-569A9A1ED2A7}"/>
              </a:ext>
            </a:extLst>
          </p:cNvPr>
          <p:cNvGrpSpPr/>
          <p:nvPr/>
        </p:nvGrpSpPr>
        <p:grpSpPr>
          <a:xfrm>
            <a:off x="7182137" y="5023046"/>
            <a:ext cx="282240" cy="234360"/>
            <a:chOff x="7182137" y="5023046"/>
            <a:chExt cx="28224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B455B2B-E1F6-0583-CBE3-F0E72D871DFC}"/>
                    </a:ext>
                  </a:extLst>
                </p14:cNvPr>
                <p14:cNvContentPartPr/>
                <p14:nvPr/>
              </p14:nvContentPartPr>
              <p14:xfrm>
                <a:off x="7182137" y="5023046"/>
                <a:ext cx="5760" cy="234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B455B2B-E1F6-0583-CBE3-F0E72D871DF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73137" y="5014032"/>
                  <a:ext cx="23400" cy="252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575BAFE-ED3A-443D-FC54-4BA279564B74}"/>
                    </a:ext>
                  </a:extLst>
                </p14:cNvPr>
                <p14:cNvContentPartPr/>
                <p14:nvPr/>
              </p14:nvContentPartPr>
              <p14:xfrm>
                <a:off x="7296617" y="5043566"/>
                <a:ext cx="167760" cy="186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575BAFE-ED3A-443D-FC54-4BA279564B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87617" y="5034549"/>
                  <a:ext cx="185400" cy="20451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15F7A82-3998-8617-E25D-3DEB4F9B8100}"/>
                  </a:ext>
                </a:extLst>
              </p14:cNvPr>
              <p14:cNvContentPartPr/>
              <p14:nvPr/>
            </p14:nvContentPartPr>
            <p14:xfrm>
              <a:off x="6115817" y="5018726"/>
              <a:ext cx="132120" cy="257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15F7A82-3998-8617-E25D-3DEB4F9B810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06792" y="5009726"/>
                <a:ext cx="149808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DDF6F66-D198-A55E-D363-C5C4EC12A230}"/>
                  </a:ext>
                </a:extLst>
              </p14:cNvPr>
              <p14:cNvContentPartPr/>
              <p14:nvPr/>
            </p14:nvContentPartPr>
            <p14:xfrm>
              <a:off x="8221097" y="5022686"/>
              <a:ext cx="196920" cy="264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DDF6F66-D198-A55E-D363-C5C4EC12A23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12097" y="5013698"/>
                <a:ext cx="214560" cy="282576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F3E9292-5FCD-5C59-E043-FE43E9831F2C}"/>
              </a:ext>
            </a:extLst>
          </p:cNvPr>
          <p:cNvGrpSpPr/>
          <p:nvPr/>
        </p:nvGrpSpPr>
        <p:grpSpPr>
          <a:xfrm>
            <a:off x="5038697" y="5510846"/>
            <a:ext cx="279000" cy="607680"/>
            <a:chOff x="5038697" y="5510846"/>
            <a:chExt cx="27900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E260094-59DB-635E-6A53-FB1565EB76B0}"/>
                    </a:ext>
                  </a:extLst>
                </p14:cNvPr>
                <p14:cNvContentPartPr/>
                <p14:nvPr/>
              </p14:nvContentPartPr>
              <p14:xfrm>
                <a:off x="5172977" y="5510846"/>
                <a:ext cx="2520" cy="607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E260094-59DB-635E-6A53-FB1565EB76B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63977" y="5501846"/>
                  <a:ext cx="201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9854C32-0260-639E-D672-2072B500E617}"/>
                    </a:ext>
                  </a:extLst>
                </p14:cNvPr>
                <p14:cNvContentPartPr/>
                <p14:nvPr/>
              </p14:nvContentPartPr>
              <p14:xfrm>
                <a:off x="5038697" y="5510846"/>
                <a:ext cx="136440" cy="101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9854C32-0260-639E-D672-2072B500E61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29697" y="5501846"/>
                  <a:ext cx="154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29CC45B-1B7F-EA29-9E21-1727692324B2}"/>
                    </a:ext>
                  </a:extLst>
                </p14:cNvPr>
                <p14:cNvContentPartPr/>
                <p14:nvPr/>
              </p14:nvContentPartPr>
              <p14:xfrm>
                <a:off x="5184497" y="5525966"/>
                <a:ext cx="133200" cy="61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29CC45B-1B7F-EA29-9E21-1727692324B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75497" y="5517018"/>
                  <a:ext cx="150840" cy="790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6A2EEB4-E7A0-4B1F-7072-A82975E1E453}"/>
              </a:ext>
            </a:extLst>
          </p:cNvPr>
          <p:cNvGrpSpPr/>
          <p:nvPr/>
        </p:nvGrpSpPr>
        <p:grpSpPr>
          <a:xfrm>
            <a:off x="6078002" y="5509588"/>
            <a:ext cx="279000" cy="607680"/>
            <a:chOff x="5038697" y="5510846"/>
            <a:chExt cx="27900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DB39AA0-1E3D-957A-631F-59895CA02ABA}"/>
                    </a:ext>
                  </a:extLst>
                </p14:cNvPr>
                <p14:cNvContentPartPr/>
                <p14:nvPr/>
              </p14:nvContentPartPr>
              <p14:xfrm>
                <a:off x="5172977" y="5510846"/>
                <a:ext cx="2520" cy="607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DB39AA0-1E3D-957A-631F-59895CA02AB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63977" y="5501846"/>
                  <a:ext cx="201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0DB78CF-87DE-96D1-FEDD-55C83DF9BD59}"/>
                    </a:ext>
                  </a:extLst>
                </p14:cNvPr>
                <p14:cNvContentPartPr/>
                <p14:nvPr/>
              </p14:nvContentPartPr>
              <p14:xfrm>
                <a:off x="5038697" y="5510846"/>
                <a:ext cx="13644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0DB78CF-87DE-96D1-FEDD-55C83DF9BD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29697" y="5501846"/>
                  <a:ext cx="154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0671ADF-2E5D-A086-A6A2-E48ABEA9CB7F}"/>
                    </a:ext>
                  </a:extLst>
                </p14:cNvPr>
                <p14:cNvContentPartPr/>
                <p14:nvPr/>
              </p14:nvContentPartPr>
              <p14:xfrm>
                <a:off x="5184497" y="5525966"/>
                <a:ext cx="133200" cy="61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0671ADF-2E5D-A086-A6A2-E48ABEA9CB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75497" y="5517018"/>
                  <a:ext cx="150840" cy="790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710D23-E86F-C197-C4E5-A802A48D065A}"/>
              </a:ext>
            </a:extLst>
          </p:cNvPr>
          <p:cNvGrpSpPr/>
          <p:nvPr/>
        </p:nvGrpSpPr>
        <p:grpSpPr>
          <a:xfrm>
            <a:off x="7096263" y="5539253"/>
            <a:ext cx="279000" cy="607680"/>
            <a:chOff x="5038697" y="5510846"/>
            <a:chExt cx="27900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B99EF54-86D7-7C83-23FF-0A83541D6C91}"/>
                    </a:ext>
                  </a:extLst>
                </p14:cNvPr>
                <p14:cNvContentPartPr/>
                <p14:nvPr/>
              </p14:nvContentPartPr>
              <p14:xfrm>
                <a:off x="5172977" y="5510846"/>
                <a:ext cx="2520" cy="607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B99EF54-86D7-7C83-23FF-0A83541D6C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63977" y="5501846"/>
                  <a:ext cx="201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D617FF4-6761-5171-C06C-455132A61428}"/>
                    </a:ext>
                  </a:extLst>
                </p14:cNvPr>
                <p14:cNvContentPartPr/>
                <p14:nvPr/>
              </p14:nvContentPartPr>
              <p14:xfrm>
                <a:off x="5038697" y="5510846"/>
                <a:ext cx="136440" cy="101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D617FF4-6761-5171-C06C-455132A614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29697" y="5501846"/>
                  <a:ext cx="154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CDA2259-A564-E6A0-3A86-F513263C01B4}"/>
                    </a:ext>
                  </a:extLst>
                </p14:cNvPr>
                <p14:cNvContentPartPr/>
                <p14:nvPr/>
              </p14:nvContentPartPr>
              <p14:xfrm>
                <a:off x="5184497" y="5525966"/>
                <a:ext cx="133200" cy="61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CDA2259-A564-E6A0-3A86-F513263C01B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75497" y="5517018"/>
                  <a:ext cx="150840" cy="790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55CAA29-6BEF-1551-65A6-ADCD1C080D53}"/>
              </a:ext>
            </a:extLst>
          </p:cNvPr>
          <p:cNvGrpSpPr/>
          <p:nvPr/>
        </p:nvGrpSpPr>
        <p:grpSpPr>
          <a:xfrm>
            <a:off x="8179269" y="5496789"/>
            <a:ext cx="279000" cy="607680"/>
            <a:chOff x="5038697" y="5510846"/>
            <a:chExt cx="27900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461ED4E-12D2-DAB7-67E3-8A3D014F19A2}"/>
                    </a:ext>
                  </a:extLst>
                </p14:cNvPr>
                <p14:cNvContentPartPr/>
                <p14:nvPr/>
              </p14:nvContentPartPr>
              <p14:xfrm>
                <a:off x="5172977" y="5510846"/>
                <a:ext cx="2520" cy="607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461ED4E-12D2-DAB7-67E3-8A3D014F19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63977" y="5501846"/>
                  <a:ext cx="201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7014DC-1B00-7678-8058-DCEAB4FA136D}"/>
                    </a:ext>
                  </a:extLst>
                </p14:cNvPr>
                <p14:cNvContentPartPr/>
                <p14:nvPr/>
              </p14:nvContentPartPr>
              <p14:xfrm>
                <a:off x="5038697" y="5510846"/>
                <a:ext cx="136440" cy="101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7014DC-1B00-7678-8058-DCEAB4FA13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29697" y="5501846"/>
                  <a:ext cx="154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178D29-6A12-A041-5819-FCE92098BB40}"/>
                    </a:ext>
                  </a:extLst>
                </p14:cNvPr>
                <p14:cNvContentPartPr/>
                <p14:nvPr/>
              </p14:nvContentPartPr>
              <p14:xfrm>
                <a:off x="5184497" y="5525966"/>
                <a:ext cx="133200" cy="61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178D29-6A12-A041-5819-FCE92098BB4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75497" y="5517018"/>
                  <a:ext cx="150840" cy="7909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041CF702-9DD8-747F-8441-1A7D015461EA}"/>
              </a:ext>
            </a:extLst>
          </p:cNvPr>
          <p:cNvSpPr txBox="1"/>
          <p:nvPr/>
        </p:nvSpPr>
        <p:spPr>
          <a:xfrm>
            <a:off x="9899522" y="5487934"/>
            <a:ext cx="1624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Stores pointers to root nodes of each version</a:t>
            </a:r>
          </a:p>
        </p:txBody>
      </p:sp>
    </p:spTree>
    <p:extLst>
      <p:ext uri="{BB962C8B-B14F-4D97-AF65-F5344CB8AC3E}">
        <p14:creationId xmlns:p14="http://schemas.microsoft.com/office/powerpoint/2010/main" val="386553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EB9798C-4947-2206-D0C7-846B4A47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84" y="605804"/>
            <a:ext cx="5494165" cy="430669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497BD74-6851-46DC-B1DF-44EEF62FCA05}"/>
              </a:ext>
            </a:extLst>
          </p:cNvPr>
          <p:cNvSpPr/>
          <p:nvPr/>
        </p:nvSpPr>
        <p:spPr>
          <a:xfrm>
            <a:off x="1290046" y="674744"/>
            <a:ext cx="1396313" cy="222421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70887-3FD2-E6FB-1A82-55ADBCC27AF6}"/>
              </a:ext>
            </a:extLst>
          </p:cNvPr>
          <p:cNvSpPr txBox="1"/>
          <p:nvPr/>
        </p:nvSpPr>
        <p:spPr>
          <a:xfrm>
            <a:off x="8070521" y="611002"/>
            <a:ext cx="327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Versions array; MAX is var for # of versions allowed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55275208-6EB2-4D69-8882-B835BAF24E11}"/>
              </a:ext>
            </a:extLst>
          </p:cNvPr>
          <p:cNvSpPr/>
          <p:nvPr/>
        </p:nvSpPr>
        <p:spPr>
          <a:xfrm>
            <a:off x="2686359" y="790832"/>
            <a:ext cx="5314641" cy="44548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15866-5F90-3414-736F-149496A66C48}"/>
              </a:ext>
            </a:extLst>
          </p:cNvPr>
          <p:cNvSpPr txBox="1"/>
          <p:nvPr/>
        </p:nvSpPr>
        <p:spPr>
          <a:xfrm>
            <a:off x="8070521" y="1826083"/>
            <a:ext cx="327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Otherwise, the rest of the code is the same as regular seg tree</a:t>
            </a:r>
          </a:p>
        </p:txBody>
      </p:sp>
      <p:pic>
        <p:nvPicPr>
          <p:cNvPr id="12" name="Picture 11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57812431-3DBC-EB91-AB94-98C3AFAA6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48" y="5774438"/>
            <a:ext cx="4328243" cy="709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F1A9E5-B8FD-F759-F7D8-3F9004B28643}"/>
              </a:ext>
            </a:extLst>
          </p:cNvPr>
          <p:cNvSpPr txBox="1"/>
          <p:nvPr/>
        </p:nvSpPr>
        <p:spPr>
          <a:xfrm>
            <a:off x="2664364" y="5405106"/>
            <a:ext cx="25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Public Construct method</a:t>
            </a:r>
          </a:p>
        </p:txBody>
      </p:sp>
    </p:spTree>
    <p:extLst>
      <p:ext uri="{BB962C8B-B14F-4D97-AF65-F5344CB8AC3E}">
        <p14:creationId xmlns:p14="http://schemas.microsoft.com/office/powerpoint/2010/main" val="229167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0</TotalTime>
  <Words>1102</Words>
  <Application>Microsoft Macintosh PowerPoint</Application>
  <PresentationFormat>Widescreen</PresentationFormat>
  <Paragraphs>116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Tw Cen MT</vt:lpstr>
      <vt:lpstr>Circuit</vt:lpstr>
      <vt:lpstr>Persistent Segment Trees</vt:lpstr>
      <vt:lpstr>Overview</vt:lpstr>
      <vt:lpstr>Motivation: Segment Trees, but with history</vt:lpstr>
      <vt:lpstr>Motivation</vt:lpstr>
      <vt:lpstr>Recap on Segment tree updates</vt:lpstr>
      <vt:lpstr>Persistent Segment tree updates</vt:lpstr>
      <vt:lpstr>Persistent Segment tree updates</vt:lpstr>
      <vt:lpstr>Persistent Segment tree updates</vt:lpstr>
      <vt:lpstr>PowerPoint Presentation</vt:lpstr>
      <vt:lpstr>PowerPoint Presentation</vt:lpstr>
      <vt:lpstr>PowerPoint Presentation</vt:lpstr>
      <vt:lpstr>Recap Time Complexities</vt:lpstr>
      <vt:lpstr>PST Time Complexities</vt:lpstr>
      <vt:lpstr>PST Space complexity</vt:lpstr>
      <vt:lpstr>Applications</vt:lpstr>
      <vt:lpstr>Example</vt:lpstr>
      <vt:lpstr>Example cont.</vt:lpstr>
      <vt:lpstr>Example cont.</vt:lpstr>
      <vt:lpstr>Example cont.</vt:lpstr>
      <vt:lpstr>Example cont.</vt:lpstr>
      <vt:lpstr>Example cont.</vt:lpstr>
      <vt:lpstr>Example cont.</vt:lpstr>
      <vt:lpstr>Example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Immel, Riley Andrew (ypq8st)</cp:lastModifiedBy>
  <cp:revision>2</cp:revision>
  <dcterms:created xsi:type="dcterms:W3CDTF">2023-02-24T14:15:53Z</dcterms:created>
  <dcterms:modified xsi:type="dcterms:W3CDTF">2025-04-23T05:17:49Z</dcterms:modified>
</cp:coreProperties>
</file>