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Override PartName="/ppt/slides/slide11.xml" ContentType="application/vnd.openxmlformats-officedocument.presentationml.slide+xml"/>
  <Default Extension="xml" ContentType="application/xml"/>
  <Override PartName="/ppt/slides/slide9.xml" ContentType="application/vnd.openxmlformats-officedocument.presentationml.slide+xml"/>
  <Default Extension="jpeg" ContentType="image/jpeg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notesSlides/notesSlide1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Default Extension="bin" ContentType="application/vnd.openxmlformats-officedocument.presentationml.printerSettings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64" r:id="rId3"/>
    <p:sldId id="257" r:id="rId4"/>
    <p:sldId id="259" r:id="rId5"/>
    <p:sldId id="260" r:id="rId6"/>
    <p:sldId id="262" r:id="rId7"/>
    <p:sldId id="258" r:id="rId8"/>
    <p:sldId id="265" r:id="rId9"/>
    <p:sldId id="263" r:id="rId10"/>
    <p:sldId id="266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>
    <p:restoredLeft sz="15620"/>
    <p:restoredTop sz="91492" autoAdjust="0"/>
  </p:normalViewPr>
  <p:slideViewPr>
    <p:cSldViewPr snapToObjects="1">
      <p:cViewPr varScale="1">
        <p:scale>
          <a:sx n="117" d="100"/>
          <a:sy n="117" d="100"/>
        </p:scale>
        <p:origin x="-64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3FF4E4-A9E6-0744-9A04-58E2DF0B9430}" type="datetimeFigureOut">
              <a:rPr lang="en-US" smtClean="0"/>
              <a:pPr/>
              <a:t>10/11/10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B1C1A0-FB3A-8F4C-9641-69BDE272B59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Picture from</a:t>
            </a:r>
            <a:r>
              <a:rPr lang="en-US" baseline="0" dirty="0" smtClean="0"/>
              <a:t> : </a:t>
            </a:r>
            <a:r>
              <a:rPr lang="en-US" dirty="0" smtClean="0"/>
              <a:t>http://sunnysideofthesunporch.blogspot.com/2010_01_01_archive.html</a:t>
            </a:r>
          </a:p>
          <a:p>
            <a:r>
              <a:rPr lang="en-US" dirty="0" smtClean="0"/>
              <a:t>  accessed on October 10, 2010.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B1C1A0-FB3A-8F4C-9641-69BDE272B593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11810-32C3-774C-9F91-8A450C5862C0}" type="datetimeFigureOut">
              <a:rPr lang="en-US" smtClean="0"/>
              <a:pPr/>
              <a:t>10/11/10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97882-0349-BB4E-B4A3-E539AF2C5F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11810-32C3-774C-9F91-8A450C5862C0}" type="datetimeFigureOut">
              <a:rPr lang="en-US" smtClean="0"/>
              <a:pPr/>
              <a:t>10/11/10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97882-0349-BB4E-B4A3-E539AF2C5F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11810-32C3-774C-9F91-8A450C5862C0}" type="datetimeFigureOut">
              <a:rPr lang="en-US" smtClean="0"/>
              <a:pPr/>
              <a:t>10/11/10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97882-0349-BB4E-B4A3-E539AF2C5F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11810-32C3-774C-9F91-8A450C5862C0}" type="datetimeFigureOut">
              <a:rPr lang="en-US" smtClean="0"/>
              <a:pPr/>
              <a:t>10/11/10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97882-0349-BB4E-B4A3-E539AF2C5F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11810-32C3-774C-9F91-8A450C5862C0}" type="datetimeFigureOut">
              <a:rPr lang="en-US" smtClean="0"/>
              <a:pPr/>
              <a:t>10/11/10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97882-0349-BB4E-B4A3-E539AF2C5F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11810-32C3-774C-9F91-8A450C5862C0}" type="datetimeFigureOut">
              <a:rPr lang="en-US" smtClean="0"/>
              <a:pPr/>
              <a:t>10/11/10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97882-0349-BB4E-B4A3-E539AF2C5F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11810-32C3-774C-9F91-8A450C5862C0}" type="datetimeFigureOut">
              <a:rPr lang="en-US" smtClean="0"/>
              <a:pPr/>
              <a:t>10/11/10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97882-0349-BB4E-B4A3-E539AF2C5F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11810-32C3-774C-9F91-8A450C5862C0}" type="datetimeFigureOut">
              <a:rPr lang="en-US" smtClean="0"/>
              <a:pPr/>
              <a:t>10/11/10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97882-0349-BB4E-B4A3-E539AF2C5F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11810-32C3-774C-9F91-8A450C5862C0}" type="datetimeFigureOut">
              <a:rPr lang="en-US" smtClean="0"/>
              <a:pPr/>
              <a:t>10/11/10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97882-0349-BB4E-B4A3-E539AF2C5F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11810-32C3-774C-9F91-8A450C5862C0}" type="datetimeFigureOut">
              <a:rPr lang="en-US" smtClean="0"/>
              <a:pPr/>
              <a:t>10/11/10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97882-0349-BB4E-B4A3-E539AF2C5F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11810-32C3-774C-9F91-8A450C5862C0}" type="datetimeFigureOut">
              <a:rPr lang="en-US" smtClean="0"/>
              <a:pPr/>
              <a:t>10/11/10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97882-0349-BB4E-B4A3-E539AF2C5F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611810-32C3-774C-9F91-8A450C5862C0}" type="datetimeFigureOut">
              <a:rPr lang="en-US" smtClean="0"/>
              <a:pPr/>
              <a:t>10/11/10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697882-0349-BB4E-B4A3-E539AF2C5FF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Times New Roman"/>
              </a:rPr>
              <a:t>Playing Clue</a:t>
            </a:r>
            <a:endParaRPr lang="en-US" dirty="0">
              <a:latin typeface="Times New Roman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514350" indent="-514350">
              <a:buAutoNum type="alphaUcPeriod"/>
            </a:pPr>
            <a:r>
              <a:rPr lang="en-US" dirty="0" smtClean="0">
                <a:latin typeface="Times New Roman"/>
              </a:rPr>
              <a:t>Riley Siebel ’11</a:t>
            </a:r>
          </a:p>
          <a:p>
            <a:pPr marL="514350" indent="-514350"/>
            <a:r>
              <a:rPr lang="en-US" dirty="0" smtClean="0">
                <a:latin typeface="Times New Roman"/>
              </a:rPr>
              <a:t>Advisor: Dr. Robert </a:t>
            </a:r>
            <a:r>
              <a:rPr lang="en-US" dirty="0" err="1" smtClean="0">
                <a:latin typeface="Times New Roman"/>
              </a:rPr>
              <a:t>Schapire</a:t>
            </a:r>
            <a:endParaRPr lang="en-US" dirty="0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/>
              </a:rPr>
              <a:t>Challenges</a:t>
            </a:r>
            <a:endParaRPr lang="en-US" dirty="0">
              <a:latin typeface="Times New Roman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/>
              </a:rPr>
              <a:t>Implementing the environment for the algorithms to duke it out</a:t>
            </a:r>
          </a:p>
          <a:p>
            <a:r>
              <a:rPr lang="en-US" dirty="0" smtClean="0">
                <a:latin typeface="Times New Roman"/>
              </a:rPr>
              <a:t>Getting the team from Duke to give me their implementation</a:t>
            </a:r>
          </a:p>
          <a:p>
            <a:r>
              <a:rPr lang="en-US" dirty="0" smtClean="0">
                <a:latin typeface="Times New Roman"/>
              </a:rPr>
              <a:t>Determining the ‘indirect’ information and its use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Times New Roman"/>
              </a:rPr>
              <a:t/>
            </a:r>
            <a:br>
              <a:rPr lang="en-US" dirty="0" smtClean="0">
                <a:latin typeface="Times New Roman"/>
              </a:rPr>
            </a:br>
            <a:r>
              <a:rPr lang="en-US" dirty="0" smtClean="0">
                <a:latin typeface="Times New Roman"/>
              </a:rPr>
              <a:t/>
            </a:r>
            <a:br>
              <a:rPr lang="en-US" dirty="0" smtClean="0">
                <a:latin typeface="Times New Roman"/>
              </a:rPr>
            </a:br>
            <a:r>
              <a:rPr lang="en-US" dirty="0" smtClean="0">
                <a:latin typeface="Times New Roman"/>
              </a:rPr>
              <a:t/>
            </a:r>
            <a:br>
              <a:rPr lang="en-US" dirty="0" smtClean="0">
                <a:latin typeface="Times New Roman"/>
              </a:rPr>
            </a:br>
            <a:r>
              <a:rPr lang="en-US" dirty="0" smtClean="0">
                <a:latin typeface="Times New Roman"/>
              </a:rPr>
              <a:t/>
            </a:r>
            <a:br>
              <a:rPr lang="en-US" dirty="0" smtClean="0">
                <a:latin typeface="Times New Roman"/>
              </a:rPr>
            </a:br>
            <a:r>
              <a:rPr lang="en-US" dirty="0" smtClean="0">
                <a:latin typeface="Times New Roman"/>
              </a:rPr>
              <a:t>Questions?</a:t>
            </a:r>
            <a:endParaRPr lang="en-US" dirty="0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/>
              </a:rPr>
              <a:t>Overview</a:t>
            </a:r>
            <a:endParaRPr lang="en-US" dirty="0">
              <a:latin typeface="Times New Roman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/>
              </a:rPr>
              <a:t>Implement an algorithm to play the classic board game Clue</a:t>
            </a:r>
          </a:p>
          <a:p>
            <a:r>
              <a:rPr lang="en-US" dirty="0" smtClean="0">
                <a:latin typeface="Times New Roman"/>
              </a:rPr>
              <a:t>Attempt to determine which kind of algorithms play best</a:t>
            </a:r>
          </a:p>
          <a:p>
            <a:endParaRPr lang="en-US" dirty="0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/>
              </a:rPr>
              <a:t>The Game</a:t>
            </a:r>
            <a:endParaRPr lang="en-US" dirty="0">
              <a:latin typeface="Times New Roman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600200"/>
            <a:ext cx="4533900" cy="4648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486400" y="2057400"/>
            <a:ext cx="3200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/>
              <a:buChar char="•"/>
            </a:pPr>
            <a:r>
              <a:rPr lang="en-US" sz="2400" dirty="0" smtClean="0">
                <a:latin typeface="Times New Roman"/>
              </a:rPr>
              <a:t>Divided into squares and rooms</a:t>
            </a:r>
            <a:endParaRPr lang="en-US" sz="2400" dirty="0" smtClean="0">
              <a:latin typeface="Times New Roman"/>
            </a:endParaRPr>
          </a:p>
          <a:p>
            <a:pPr>
              <a:buFont typeface="Arial"/>
              <a:buChar char="•"/>
            </a:pPr>
            <a:r>
              <a:rPr lang="en-US" sz="2400" dirty="0" smtClean="0">
                <a:latin typeface="Times New Roman"/>
              </a:rPr>
              <a:t>‘</a:t>
            </a:r>
            <a:r>
              <a:rPr lang="en-US" sz="2400" dirty="0" smtClean="0">
                <a:latin typeface="Times New Roman"/>
              </a:rPr>
              <a:t>Clues</a:t>
            </a:r>
            <a:r>
              <a:rPr lang="en-US" sz="2400" dirty="0" smtClean="0">
                <a:latin typeface="Times New Roman"/>
              </a:rPr>
              <a:t>’ distributed to players</a:t>
            </a:r>
          </a:p>
          <a:p>
            <a:pPr>
              <a:buFont typeface="Arial"/>
              <a:buChar char="•"/>
            </a:pPr>
            <a:r>
              <a:rPr lang="en-US" sz="2400" dirty="0" smtClean="0">
                <a:latin typeface="Times New Roman"/>
              </a:rPr>
              <a:t>Attempt to determine which clues were not </a:t>
            </a:r>
            <a:r>
              <a:rPr lang="en-US" sz="2400" dirty="0" smtClean="0">
                <a:latin typeface="Times New Roman"/>
              </a:rPr>
              <a:t>distributed</a:t>
            </a:r>
          </a:p>
          <a:p>
            <a:pPr>
              <a:buFont typeface="Arial"/>
              <a:buChar char="•"/>
            </a:pPr>
            <a:r>
              <a:rPr lang="en-US" sz="2400" dirty="0" smtClean="0">
                <a:latin typeface="Times New Roman"/>
              </a:rPr>
              <a:t>Direct Information</a:t>
            </a:r>
          </a:p>
          <a:p>
            <a:pPr>
              <a:buFont typeface="Arial"/>
              <a:buChar char="•"/>
            </a:pPr>
            <a:r>
              <a:rPr lang="en-US" sz="2400" dirty="0" smtClean="0">
                <a:latin typeface="Times New Roman"/>
              </a:rPr>
              <a:t>Indirect Information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/>
              </a:rPr>
              <a:t>The Motivation</a:t>
            </a:r>
            <a:endParaRPr lang="en-US" dirty="0">
              <a:latin typeface="Times New Roman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/>
              </a:rPr>
              <a:t>What if you want to program a Clue game?  Players should be able to play against the computer</a:t>
            </a:r>
          </a:p>
          <a:p>
            <a:r>
              <a:rPr lang="en-US" dirty="0" smtClean="0">
                <a:latin typeface="Times New Roman"/>
              </a:rPr>
              <a:t>Always looking for ways to make better algorithms, better AI</a:t>
            </a:r>
            <a:endParaRPr lang="en-US" dirty="0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imulated Annealin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6800" y="3276600"/>
            <a:ext cx="5080000" cy="30861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/>
              </a:rPr>
              <a:t>AI Game Playing (1)</a:t>
            </a:r>
            <a:endParaRPr lang="en-US" dirty="0">
              <a:latin typeface="Times New Roman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/>
              </a:rPr>
              <a:t>Game playing</a:t>
            </a:r>
            <a:r>
              <a:rPr lang="en-US" dirty="0" smtClean="0">
                <a:latin typeface="Times New Roman"/>
              </a:rPr>
              <a:t> is one </a:t>
            </a:r>
            <a:r>
              <a:rPr lang="en-US" dirty="0" smtClean="0">
                <a:latin typeface="Times New Roman"/>
              </a:rPr>
              <a:t>of the most well studied areas of AI</a:t>
            </a:r>
          </a:p>
          <a:p>
            <a:pPr lvl="1"/>
            <a:r>
              <a:rPr lang="en-US" dirty="0" smtClean="0">
                <a:latin typeface="Times New Roman"/>
              </a:rPr>
              <a:t>Tree/Graph Search</a:t>
            </a:r>
          </a:p>
          <a:p>
            <a:pPr lvl="1"/>
            <a:r>
              <a:rPr lang="en-US" dirty="0" smtClean="0">
                <a:latin typeface="Times New Roman"/>
              </a:rPr>
              <a:t>Hill Climbing</a:t>
            </a:r>
          </a:p>
          <a:p>
            <a:pPr lvl="1"/>
            <a:r>
              <a:rPr lang="en-US" dirty="0" smtClean="0">
                <a:latin typeface="Times New Roman"/>
              </a:rPr>
              <a:t>Simulated Annealing</a:t>
            </a:r>
          </a:p>
          <a:p>
            <a:pPr lvl="1"/>
            <a:endParaRPr lang="en-US" dirty="0" smtClean="0">
              <a:latin typeface="Times New Roman"/>
            </a:endParaRPr>
          </a:p>
          <a:p>
            <a:pPr>
              <a:buNone/>
            </a:pPr>
            <a:endParaRPr lang="en-US" dirty="0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/>
              </a:rPr>
              <a:t>AI Game Playing (2)</a:t>
            </a:r>
            <a:endParaRPr lang="en-US" dirty="0">
              <a:latin typeface="Times New Roman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3800" y="1600200"/>
            <a:ext cx="4953000" cy="4525963"/>
          </a:xfrm>
        </p:spPr>
        <p:txBody>
          <a:bodyPr>
            <a:normAutofit/>
          </a:bodyPr>
          <a:lstStyle/>
          <a:p>
            <a:r>
              <a:rPr lang="en-US" dirty="0" err="1" smtClean="0">
                <a:latin typeface="Times New Roman"/>
              </a:rPr>
              <a:t>Chenghui</a:t>
            </a:r>
            <a:r>
              <a:rPr lang="en-US" dirty="0" smtClean="0">
                <a:latin typeface="Times New Roman"/>
              </a:rPr>
              <a:t> </a:t>
            </a:r>
            <a:r>
              <a:rPr lang="en-US" dirty="0" err="1" smtClean="0">
                <a:latin typeface="Times New Roman"/>
              </a:rPr>
              <a:t>Cai</a:t>
            </a:r>
            <a:r>
              <a:rPr lang="en-US" dirty="0" smtClean="0">
                <a:latin typeface="Times New Roman"/>
              </a:rPr>
              <a:t> &amp; Silvia Ferrari (Duke)</a:t>
            </a:r>
          </a:p>
          <a:p>
            <a:pPr lvl="1"/>
            <a:r>
              <a:rPr lang="en-US" dirty="0" smtClean="0">
                <a:latin typeface="Times New Roman"/>
              </a:rPr>
              <a:t>Neural Network &amp; Machine Learning Approach to Clue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27150"/>
            <a:ext cx="2794000" cy="42037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5715000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/>
              </a:rPr>
              <a:t>Deep Blue (1997)</a:t>
            </a:r>
            <a:endParaRPr lang="en-US" dirty="0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/>
              </a:rPr>
              <a:t>The Goal</a:t>
            </a:r>
            <a:endParaRPr lang="en-US" dirty="0">
              <a:latin typeface="Times New Roman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latin typeface="Times New Roman"/>
              </a:rPr>
              <a:t>Apply AI </a:t>
            </a:r>
            <a:r>
              <a:rPr lang="en-US" dirty="0" smtClean="0">
                <a:latin typeface="Times New Roman"/>
              </a:rPr>
              <a:t>G</a:t>
            </a:r>
            <a:r>
              <a:rPr lang="en-US" dirty="0" smtClean="0">
                <a:latin typeface="Times New Roman"/>
              </a:rPr>
              <a:t>ame </a:t>
            </a:r>
            <a:r>
              <a:rPr lang="en-US" dirty="0" smtClean="0">
                <a:latin typeface="Times New Roman"/>
              </a:rPr>
              <a:t>P</a:t>
            </a:r>
            <a:r>
              <a:rPr lang="en-US" dirty="0" smtClean="0">
                <a:latin typeface="Times New Roman"/>
              </a:rPr>
              <a:t>laying to Clue</a:t>
            </a:r>
          </a:p>
          <a:p>
            <a:r>
              <a:rPr lang="en-US" dirty="0" smtClean="0">
                <a:latin typeface="Times New Roman"/>
              </a:rPr>
              <a:t>Start with simple algorithms, move to more complex</a:t>
            </a:r>
          </a:p>
          <a:p>
            <a:pPr lvl="1"/>
            <a:r>
              <a:rPr lang="en-US" dirty="0" smtClean="0">
                <a:latin typeface="Times New Roman"/>
              </a:rPr>
              <a:t>Tree/Graph Search</a:t>
            </a:r>
          </a:p>
          <a:p>
            <a:pPr lvl="1"/>
            <a:r>
              <a:rPr lang="en-US" dirty="0" smtClean="0">
                <a:latin typeface="Times New Roman"/>
              </a:rPr>
              <a:t>Hill Climbing</a:t>
            </a:r>
          </a:p>
          <a:p>
            <a:pPr lvl="1"/>
            <a:r>
              <a:rPr lang="en-US" dirty="0" smtClean="0">
                <a:latin typeface="Times New Roman"/>
              </a:rPr>
              <a:t>Machine Learning</a:t>
            </a:r>
          </a:p>
          <a:p>
            <a:endParaRPr lang="en-US" dirty="0" smtClean="0">
              <a:latin typeface="Times New Roman"/>
            </a:endParaRPr>
          </a:p>
          <a:p>
            <a:r>
              <a:rPr lang="en-US" dirty="0" smtClean="0">
                <a:latin typeface="Times New Roman"/>
              </a:rPr>
              <a:t>Time </a:t>
            </a:r>
            <a:r>
              <a:rPr lang="en-US" dirty="0" smtClean="0">
                <a:latin typeface="Times New Roman"/>
              </a:rPr>
              <a:t>permitting</a:t>
            </a:r>
          </a:p>
          <a:p>
            <a:pPr lvl="1"/>
            <a:r>
              <a:rPr lang="en-US" dirty="0" smtClean="0">
                <a:latin typeface="Times New Roman"/>
              </a:rPr>
              <a:t>Play my best algorithm against Duke’s</a:t>
            </a:r>
            <a:endParaRPr lang="en-US" dirty="0" smtClean="0">
              <a:latin typeface="Times New Roman"/>
            </a:endParaRPr>
          </a:p>
          <a:p>
            <a:pPr lvl="1"/>
            <a:r>
              <a:rPr lang="en-US" dirty="0" smtClean="0">
                <a:latin typeface="Times New Roman"/>
              </a:rPr>
              <a:t>Make an </a:t>
            </a:r>
            <a:r>
              <a:rPr lang="en-US" dirty="0" err="1" smtClean="0">
                <a:latin typeface="Times New Roman"/>
              </a:rPr>
              <a:t>iPhone</a:t>
            </a:r>
            <a:r>
              <a:rPr lang="en-US" dirty="0" smtClean="0">
                <a:latin typeface="Times New Roman"/>
              </a:rPr>
              <a:t> game</a:t>
            </a:r>
            <a:r>
              <a:rPr lang="en-US" dirty="0" smtClean="0">
                <a:latin typeface="Times New Roman"/>
              </a:rPr>
              <a:t> in which the </a:t>
            </a:r>
            <a:r>
              <a:rPr lang="en-US" dirty="0" smtClean="0">
                <a:latin typeface="Times New Roman"/>
              </a:rPr>
              <a:t>player can play against my </a:t>
            </a:r>
            <a:r>
              <a:rPr lang="en-US" dirty="0" err="1" smtClean="0">
                <a:latin typeface="Times New Roman"/>
              </a:rPr>
              <a:t>algorithm(s</a:t>
            </a:r>
            <a:r>
              <a:rPr lang="en-US" dirty="0" smtClean="0">
                <a:latin typeface="Times New Roman"/>
              </a:rPr>
              <a:t>)</a:t>
            </a:r>
          </a:p>
          <a:p>
            <a:pPr>
              <a:buNone/>
            </a:pPr>
            <a:endParaRPr lang="en-US" dirty="0" smtClean="0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/>
              </a:rPr>
              <a:t>Roadmap</a:t>
            </a:r>
            <a:endParaRPr lang="en-US" dirty="0">
              <a:latin typeface="Times New Roman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latin typeface="Times New Roman"/>
              </a:rPr>
              <a:t>Start with tree search</a:t>
            </a:r>
          </a:p>
          <a:p>
            <a:r>
              <a:rPr lang="en-US" dirty="0" smtClean="0">
                <a:latin typeface="Times New Roman"/>
              </a:rPr>
              <a:t>Implement the environment where these algorithms will play each other</a:t>
            </a:r>
          </a:p>
          <a:p>
            <a:r>
              <a:rPr lang="en-US" dirty="0" smtClean="0">
                <a:latin typeface="Times New Roman"/>
              </a:rPr>
              <a:t>Attempt to define several potential “objective functions”  (Winter Break)</a:t>
            </a:r>
          </a:p>
          <a:p>
            <a:r>
              <a:rPr lang="en-US" dirty="0" smtClean="0">
                <a:latin typeface="Times New Roman"/>
              </a:rPr>
              <a:t>Implement Hill Climbing, try to plug in the objective functions</a:t>
            </a:r>
          </a:p>
          <a:p>
            <a:r>
              <a:rPr lang="en-US" dirty="0" smtClean="0">
                <a:latin typeface="Times New Roman"/>
              </a:rPr>
              <a:t>Run the algorithms against each other &amp; the Duke algorithm</a:t>
            </a:r>
            <a:endParaRPr lang="en-US" dirty="0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/>
              </a:rPr>
              <a:t>Defining Success</a:t>
            </a:r>
            <a:endParaRPr lang="en-US" dirty="0">
              <a:latin typeface="Times New Roman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/>
              </a:rPr>
              <a:t>Finish at least two algorithms</a:t>
            </a:r>
          </a:p>
          <a:p>
            <a:pPr lvl="1"/>
            <a:r>
              <a:rPr lang="en-US" dirty="0" smtClean="0">
                <a:latin typeface="Times New Roman"/>
              </a:rPr>
              <a:t>Play them against each other, evaluate</a:t>
            </a:r>
          </a:p>
          <a:p>
            <a:pPr lvl="1"/>
            <a:r>
              <a:rPr lang="en-US" dirty="0" smtClean="0">
                <a:latin typeface="Times New Roman"/>
              </a:rPr>
              <a:t>Play the best one against Duke’s algorithm</a:t>
            </a:r>
          </a:p>
          <a:p>
            <a:r>
              <a:rPr lang="en-US" dirty="0" smtClean="0">
                <a:latin typeface="Times New Roman"/>
              </a:rPr>
              <a:t>Potentially make a game so you can play both of my algorithms</a:t>
            </a:r>
            <a:endParaRPr lang="en-US" dirty="0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</TotalTime>
  <Words>329</Words>
  <Application>Microsoft Macintosh PowerPoint</Application>
  <PresentationFormat>On-screen Show (4:3)</PresentationFormat>
  <Paragraphs>53</Paragraphs>
  <Slides>11</Slides>
  <Notes>1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Playing Clue</vt:lpstr>
      <vt:lpstr>_x000F_Overview</vt:lpstr>
      <vt:lpstr>The Game</vt:lpstr>
      <vt:lpstr>The Motivation</vt:lpstr>
      <vt:lpstr>AI Game Playing (1)</vt:lpstr>
      <vt:lpstr>AI Game Playing (2)</vt:lpstr>
      <vt:lpstr>The Goal</vt:lpstr>
      <vt:lpstr>Roadmap</vt:lpstr>
      <vt:lpstr>Defining Success</vt:lpstr>
      <vt:lpstr>Challenges</vt:lpstr>
      <vt:lpstr>    Questions?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Playing Clue</dc:title>
  <dc:creator>Riley Siebel</dc:creator>
  <cp:lastModifiedBy>Riley Siebel</cp:lastModifiedBy>
  <cp:revision>17</cp:revision>
  <dcterms:created xsi:type="dcterms:W3CDTF">2010-10-11T13:15:27Z</dcterms:created>
  <dcterms:modified xsi:type="dcterms:W3CDTF">2010-10-11T16:41:01Z</dcterms:modified>
</cp:coreProperties>
</file>