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Tipos de aplicaciones: </a:t>
            </a:r>
            <a:br>
              <a:rPr lang="es-MX" dirty="0"/>
            </a:br>
            <a:r>
              <a:rPr lang="es-MX" dirty="0"/>
              <a:t>1.3 Blogs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Carlos Eduardo García </a:t>
            </a:r>
            <a:r>
              <a:rPr lang="es-MX" dirty="0" err="1"/>
              <a:t>García</a:t>
            </a:r>
            <a:endParaRPr lang="es-MX" dirty="0"/>
          </a:p>
          <a:p>
            <a:r>
              <a:rPr lang="es-MX" dirty="0"/>
              <a:t>Alan Octavio Rivera Leal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40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</TotalTime>
  <Words>12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Tipos de aplicaciones:  1.3 Blogs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aplicaciones:  1.3 Blogs</dc:title>
  <dc:creator>Alan Octavio Rivera Leal</dc:creator>
  <cp:lastModifiedBy>Alan Octavio Rivera Leal</cp:lastModifiedBy>
  <cp:revision>1</cp:revision>
  <dcterms:created xsi:type="dcterms:W3CDTF">2016-08-21T06:28:07Z</dcterms:created>
  <dcterms:modified xsi:type="dcterms:W3CDTF">2016-08-21T06:30:22Z</dcterms:modified>
</cp:coreProperties>
</file>