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15.jpeg" ContentType="image/jpeg"/>
  <Override PartName="/ppt/media/image14.png" ContentType="image/png"/>
  <Override PartName="/ppt/media/image13.png" ContentType="image/png"/>
  <Override PartName="/ppt/media/image11.png" ContentType="image/png"/>
  <Override PartName="/ppt/media/image10.png" ContentType="image/png"/>
  <Override PartName="/ppt/media/image12.png" ContentType="image/png"/>
  <Override PartName="/ppt/media/image9.jpeg" ContentType="image/jpeg"/>
  <Override PartName="/ppt/media/image5.png" ContentType="image/png"/>
  <Override PartName="/ppt/media/image8.jpeg" ContentType="image/jpeg"/>
  <Override PartName="/ppt/media/image18.png" ContentType="image/png"/>
  <Override PartName="/ppt/media/image7.jpeg" ContentType="image/jpeg"/>
  <Override PartName="/ppt/media/image6.png" ContentType="image/png"/>
  <Override PartName="/ppt/media/image4.png" ContentType="image/png"/>
  <Override PartName="/ppt/media/image17.png" ContentType="image/png"/>
  <Override PartName="/ppt/media/image3.png" ContentType="image/png"/>
  <Override PartName="/ppt/media/image16.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27" name="PlaceHolder 2"/>
          <p:cNvSpPr>
            <a:spLocks noGrp="1"/>
          </p:cNvSpPr>
          <p:nvPr>
            <p:ph type="body"/>
          </p:nvPr>
        </p:nvSpPr>
        <p:spPr>
          <a:xfrm>
            <a:off x="906840" y="2034360"/>
            <a:ext cx="8315640" cy="2115360"/>
          </a:xfrm>
          <a:prstGeom prst="rect">
            <a:avLst/>
          </a:prstGeom>
        </p:spPr>
        <p:txBody>
          <a:bodyPr lIns="0" rIns="0" tIns="0" bIns="0"/>
          <a:p>
            <a:endParaRPr/>
          </a:p>
        </p:txBody>
      </p:sp>
      <p:sp>
        <p:nvSpPr>
          <p:cNvPr id="28" name="PlaceHolder 3"/>
          <p:cNvSpPr>
            <a:spLocks noGrp="1"/>
          </p:cNvSpPr>
          <p:nvPr>
            <p:ph type="body"/>
          </p:nvPr>
        </p:nvSpPr>
        <p:spPr>
          <a:xfrm>
            <a:off x="906840" y="4350960"/>
            <a:ext cx="8315640" cy="21153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30" name="PlaceHolder 2"/>
          <p:cNvSpPr>
            <a:spLocks noGrp="1"/>
          </p:cNvSpPr>
          <p:nvPr>
            <p:ph type="body"/>
          </p:nvPr>
        </p:nvSpPr>
        <p:spPr>
          <a:xfrm>
            <a:off x="906840" y="2034360"/>
            <a:ext cx="4057920" cy="2115360"/>
          </a:xfrm>
          <a:prstGeom prst="rect">
            <a:avLst/>
          </a:prstGeom>
        </p:spPr>
        <p:txBody>
          <a:bodyPr lIns="0" rIns="0" tIns="0" bIns="0"/>
          <a:p>
            <a:endParaRPr/>
          </a:p>
        </p:txBody>
      </p:sp>
      <p:sp>
        <p:nvSpPr>
          <p:cNvPr id="31" name="PlaceHolder 3"/>
          <p:cNvSpPr>
            <a:spLocks noGrp="1"/>
          </p:cNvSpPr>
          <p:nvPr>
            <p:ph type="body"/>
          </p:nvPr>
        </p:nvSpPr>
        <p:spPr>
          <a:xfrm>
            <a:off x="5168160" y="2034360"/>
            <a:ext cx="4057920" cy="2115360"/>
          </a:xfrm>
          <a:prstGeom prst="rect">
            <a:avLst/>
          </a:prstGeom>
        </p:spPr>
        <p:txBody>
          <a:bodyPr lIns="0" rIns="0" tIns="0" bIns="0"/>
          <a:p>
            <a:endParaRPr/>
          </a:p>
        </p:txBody>
      </p:sp>
      <p:sp>
        <p:nvSpPr>
          <p:cNvPr id="32" name="PlaceHolder 4"/>
          <p:cNvSpPr>
            <a:spLocks noGrp="1"/>
          </p:cNvSpPr>
          <p:nvPr>
            <p:ph type="body"/>
          </p:nvPr>
        </p:nvSpPr>
        <p:spPr>
          <a:xfrm>
            <a:off x="5168160" y="4350960"/>
            <a:ext cx="4057920" cy="2115360"/>
          </a:xfrm>
          <a:prstGeom prst="rect">
            <a:avLst/>
          </a:prstGeom>
        </p:spPr>
        <p:txBody>
          <a:bodyPr lIns="0" rIns="0" tIns="0" bIns="0"/>
          <a:p>
            <a:endParaRPr/>
          </a:p>
        </p:txBody>
      </p:sp>
      <p:sp>
        <p:nvSpPr>
          <p:cNvPr id="33" name="PlaceHolder 5"/>
          <p:cNvSpPr>
            <a:spLocks noGrp="1"/>
          </p:cNvSpPr>
          <p:nvPr>
            <p:ph type="body"/>
          </p:nvPr>
        </p:nvSpPr>
        <p:spPr>
          <a:xfrm>
            <a:off x="906840" y="4350960"/>
            <a:ext cx="4057920" cy="21153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35" name="PlaceHolder 2"/>
          <p:cNvSpPr>
            <a:spLocks noGrp="1"/>
          </p:cNvSpPr>
          <p:nvPr>
            <p:ph type="body"/>
          </p:nvPr>
        </p:nvSpPr>
        <p:spPr>
          <a:xfrm>
            <a:off x="906840" y="2034360"/>
            <a:ext cx="8315640" cy="4434840"/>
          </a:xfrm>
          <a:prstGeom prst="rect">
            <a:avLst/>
          </a:prstGeom>
        </p:spPr>
        <p:txBody>
          <a:bodyPr lIns="0" rIns="0" tIns="0" bIns="0"/>
          <a:p>
            <a:endParaRPr/>
          </a:p>
        </p:txBody>
      </p:sp>
      <p:sp>
        <p:nvSpPr>
          <p:cNvPr id="36" name="PlaceHolder 3"/>
          <p:cNvSpPr>
            <a:spLocks noGrp="1"/>
          </p:cNvSpPr>
          <p:nvPr>
            <p:ph type="body"/>
          </p:nvPr>
        </p:nvSpPr>
        <p:spPr>
          <a:xfrm>
            <a:off x="906840" y="2034360"/>
            <a:ext cx="8315640" cy="4434840"/>
          </a:xfrm>
          <a:prstGeom prst="rect">
            <a:avLst/>
          </a:prstGeom>
        </p:spPr>
        <p:txBody>
          <a:bodyPr lIns="0" rIns="0" tIns="0" bIns="0"/>
          <a:p>
            <a:endParaRPr/>
          </a:p>
        </p:txBody>
      </p:sp>
      <p:pic>
        <p:nvPicPr>
          <p:cNvPr id="37" name="" descr=""/>
          <p:cNvPicPr/>
          <p:nvPr/>
        </p:nvPicPr>
        <p:blipFill>
          <a:blip r:embed="rId2"/>
          <a:stretch>
            <a:fillRect/>
          </a:stretch>
        </p:blipFill>
        <p:spPr>
          <a:xfrm>
            <a:off x="2285280" y="2034000"/>
            <a:ext cx="5558040" cy="4434840"/>
          </a:xfrm>
          <a:prstGeom prst="rect">
            <a:avLst/>
          </a:prstGeom>
          <a:ln>
            <a:noFill/>
          </a:ln>
        </p:spPr>
      </p:pic>
      <p:pic>
        <p:nvPicPr>
          <p:cNvPr id="38" name="" descr=""/>
          <p:cNvPicPr/>
          <p:nvPr/>
        </p:nvPicPr>
        <p:blipFill>
          <a:blip r:embed="rId3"/>
          <a:stretch>
            <a:fillRect/>
          </a:stretch>
        </p:blipFill>
        <p:spPr>
          <a:xfrm>
            <a:off x="2285280" y="2034000"/>
            <a:ext cx="5558040" cy="4434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48" name="PlaceHolder 2"/>
          <p:cNvSpPr>
            <a:spLocks noGrp="1"/>
          </p:cNvSpPr>
          <p:nvPr>
            <p:ph type="subTitle"/>
          </p:nvPr>
        </p:nvSpPr>
        <p:spPr>
          <a:xfrm>
            <a:off x="906840" y="2034360"/>
            <a:ext cx="8315640" cy="44352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50" name="PlaceHolder 2"/>
          <p:cNvSpPr>
            <a:spLocks noGrp="1"/>
          </p:cNvSpPr>
          <p:nvPr>
            <p:ph type="body"/>
          </p:nvPr>
        </p:nvSpPr>
        <p:spPr>
          <a:xfrm>
            <a:off x="906840" y="2034360"/>
            <a:ext cx="8315640" cy="44348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52" name="PlaceHolder 2"/>
          <p:cNvSpPr>
            <a:spLocks noGrp="1"/>
          </p:cNvSpPr>
          <p:nvPr>
            <p:ph type="body"/>
          </p:nvPr>
        </p:nvSpPr>
        <p:spPr>
          <a:xfrm>
            <a:off x="906840" y="2034360"/>
            <a:ext cx="4057920" cy="4434840"/>
          </a:xfrm>
          <a:prstGeom prst="rect">
            <a:avLst/>
          </a:prstGeom>
        </p:spPr>
        <p:txBody>
          <a:bodyPr lIns="0" rIns="0" tIns="0" bIns="0"/>
          <a:p>
            <a:endParaRPr/>
          </a:p>
        </p:txBody>
      </p:sp>
      <p:sp>
        <p:nvSpPr>
          <p:cNvPr id="53" name="PlaceHolder 3"/>
          <p:cNvSpPr>
            <a:spLocks noGrp="1"/>
          </p:cNvSpPr>
          <p:nvPr>
            <p:ph type="body"/>
          </p:nvPr>
        </p:nvSpPr>
        <p:spPr>
          <a:xfrm>
            <a:off x="5168160" y="2034360"/>
            <a:ext cx="4057920" cy="44348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06840" y="315720"/>
            <a:ext cx="8315640" cy="15991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06840" y="315720"/>
            <a:ext cx="8315640" cy="74124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57" name="PlaceHolder 2"/>
          <p:cNvSpPr>
            <a:spLocks noGrp="1"/>
          </p:cNvSpPr>
          <p:nvPr>
            <p:ph type="body"/>
          </p:nvPr>
        </p:nvSpPr>
        <p:spPr>
          <a:xfrm>
            <a:off x="906840" y="2034360"/>
            <a:ext cx="4057920" cy="2115360"/>
          </a:xfrm>
          <a:prstGeom prst="rect">
            <a:avLst/>
          </a:prstGeom>
        </p:spPr>
        <p:txBody>
          <a:bodyPr lIns="0" rIns="0" tIns="0" bIns="0"/>
          <a:p>
            <a:endParaRPr/>
          </a:p>
        </p:txBody>
      </p:sp>
      <p:sp>
        <p:nvSpPr>
          <p:cNvPr id="58" name="PlaceHolder 3"/>
          <p:cNvSpPr>
            <a:spLocks noGrp="1"/>
          </p:cNvSpPr>
          <p:nvPr>
            <p:ph type="body"/>
          </p:nvPr>
        </p:nvSpPr>
        <p:spPr>
          <a:xfrm>
            <a:off x="906840" y="4350960"/>
            <a:ext cx="4057920" cy="2115360"/>
          </a:xfrm>
          <a:prstGeom prst="rect">
            <a:avLst/>
          </a:prstGeom>
        </p:spPr>
        <p:txBody>
          <a:bodyPr lIns="0" rIns="0" tIns="0" bIns="0"/>
          <a:p>
            <a:endParaRPr/>
          </a:p>
        </p:txBody>
      </p:sp>
      <p:sp>
        <p:nvSpPr>
          <p:cNvPr id="59" name="PlaceHolder 4"/>
          <p:cNvSpPr>
            <a:spLocks noGrp="1"/>
          </p:cNvSpPr>
          <p:nvPr>
            <p:ph type="body"/>
          </p:nvPr>
        </p:nvSpPr>
        <p:spPr>
          <a:xfrm>
            <a:off x="5168160" y="2034360"/>
            <a:ext cx="4057920" cy="44348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6" name="PlaceHolder 2"/>
          <p:cNvSpPr>
            <a:spLocks noGrp="1"/>
          </p:cNvSpPr>
          <p:nvPr>
            <p:ph type="subTitle"/>
          </p:nvPr>
        </p:nvSpPr>
        <p:spPr>
          <a:xfrm>
            <a:off x="906840" y="2034360"/>
            <a:ext cx="8315640" cy="44352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61" name="PlaceHolder 2"/>
          <p:cNvSpPr>
            <a:spLocks noGrp="1"/>
          </p:cNvSpPr>
          <p:nvPr>
            <p:ph type="body"/>
          </p:nvPr>
        </p:nvSpPr>
        <p:spPr>
          <a:xfrm>
            <a:off x="906840" y="2034360"/>
            <a:ext cx="4057920" cy="4434840"/>
          </a:xfrm>
          <a:prstGeom prst="rect">
            <a:avLst/>
          </a:prstGeom>
        </p:spPr>
        <p:txBody>
          <a:bodyPr lIns="0" rIns="0" tIns="0" bIns="0"/>
          <a:p>
            <a:endParaRPr/>
          </a:p>
        </p:txBody>
      </p:sp>
      <p:sp>
        <p:nvSpPr>
          <p:cNvPr id="62" name="PlaceHolder 3"/>
          <p:cNvSpPr>
            <a:spLocks noGrp="1"/>
          </p:cNvSpPr>
          <p:nvPr>
            <p:ph type="body"/>
          </p:nvPr>
        </p:nvSpPr>
        <p:spPr>
          <a:xfrm>
            <a:off x="5168160" y="2034360"/>
            <a:ext cx="4057920" cy="2115360"/>
          </a:xfrm>
          <a:prstGeom prst="rect">
            <a:avLst/>
          </a:prstGeom>
        </p:spPr>
        <p:txBody>
          <a:bodyPr lIns="0" rIns="0" tIns="0" bIns="0"/>
          <a:p>
            <a:endParaRPr/>
          </a:p>
        </p:txBody>
      </p:sp>
      <p:sp>
        <p:nvSpPr>
          <p:cNvPr id="63" name="PlaceHolder 4"/>
          <p:cNvSpPr>
            <a:spLocks noGrp="1"/>
          </p:cNvSpPr>
          <p:nvPr>
            <p:ph type="body"/>
          </p:nvPr>
        </p:nvSpPr>
        <p:spPr>
          <a:xfrm>
            <a:off x="5168160" y="4350960"/>
            <a:ext cx="4057920" cy="21153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65" name="PlaceHolder 2"/>
          <p:cNvSpPr>
            <a:spLocks noGrp="1"/>
          </p:cNvSpPr>
          <p:nvPr>
            <p:ph type="body"/>
          </p:nvPr>
        </p:nvSpPr>
        <p:spPr>
          <a:xfrm>
            <a:off x="906840" y="2034360"/>
            <a:ext cx="4057920" cy="2115360"/>
          </a:xfrm>
          <a:prstGeom prst="rect">
            <a:avLst/>
          </a:prstGeom>
        </p:spPr>
        <p:txBody>
          <a:bodyPr lIns="0" rIns="0" tIns="0" bIns="0"/>
          <a:p>
            <a:endParaRPr/>
          </a:p>
        </p:txBody>
      </p:sp>
      <p:sp>
        <p:nvSpPr>
          <p:cNvPr id="66" name="PlaceHolder 3"/>
          <p:cNvSpPr>
            <a:spLocks noGrp="1"/>
          </p:cNvSpPr>
          <p:nvPr>
            <p:ph type="body"/>
          </p:nvPr>
        </p:nvSpPr>
        <p:spPr>
          <a:xfrm>
            <a:off x="5168160" y="2034360"/>
            <a:ext cx="4057920" cy="2115360"/>
          </a:xfrm>
          <a:prstGeom prst="rect">
            <a:avLst/>
          </a:prstGeom>
        </p:spPr>
        <p:txBody>
          <a:bodyPr lIns="0" rIns="0" tIns="0" bIns="0"/>
          <a:p>
            <a:endParaRPr/>
          </a:p>
        </p:txBody>
      </p:sp>
      <p:sp>
        <p:nvSpPr>
          <p:cNvPr id="67" name="PlaceHolder 4"/>
          <p:cNvSpPr>
            <a:spLocks noGrp="1"/>
          </p:cNvSpPr>
          <p:nvPr>
            <p:ph type="body"/>
          </p:nvPr>
        </p:nvSpPr>
        <p:spPr>
          <a:xfrm>
            <a:off x="906840" y="4350960"/>
            <a:ext cx="8315640" cy="21153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69" name="PlaceHolder 2"/>
          <p:cNvSpPr>
            <a:spLocks noGrp="1"/>
          </p:cNvSpPr>
          <p:nvPr>
            <p:ph type="body"/>
          </p:nvPr>
        </p:nvSpPr>
        <p:spPr>
          <a:xfrm>
            <a:off x="906840" y="2034360"/>
            <a:ext cx="8315640" cy="2115360"/>
          </a:xfrm>
          <a:prstGeom prst="rect">
            <a:avLst/>
          </a:prstGeom>
        </p:spPr>
        <p:txBody>
          <a:bodyPr lIns="0" rIns="0" tIns="0" bIns="0"/>
          <a:p>
            <a:endParaRPr/>
          </a:p>
        </p:txBody>
      </p:sp>
      <p:sp>
        <p:nvSpPr>
          <p:cNvPr id="70" name="PlaceHolder 3"/>
          <p:cNvSpPr>
            <a:spLocks noGrp="1"/>
          </p:cNvSpPr>
          <p:nvPr>
            <p:ph type="body"/>
          </p:nvPr>
        </p:nvSpPr>
        <p:spPr>
          <a:xfrm>
            <a:off x="906840" y="4350960"/>
            <a:ext cx="8315640" cy="21153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72" name="PlaceHolder 2"/>
          <p:cNvSpPr>
            <a:spLocks noGrp="1"/>
          </p:cNvSpPr>
          <p:nvPr>
            <p:ph type="body"/>
          </p:nvPr>
        </p:nvSpPr>
        <p:spPr>
          <a:xfrm>
            <a:off x="906840" y="2034360"/>
            <a:ext cx="4057920" cy="2115360"/>
          </a:xfrm>
          <a:prstGeom prst="rect">
            <a:avLst/>
          </a:prstGeom>
        </p:spPr>
        <p:txBody>
          <a:bodyPr lIns="0" rIns="0" tIns="0" bIns="0"/>
          <a:p>
            <a:endParaRPr/>
          </a:p>
        </p:txBody>
      </p:sp>
      <p:sp>
        <p:nvSpPr>
          <p:cNvPr id="73" name="PlaceHolder 3"/>
          <p:cNvSpPr>
            <a:spLocks noGrp="1"/>
          </p:cNvSpPr>
          <p:nvPr>
            <p:ph type="body"/>
          </p:nvPr>
        </p:nvSpPr>
        <p:spPr>
          <a:xfrm>
            <a:off x="5168160" y="2034360"/>
            <a:ext cx="4057920" cy="2115360"/>
          </a:xfrm>
          <a:prstGeom prst="rect">
            <a:avLst/>
          </a:prstGeom>
        </p:spPr>
        <p:txBody>
          <a:bodyPr lIns="0" rIns="0" tIns="0" bIns="0"/>
          <a:p>
            <a:endParaRPr/>
          </a:p>
        </p:txBody>
      </p:sp>
      <p:sp>
        <p:nvSpPr>
          <p:cNvPr id="74" name="PlaceHolder 4"/>
          <p:cNvSpPr>
            <a:spLocks noGrp="1"/>
          </p:cNvSpPr>
          <p:nvPr>
            <p:ph type="body"/>
          </p:nvPr>
        </p:nvSpPr>
        <p:spPr>
          <a:xfrm>
            <a:off x="5168160" y="4350960"/>
            <a:ext cx="4057920" cy="2115360"/>
          </a:xfrm>
          <a:prstGeom prst="rect">
            <a:avLst/>
          </a:prstGeom>
        </p:spPr>
        <p:txBody>
          <a:bodyPr lIns="0" rIns="0" tIns="0" bIns="0"/>
          <a:p>
            <a:endParaRPr/>
          </a:p>
        </p:txBody>
      </p:sp>
      <p:sp>
        <p:nvSpPr>
          <p:cNvPr id="75" name="PlaceHolder 5"/>
          <p:cNvSpPr>
            <a:spLocks noGrp="1"/>
          </p:cNvSpPr>
          <p:nvPr>
            <p:ph type="body"/>
          </p:nvPr>
        </p:nvSpPr>
        <p:spPr>
          <a:xfrm>
            <a:off x="906840" y="4350960"/>
            <a:ext cx="4057920" cy="21153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77" name="PlaceHolder 2"/>
          <p:cNvSpPr>
            <a:spLocks noGrp="1"/>
          </p:cNvSpPr>
          <p:nvPr>
            <p:ph type="body"/>
          </p:nvPr>
        </p:nvSpPr>
        <p:spPr>
          <a:xfrm>
            <a:off x="906840" y="2034360"/>
            <a:ext cx="8315640" cy="4434840"/>
          </a:xfrm>
          <a:prstGeom prst="rect">
            <a:avLst/>
          </a:prstGeom>
        </p:spPr>
        <p:txBody>
          <a:bodyPr lIns="0" rIns="0" tIns="0" bIns="0"/>
          <a:p>
            <a:endParaRPr/>
          </a:p>
        </p:txBody>
      </p:sp>
      <p:sp>
        <p:nvSpPr>
          <p:cNvPr id="78" name="PlaceHolder 3"/>
          <p:cNvSpPr>
            <a:spLocks noGrp="1"/>
          </p:cNvSpPr>
          <p:nvPr>
            <p:ph type="body"/>
          </p:nvPr>
        </p:nvSpPr>
        <p:spPr>
          <a:xfrm>
            <a:off x="906840" y="2034360"/>
            <a:ext cx="8315640" cy="4434840"/>
          </a:xfrm>
          <a:prstGeom prst="rect">
            <a:avLst/>
          </a:prstGeom>
        </p:spPr>
        <p:txBody>
          <a:bodyPr lIns="0" rIns="0" tIns="0" bIns="0"/>
          <a:p>
            <a:endParaRPr/>
          </a:p>
        </p:txBody>
      </p:sp>
      <p:pic>
        <p:nvPicPr>
          <p:cNvPr id="79" name="" descr=""/>
          <p:cNvPicPr/>
          <p:nvPr/>
        </p:nvPicPr>
        <p:blipFill>
          <a:blip r:embed="rId2"/>
          <a:stretch>
            <a:fillRect/>
          </a:stretch>
        </p:blipFill>
        <p:spPr>
          <a:xfrm>
            <a:off x="2285280" y="2034000"/>
            <a:ext cx="5558040" cy="4434840"/>
          </a:xfrm>
          <a:prstGeom prst="rect">
            <a:avLst/>
          </a:prstGeom>
          <a:ln>
            <a:noFill/>
          </a:ln>
        </p:spPr>
      </p:pic>
      <p:pic>
        <p:nvPicPr>
          <p:cNvPr id="80" name="" descr=""/>
          <p:cNvPicPr/>
          <p:nvPr/>
        </p:nvPicPr>
        <p:blipFill>
          <a:blip r:embed="rId3"/>
          <a:stretch>
            <a:fillRect/>
          </a:stretch>
        </p:blipFill>
        <p:spPr>
          <a:xfrm>
            <a:off x="2285280" y="2034000"/>
            <a:ext cx="5558040" cy="4434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8" name="PlaceHolder 2"/>
          <p:cNvSpPr>
            <a:spLocks noGrp="1"/>
          </p:cNvSpPr>
          <p:nvPr>
            <p:ph type="body"/>
          </p:nvPr>
        </p:nvSpPr>
        <p:spPr>
          <a:xfrm>
            <a:off x="906840" y="2034360"/>
            <a:ext cx="8315640" cy="44348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10" name="PlaceHolder 2"/>
          <p:cNvSpPr>
            <a:spLocks noGrp="1"/>
          </p:cNvSpPr>
          <p:nvPr>
            <p:ph type="body"/>
          </p:nvPr>
        </p:nvSpPr>
        <p:spPr>
          <a:xfrm>
            <a:off x="906840" y="2034360"/>
            <a:ext cx="4057920" cy="4434840"/>
          </a:xfrm>
          <a:prstGeom prst="rect">
            <a:avLst/>
          </a:prstGeom>
        </p:spPr>
        <p:txBody>
          <a:bodyPr lIns="0" rIns="0" tIns="0" bIns="0"/>
          <a:p>
            <a:endParaRPr/>
          </a:p>
        </p:txBody>
      </p:sp>
      <p:sp>
        <p:nvSpPr>
          <p:cNvPr id="11" name="PlaceHolder 3"/>
          <p:cNvSpPr>
            <a:spLocks noGrp="1"/>
          </p:cNvSpPr>
          <p:nvPr>
            <p:ph type="body"/>
          </p:nvPr>
        </p:nvSpPr>
        <p:spPr>
          <a:xfrm>
            <a:off x="5168160" y="2034360"/>
            <a:ext cx="4057920" cy="44348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06840" y="315720"/>
            <a:ext cx="8315640" cy="15991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06840" y="315720"/>
            <a:ext cx="8315640" cy="74124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15" name="PlaceHolder 2"/>
          <p:cNvSpPr>
            <a:spLocks noGrp="1"/>
          </p:cNvSpPr>
          <p:nvPr>
            <p:ph type="body"/>
          </p:nvPr>
        </p:nvSpPr>
        <p:spPr>
          <a:xfrm>
            <a:off x="906840" y="2034360"/>
            <a:ext cx="4057920" cy="2115360"/>
          </a:xfrm>
          <a:prstGeom prst="rect">
            <a:avLst/>
          </a:prstGeom>
        </p:spPr>
        <p:txBody>
          <a:bodyPr lIns="0" rIns="0" tIns="0" bIns="0"/>
          <a:p>
            <a:endParaRPr/>
          </a:p>
        </p:txBody>
      </p:sp>
      <p:sp>
        <p:nvSpPr>
          <p:cNvPr id="16" name="PlaceHolder 3"/>
          <p:cNvSpPr>
            <a:spLocks noGrp="1"/>
          </p:cNvSpPr>
          <p:nvPr>
            <p:ph type="body"/>
          </p:nvPr>
        </p:nvSpPr>
        <p:spPr>
          <a:xfrm>
            <a:off x="906840" y="4350960"/>
            <a:ext cx="4057920" cy="2115360"/>
          </a:xfrm>
          <a:prstGeom prst="rect">
            <a:avLst/>
          </a:prstGeom>
        </p:spPr>
        <p:txBody>
          <a:bodyPr lIns="0" rIns="0" tIns="0" bIns="0"/>
          <a:p>
            <a:endParaRPr/>
          </a:p>
        </p:txBody>
      </p:sp>
      <p:sp>
        <p:nvSpPr>
          <p:cNvPr id="17" name="PlaceHolder 4"/>
          <p:cNvSpPr>
            <a:spLocks noGrp="1"/>
          </p:cNvSpPr>
          <p:nvPr>
            <p:ph type="body"/>
          </p:nvPr>
        </p:nvSpPr>
        <p:spPr>
          <a:xfrm>
            <a:off x="5168160" y="2034360"/>
            <a:ext cx="4057920" cy="44348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19" name="PlaceHolder 2"/>
          <p:cNvSpPr>
            <a:spLocks noGrp="1"/>
          </p:cNvSpPr>
          <p:nvPr>
            <p:ph type="body"/>
          </p:nvPr>
        </p:nvSpPr>
        <p:spPr>
          <a:xfrm>
            <a:off x="906840" y="2034360"/>
            <a:ext cx="4057920" cy="4434840"/>
          </a:xfrm>
          <a:prstGeom prst="rect">
            <a:avLst/>
          </a:prstGeom>
        </p:spPr>
        <p:txBody>
          <a:bodyPr lIns="0" rIns="0" tIns="0" bIns="0"/>
          <a:p>
            <a:endParaRPr/>
          </a:p>
        </p:txBody>
      </p:sp>
      <p:sp>
        <p:nvSpPr>
          <p:cNvPr id="20" name="PlaceHolder 3"/>
          <p:cNvSpPr>
            <a:spLocks noGrp="1"/>
          </p:cNvSpPr>
          <p:nvPr>
            <p:ph type="body"/>
          </p:nvPr>
        </p:nvSpPr>
        <p:spPr>
          <a:xfrm>
            <a:off x="5168160" y="2034360"/>
            <a:ext cx="4057920" cy="2115360"/>
          </a:xfrm>
          <a:prstGeom prst="rect">
            <a:avLst/>
          </a:prstGeom>
        </p:spPr>
        <p:txBody>
          <a:bodyPr lIns="0" rIns="0" tIns="0" bIns="0"/>
          <a:p>
            <a:endParaRPr/>
          </a:p>
        </p:txBody>
      </p:sp>
      <p:sp>
        <p:nvSpPr>
          <p:cNvPr id="21" name="PlaceHolder 4"/>
          <p:cNvSpPr>
            <a:spLocks noGrp="1"/>
          </p:cNvSpPr>
          <p:nvPr>
            <p:ph type="body"/>
          </p:nvPr>
        </p:nvSpPr>
        <p:spPr>
          <a:xfrm>
            <a:off x="5168160" y="4350960"/>
            <a:ext cx="4057920" cy="21153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06840" y="315720"/>
            <a:ext cx="8315640" cy="1599120"/>
          </a:xfrm>
          <a:prstGeom prst="rect">
            <a:avLst/>
          </a:prstGeom>
        </p:spPr>
        <p:txBody>
          <a:bodyPr lIns="0" rIns="0" tIns="0" bIns="0" anchor="ctr"/>
          <a:p>
            <a:endParaRPr/>
          </a:p>
        </p:txBody>
      </p:sp>
      <p:sp>
        <p:nvSpPr>
          <p:cNvPr id="23" name="PlaceHolder 2"/>
          <p:cNvSpPr>
            <a:spLocks noGrp="1"/>
          </p:cNvSpPr>
          <p:nvPr>
            <p:ph type="body"/>
          </p:nvPr>
        </p:nvSpPr>
        <p:spPr>
          <a:xfrm>
            <a:off x="906840" y="2034360"/>
            <a:ext cx="4057920" cy="2115360"/>
          </a:xfrm>
          <a:prstGeom prst="rect">
            <a:avLst/>
          </a:prstGeom>
        </p:spPr>
        <p:txBody>
          <a:bodyPr lIns="0" rIns="0" tIns="0" bIns="0"/>
          <a:p>
            <a:endParaRPr/>
          </a:p>
        </p:txBody>
      </p:sp>
      <p:sp>
        <p:nvSpPr>
          <p:cNvPr id="24" name="PlaceHolder 3"/>
          <p:cNvSpPr>
            <a:spLocks noGrp="1"/>
          </p:cNvSpPr>
          <p:nvPr>
            <p:ph type="body"/>
          </p:nvPr>
        </p:nvSpPr>
        <p:spPr>
          <a:xfrm>
            <a:off x="5168160" y="2034360"/>
            <a:ext cx="4057920" cy="2115360"/>
          </a:xfrm>
          <a:prstGeom prst="rect">
            <a:avLst/>
          </a:prstGeom>
        </p:spPr>
        <p:txBody>
          <a:bodyPr lIns="0" rIns="0" tIns="0" bIns="0"/>
          <a:p>
            <a:endParaRPr/>
          </a:p>
        </p:txBody>
      </p:sp>
      <p:sp>
        <p:nvSpPr>
          <p:cNvPr id="25" name="PlaceHolder 4"/>
          <p:cNvSpPr>
            <a:spLocks noGrp="1"/>
          </p:cNvSpPr>
          <p:nvPr>
            <p:ph type="body"/>
          </p:nvPr>
        </p:nvSpPr>
        <p:spPr>
          <a:xfrm>
            <a:off x="906840" y="4350960"/>
            <a:ext cx="8315640" cy="21153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43F6A495-B8EE-4BEF-A798-33B9C7D6B407}"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2520" y="7055640"/>
            <a:ext cx="10077120" cy="503640"/>
          </a:xfrm>
          <a:prstGeom prst="rect">
            <a:avLst/>
          </a:prstGeom>
          <a:solidFill>
            <a:srgbClr val="2683c6"/>
          </a:solidFill>
          <a:ln>
            <a:noFill/>
          </a:ln>
        </p:spPr>
      </p:sp>
      <p:sp>
        <p:nvSpPr>
          <p:cNvPr id="40" name="CustomShape 2"/>
          <p:cNvSpPr/>
          <p:nvPr/>
        </p:nvSpPr>
        <p:spPr>
          <a:xfrm>
            <a:off x="360" y="6982200"/>
            <a:ext cx="10077120" cy="70200"/>
          </a:xfrm>
          <a:prstGeom prst="rect">
            <a:avLst/>
          </a:prstGeom>
          <a:solidFill>
            <a:srgbClr val="1cade4"/>
          </a:solidFill>
          <a:ln>
            <a:noFill/>
          </a:ln>
        </p:spPr>
      </p:sp>
      <p:sp>
        <p:nvSpPr>
          <p:cNvPr id="41" name="CustomShape 3"/>
          <p:cNvSpPr/>
          <p:nvPr/>
        </p:nvSpPr>
        <p:spPr>
          <a:xfrm>
            <a:off x="986760" y="1915200"/>
            <a:ext cx="8240040" cy="720"/>
          </a:xfrm>
          <a:prstGeom prst="straightConnector1">
            <a:avLst/>
          </a:prstGeom>
          <a:noFill/>
          <a:ln w="9360">
            <a:solidFill>
              <a:srgbClr val="7f7f7f"/>
            </a:solidFill>
            <a:round/>
          </a:ln>
        </p:spPr>
      </p:sp>
      <p:sp>
        <p:nvSpPr>
          <p:cNvPr id="42" name="PlaceHolder 4"/>
          <p:cNvSpPr>
            <a:spLocks noGrp="1"/>
          </p:cNvSpPr>
          <p:nvPr>
            <p:ph type="title"/>
          </p:nvPr>
        </p:nvSpPr>
        <p:spPr>
          <a:xfrm>
            <a:off x="906840" y="315720"/>
            <a:ext cx="8315640" cy="1598760"/>
          </a:xfrm>
          <a:prstGeom prst="rect">
            <a:avLst/>
          </a:prstGeom>
        </p:spPr>
        <p:txBody>
          <a:bodyPr tIns="91440" bIns="91440" anchor="b"/>
          <a:p>
            <a:r>
              <a:rPr lang="en-US" sz="1400">
                <a:latin typeface="Arial"/>
              </a:rPr>
              <a:t>Click to edit the title text format</a:t>
            </a:r>
            <a:endParaRPr/>
          </a:p>
        </p:txBody>
      </p:sp>
      <p:sp>
        <p:nvSpPr>
          <p:cNvPr id="43" name="PlaceHolder 5"/>
          <p:cNvSpPr>
            <a:spLocks noGrp="1"/>
          </p:cNvSpPr>
          <p:nvPr>
            <p:ph type="body"/>
          </p:nvPr>
        </p:nvSpPr>
        <p:spPr>
          <a:xfrm>
            <a:off x="906840" y="2034360"/>
            <a:ext cx="8315640" cy="4434840"/>
          </a:xfrm>
          <a:prstGeom prst="rect">
            <a:avLst/>
          </a:prstGeom>
        </p:spPr>
        <p:txBody>
          <a:bodyPr tIns="91440" bIns="9144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1400">
                <a:latin typeface="Arial"/>
              </a:rPr>
              <a:t>Fifth Outline Level</a:t>
            </a:r>
            <a:endParaRPr/>
          </a:p>
          <a:p>
            <a:pPr lvl="5">
              <a:buSzPct val="45000"/>
              <a:buFont typeface="StarSymbol"/>
              <a:buChar char=""/>
            </a:pPr>
            <a:r>
              <a:rPr lang="en-US" sz="1400">
                <a:latin typeface="Arial"/>
              </a:rPr>
              <a:t>Sixth Outline Level</a:t>
            </a:r>
            <a:endParaRPr/>
          </a:p>
          <a:p>
            <a:pPr lvl="6">
              <a:buSzPct val="45000"/>
              <a:buFont typeface="StarSymbol"/>
              <a:buChar char=""/>
            </a:pPr>
            <a:r>
              <a:rPr lang="en-US" sz="1400">
                <a:latin typeface="Arial"/>
              </a:rPr>
              <a:t>Seventh Outline Level</a:t>
            </a:r>
            <a:endParaRPr/>
          </a:p>
        </p:txBody>
      </p:sp>
      <p:sp>
        <p:nvSpPr>
          <p:cNvPr id="44" name="PlaceHolder 6"/>
          <p:cNvSpPr>
            <a:spLocks noGrp="1"/>
          </p:cNvSpPr>
          <p:nvPr>
            <p:ph type="dt"/>
          </p:nvPr>
        </p:nvSpPr>
        <p:spPr>
          <a:xfrm>
            <a:off x="906840" y="7120800"/>
            <a:ext cx="2043720" cy="402120"/>
          </a:xfrm>
          <a:prstGeom prst="rect">
            <a:avLst/>
          </a:prstGeom>
        </p:spPr>
        <p:txBody>
          <a:bodyPr tIns="91440" bIns="91440" anchor="ctr"/>
          <a:p>
            <a:endParaRPr/>
          </a:p>
        </p:txBody>
      </p:sp>
      <p:sp>
        <p:nvSpPr>
          <p:cNvPr id="45" name="PlaceHolder 7"/>
          <p:cNvSpPr>
            <a:spLocks noGrp="1"/>
          </p:cNvSpPr>
          <p:nvPr>
            <p:ph type="ftr"/>
          </p:nvPr>
        </p:nvSpPr>
        <p:spPr>
          <a:xfrm>
            <a:off x="3047400" y="7120800"/>
            <a:ext cx="3987000" cy="402120"/>
          </a:xfrm>
          <a:prstGeom prst="rect">
            <a:avLst/>
          </a:prstGeom>
        </p:spPr>
        <p:txBody>
          <a:bodyPr tIns="91440" bIns="91440" anchor="ctr"/>
          <a:p>
            <a:endParaRPr/>
          </a:p>
        </p:txBody>
      </p:sp>
      <p:sp>
        <p:nvSpPr>
          <p:cNvPr id="46" name="PlaceHolder 8"/>
          <p:cNvSpPr>
            <a:spLocks noGrp="1"/>
          </p:cNvSpPr>
          <p:nvPr>
            <p:ph type="sldNum"/>
          </p:nvPr>
        </p:nvSpPr>
        <p:spPr>
          <a:xfrm>
            <a:off x="8184960" y="7120800"/>
            <a:ext cx="1084680" cy="402120"/>
          </a:xfrm>
          <a:prstGeom prst="rect">
            <a:avLst/>
          </a:prstGeom>
        </p:spPr>
        <p:txBody>
          <a:bodyPr tIns="91440" bIns="91440" anchor="ctr"/>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p:spPr>
        <p:txBody>
          <a:bodyPr lIns="0" rIns="0" tIns="0" bIns="0" anchor="ctr"/>
          <a:p>
            <a:pPr algn="ctr"/>
            <a:endParaRPr/>
          </a:p>
        </p:txBody>
      </p:sp>
      <p:sp>
        <p:nvSpPr>
          <p:cNvPr id="82" name="TextShape 2"/>
          <p:cNvSpPr txBox="1"/>
          <p:nvPr/>
        </p:nvSpPr>
        <p:spPr>
          <a:xfrm>
            <a:off x="504000" y="1769040"/>
            <a:ext cx="9071640" cy="4384440"/>
          </a:xfrm>
          <a:prstGeom prst="rect">
            <a:avLst/>
          </a:prstGeom>
        </p:spPr>
        <p:txBody>
          <a:bodyPr lIns="0" rIns="0" tIns="0" bIns="0" anchor="ctr"/>
          <a:p>
            <a:pPr algn="ct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3" name="Shape 102" descr=""/>
          <p:cNvPicPr/>
          <p:nvPr/>
        </p:nvPicPr>
        <p:blipFill>
          <a:blip r:embed="rId1"/>
          <a:srcRect l="232689" t="449508" r="364350" b="573084"/>
          <a:stretch>
            <a:fillRect/>
          </a:stretch>
        </p:blipFill>
        <p:spPr>
          <a:xfrm>
            <a:off x="7268400" y="5180040"/>
            <a:ext cx="2811240" cy="1763640"/>
          </a:xfrm>
          <a:prstGeom prst="rect">
            <a:avLst/>
          </a:prstGeom>
          <a:ln>
            <a:noFill/>
          </a:ln>
        </p:spPr>
      </p:pic>
      <p:pic>
        <p:nvPicPr>
          <p:cNvPr id="84" name="Shape 103" descr=""/>
          <p:cNvPicPr/>
          <p:nvPr/>
        </p:nvPicPr>
        <p:blipFill>
          <a:blip r:embed="rId2"/>
          <a:stretch>
            <a:fillRect/>
          </a:stretch>
        </p:blipFill>
        <p:spPr>
          <a:xfrm rot="19561200">
            <a:off x="6239880" y="56880"/>
            <a:ext cx="1798200" cy="1564200"/>
          </a:xfrm>
          <a:prstGeom prst="rect">
            <a:avLst/>
          </a:prstGeom>
          <a:ln>
            <a:noFill/>
          </a:ln>
        </p:spPr>
      </p:pic>
      <p:sp>
        <p:nvSpPr>
          <p:cNvPr id="85" name="TextShape 1"/>
          <p:cNvSpPr txBox="1"/>
          <p:nvPr/>
        </p:nvSpPr>
        <p:spPr>
          <a:xfrm>
            <a:off x="906840" y="315720"/>
            <a:ext cx="8315640" cy="1598760"/>
          </a:xfrm>
          <a:prstGeom prst="rect">
            <a:avLst/>
          </a:prstGeom>
        </p:spPr>
        <p:txBody>
          <a:bodyPr anchor="b"/>
          <a:p>
            <a:pPr>
              <a:lnSpc>
                <a:spcPct val="85000"/>
              </a:lnSpc>
            </a:pPr>
            <a:r>
              <a:rPr lang="en-US" sz="4800">
                <a:solidFill>
                  <a:srgbClr val="3f3f3f"/>
                </a:solidFill>
                <a:latin typeface="Calibri"/>
                <a:ea typeface="Calibri"/>
              </a:rPr>
              <a:t>CERTIFICACION</a:t>
            </a:r>
            <a:endParaRPr/>
          </a:p>
        </p:txBody>
      </p:sp>
      <p:sp>
        <p:nvSpPr>
          <p:cNvPr id="86" name="TextShape 2"/>
          <p:cNvSpPr txBox="1"/>
          <p:nvPr/>
        </p:nvSpPr>
        <p:spPr>
          <a:xfrm>
            <a:off x="906840" y="2034360"/>
            <a:ext cx="8315640" cy="4434840"/>
          </a:xfrm>
          <a:prstGeom prst="rect">
            <a:avLst/>
          </a:prstGeom>
        </p:spPr>
        <p:txBody>
          <a:bodyPr lIns="0" rIns="0"/>
          <a:p>
            <a:pPr>
              <a:lnSpc>
                <a:spcPct val="80000"/>
              </a:lnSpc>
              <a:buFont typeface="Calibri"/>
              <a:buChar char=" "/>
            </a:pPr>
            <a:r>
              <a:rPr lang="en-US" sz="1700">
                <a:solidFill>
                  <a:srgbClr val="3f3f3f"/>
                </a:solidFill>
                <a:latin typeface="Calibri"/>
                <a:ea typeface="Calibri"/>
              </a:rPr>
              <a:t>La </a:t>
            </a:r>
            <a:r>
              <a:rPr b="1" lang="en-US" sz="1700">
                <a:solidFill>
                  <a:srgbClr val="3f3f3f"/>
                </a:solidFill>
                <a:latin typeface="Calibri"/>
                <a:ea typeface="Calibri"/>
              </a:rPr>
              <a:t>Norma ISO 9001: 2008</a:t>
            </a:r>
            <a:r>
              <a:rPr lang="en-US" sz="1700">
                <a:solidFill>
                  <a:srgbClr val="3f3f3f"/>
                </a:solidFill>
                <a:latin typeface="Calibri"/>
                <a:ea typeface="Calibri"/>
              </a:rPr>
              <a:t> elaborada por la Organización Internacional para la Estandarización (ISO), determina los requisitos para un Sistema de gestión de la calidad (SGC) que pueden utilizarse para su aplicación interna por las organizaciones, sin importar si el producto o servicio lo brinda una organización pública o empresa privada, cualquiera que sea su tamaño, para su certificación o con fines contractuales.</a:t>
            </a:r>
            <a:endParaRPr/>
          </a:p>
          <a:p>
            <a:pPr>
              <a:lnSpc>
                <a:spcPct val="80000"/>
              </a:lnSpc>
              <a:buFont typeface="Calibri"/>
              <a:buChar char=" "/>
            </a:pPr>
            <a:r>
              <a:rPr b="1" lang="en-US" sz="1700">
                <a:solidFill>
                  <a:srgbClr val="3f3f3f"/>
                </a:solidFill>
                <a:latin typeface="Calibri"/>
                <a:ea typeface="Calibri"/>
              </a:rPr>
              <a:t>La nueva ISO 9001:2015 </a:t>
            </a:r>
            <a:r>
              <a:rPr lang="en-US" sz="1700">
                <a:solidFill>
                  <a:srgbClr val="3f3f3f"/>
                </a:solidFill>
                <a:latin typeface="Calibri"/>
                <a:ea typeface="Calibri"/>
              </a:rPr>
              <a:t>Desde junio del 2012 se inició la revisión de la versión actual de la norma; la intención es hacer una renovación mayor. Se busca que con el uso y certificación de esta norma las empresas sean más competitivas para el año 2020. Según el INLAC la norma cambiará en un 30%, respecto a la versión 2008; teniendo una estructura de alto nivel, incorporando dos nuevos requisitos quedando su estructura de la siguiente manera:</a:t>
            </a:r>
            <a:r>
              <a:rPr lang="en-US" sz="1700" u="sng" baseline="30000">
                <a:solidFill>
                  <a:srgbClr val="6eac1c"/>
                </a:solidFill>
                <a:latin typeface="Calibri"/>
                <a:ea typeface="Calibri"/>
              </a:rPr>
              <a:t>1</a:t>
            </a:r>
            <a:endParaRPr/>
          </a:p>
          <a:p>
            <a:pPr>
              <a:lnSpc>
                <a:spcPct val="110000"/>
              </a:lnSpc>
              <a:buFont typeface="Calibri"/>
              <a:buChar char=" "/>
            </a:pPr>
            <a:r>
              <a:rPr b="1" lang="en-US" sz="1700">
                <a:solidFill>
                  <a:srgbClr val="3f3f3f"/>
                </a:solidFill>
                <a:latin typeface="Calibri"/>
                <a:ea typeface="Calibri"/>
              </a:rPr>
              <a:t>Alcance</a:t>
            </a:r>
            <a:r>
              <a:rPr lang="en-US" sz="1700">
                <a:solidFill>
                  <a:srgbClr val="3f3f3f"/>
                </a:solidFill>
                <a:latin typeface="Calibri"/>
                <a:ea typeface="Calibri"/>
              </a:rPr>
              <a:t>, </a:t>
            </a:r>
            <a:r>
              <a:rPr b="1" lang="en-US" sz="1700">
                <a:solidFill>
                  <a:srgbClr val="3f3f3f"/>
                </a:solidFill>
                <a:latin typeface="Calibri"/>
                <a:ea typeface="Calibri"/>
              </a:rPr>
              <a:t>Referencias Normativas</a:t>
            </a:r>
            <a:r>
              <a:rPr lang="en-US" sz="1700">
                <a:solidFill>
                  <a:srgbClr val="3f3f3f"/>
                </a:solidFill>
                <a:latin typeface="Calibri"/>
                <a:ea typeface="Calibri"/>
              </a:rPr>
              <a:t>, </a:t>
            </a:r>
            <a:r>
              <a:rPr b="1" lang="en-US" sz="1700">
                <a:solidFill>
                  <a:srgbClr val="3f3f3f"/>
                </a:solidFill>
                <a:latin typeface="Calibri"/>
                <a:ea typeface="Calibri"/>
              </a:rPr>
              <a:t>Términos y Definiciones</a:t>
            </a:r>
            <a:r>
              <a:rPr lang="en-US" sz="1700">
                <a:solidFill>
                  <a:srgbClr val="3f3f3f"/>
                </a:solidFill>
                <a:latin typeface="Calibri"/>
                <a:ea typeface="Calibri"/>
              </a:rPr>
              <a:t>, </a:t>
            </a:r>
            <a:r>
              <a:rPr b="1" lang="en-US" sz="1700">
                <a:solidFill>
                  <a:srgbClr val="3f3f3f"/>
                </a:solidFill>
                <a:latin typeface="Calibri"/>
                <a:ea typeface="Calibri"/>
              </a:rPr>
              <a:t>Contexto de la Organización</a:t>
            </a:r>
            <a:r>
              <a:rPr lang="en-US" sz="1700">
                <a:solidFill>
                  <a:srgbClr val="3f3f3f"/>
                </a:solidFill>
                <a:latin typeface="Calibri"/>
                <a:ea typeface="Calibri"/>
              </a:rPr>
              <a:t>, </a:t>
            </a:r>
            <a:r>
              <a:rPr b="1" lang="en-US" sz="1700">
                <a:solidFill>
                  <a:srgbClr val="3f3f3f"/>
                </a:solidFill>
                <a:latin typeface="Calibri"/>
                <a:ea typeface="Calibri"/>
              </a:rPr>
              <a:t>Liderazgo</a:t>
            </a:r>
            <a:r>
              <a:rPr lang="en-US" sz="1700">
                <a:solidFill>
                  <a:srgbClr val="3f3f3f"/>
                </a:solidFill>
                <a:latin typeface="Calibri"/>
                <a:ea typeface="Calibri"/>
              </a:rPr>
              <a:t>, </a:t>
            </a:r>
            <a:r>
              <a:rPr b="1" lang="en-US" sz="1700">
                <a:solidFill>
                  <a:srgbClr val="3f3f3f"/>
                </a:solidFill>
                <a:latin typeface="Calibri"/>
                <a:ea typeface="Calibri"/>
              </a:rPr>
              <a:t>Planificación</a:t>
            </a:r>
            <a:r>
              <a:rPr lang="en-US" sz="1700">
                <a:solidFill>
                  <a:srgbClr val="3f3f3f"/>
                </a:solidFill>
                <a:latin typeface="Calibri"/>
                <a:ea typeface="Calibri"/>
              </a:rPr>
              <a:t>, </a:t>
            </a:r>
            <a:r>
              <a:rPr b="1" lang="en-US" sz="1700">
                <a:solidFill>
                  <a:srgbClr val="3f3f3f"/>
                </a:solidFill>
                <a:latin typeface="Calibri"/>
                <a:ea typeface="Calibri"/>
              </a:rPr>
              <a:t>Soporte</a:t>
            </a:r>
            <a:r>
              <a:rPr lang="en-US" sz="1700">
                <a:solidFill>
                  <a:srgbClr val="3f3f3f"/>
                </a:solidFill>
                <a:latin typeface="Calibri"/>
                <a:ea typeface="Calibri"/>
              </a:rPr>
              <a:t>, </a:t>
            </a:r>
            <a:r>
              <a:rPr b="1" lang="en-US" sz="1700">
                <a:solidFill>
                  <a:srgbClr val="3f3f3f"/>
                </a:solidFill>
                <a:latin typeface="Calibri"/>
                <a:ea typeface="Calibri"/>
              </a:rPr>
              <a:t>Operación</a:t>
            </a:r>
            <a:r>
              <a:rPr lang="en-US" sz="1700">
                <a:solidFill>
                  <a:srgbClr val="3f3f3f"/>
                </a:solidFill>
                <a:latin typeface="Calibri"/>
                <a:ea typeface="Calibri"/>
              </a:rPr>
              <a:t>, </a:t>
            </a:r>
            <a:r>
              <a:rPr b="1" lang="en-US" sz="1700">
                <a:solidFill>
                  <a:srgbClr val="3f3f3f"/>
                </a:solidFill>
                <a:latin typeface="Calibri"/>
                <a:ea typeface="Calibri"/>
              </a:rPr>
              <a:t>Evaluación del Desempeño</a:t>
            </a:r>
            <a:r>
              <a:rPr lang="en-US" sz="1700">
                <a:solidFill>
                  <a:srgbClr val="3f3f3f"/>
                </a:solidFill>
                <a:latin typeface="Calibri"/>
                <a:ea typeface="Calibri"/>
              </a:rPr>
              <a:t>, </a:t>
            </a:r>
            <a:r>
              <a:rPr b="1" lang="en-US" sz="1700">
                <a:solidFill>
                  <a:srgbClr val="3f3f3f"/>
                </a:solidFill>
                <a:latin typeface="Calibri"/>
                <a:ea typeface="Calibri"/>
              </a:rPr>
              <a:t>Mejora</a:t>
            </a:r>
            <a:endParaRPr/>
          </a:p>
          <a:p>
            <a:pPr>
              <a:lnSpc>
                <a:spcPct val="80000"/>
              </a:lnSpc>
              <a:buFont typeface="Calibri"/>
              <a:buChar char=" "/>
            </a:pPr>
            <a:r>
              <a:rPr lang="en-US" sz="1700">
                <a:solidFill>
                  <a:srgbClr val="3f3f3f"/>
                </a:solidFill>
                <a:latin typeface="Calibri"/>
                <a:ea typeface="Calibri"/>
              </a:rPr>
              <a:t>Después de que el pasado 3 de junio se publicara el borrador de la ISO 9001:2015, elaborado por el comité técnico ISO/TC 176 responsable de elaborar las normas de ISO 9000 y complementarias. Siguiendo la planificación prevista, el FDIS (borrador final) se publicará en noviembre de 2014 para poder publicar definitivamente la nueva versión de la norma en el otoño del año 2015.</a:t>
            </a:r>
            <a:endParaRPr/>
          </a:p>
          <a:p>
            <a:pPr>
              <a:lnSpc>
                <a:spcPct val="80000"/>
              </a:lnSpc>
            </a:pPr>
            <a:endParaRPr/>
          </a:p>
        </p:txBody>
      </p:sp>
      <p:pic>
        <p:nvPicPr>
          <p:cNvPr id="87" name="Shape 106" descr=""/>
          <p:cNvPicPr/>
          <p:nvPr/>
        </p:nvPicPr>
        <p:blipFill>
          <a:blip r:embed="rId3"/>
          <a:stretch>
            <a:fillRect/>
          </a:stretch>
        </p:blipFill>
        <p:spPr>
          <a:xfrm>
            <a:off x="4324320" y="-32040"/>
            <a:ext cx="1480320" cy="1946880"/>
          </a:xfrm>
          <a:prstGeom prst="rect">
            <a:avLst/>
          </a:prstGeom>
          <a:ln>
            <a:noFill/>
          </a:ln>
        </p:spPr>
      </p:pic>
    </p:spTree>
  </p:cSld>
  <p:transition spd="slow">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8" name="Shape 111" descr=""/>
          <p:cNvPicPr/>
          <p:nvPr/>
        </p:nvPicPr>
        <p:blipFill>
          <a:blip r:embed="rId1"/>
          <a:stretch>
            <a:fillRect/>
          </a:stretch>
        </p:blipFill>
        <p:spPr>
          <a:xfrm>
            <a:off x="1480680" y="105840"/>
            <a:ext cx="7559640" cy="6732720"/>
          </a:xfrm>
          <a:prstGeom prst="rect">
            <a:avLst/>
          </a:prstGeom>
          <a:ln>
            <a:noFill/>
          </a:ln>
        </p:spPr>
      </p:pic>
    </p:spTree>
  </p:cSld>
  <p:transition spd="slow">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9" name="Shape 116" descr=""/>
          <p:cNvPicPr/>
          <p:nvPr/>
        </p:nvPicPr>
        <p:blipFill>
          <a:blip r:embed="rId1"/>
          <a:srcRect l="235757" t="0" r="191515" b="0"/>
          <a:stretch>
            <a:fillRect/>
          </a:stretch>
        </p:blipFill>
        <p:spPr>
          <a:xfrm rot="19127400">
            <a:off x="1311480" y="58320"/>
            <a:ext cx="1303920" cy="1425240"/>
          </a:xfrm>
          <a:prstGeom prst="rect">
            <a:avLst/>
          </a:prstGeom>
          <a:ln>
            <a:noFill/>
          </a:ln>
        </p:spPr>
      </p:pic>
      <p:pic>
        <p:nvPicPr>
          <p:cNvPr id="90" name="Shape 117" descr=""/>
          <p:cNvPicPr/>
          <p:nvPr/>
        </p:nvPicPr>
        <p:blipFill>
          <a:blip r:embed="rId2"/>
          <a:srcRect l="232689" t="449508" r="364350" b="573084"/>
          <a:stretch>
            <a:fillRect/>
          </a:stretch>
        </p:blipFill>
        <p:spPr>
          <a:xfrm>
            <a:off x="7268400" y="5180040"/>
            <a:ext cx="2811240" cy="1763640"/>
          </a:xfrm>
          <a:prstGeom prst="rect">
            <a:avLst/>
          </a:prstGeom>
          <a:ln>
            <a:noFill/>
          </a:ln>
        </p:spPr>
      </p:pic>
      <p:sp>
        <p:nvSpPr>
          <p:cNvPr id="91" name="TextShape 1"/>
          <p:cNvSpPr txBox="1"/>
          <p:nvPr/>
        </p:nvSpPr>
        <p:spPr>
          <a:xfrm>
            <a:off x="906840" y="2034360"/>
            <a:ext cx="8315640" cy="4434840"/>
          </a:xfrm>
          <a:prstGeom prst="rect">
            <a:avLst/>
          </a:prstGeom>
        </p:spPr>
        <p:txBody>
          <a:bodyPr lIns="0" rIns="0"/>
          <a:p>
            <a:pPr>
              <a:lnSpc>
                <a:spcPct val="90000"/>
              </a:lnSpc>
              <a:buFont typeface="Calibri"/>
              <a:buChar char=" "/>
            </a:pPr>
            <a:r>
              <a:rPr b="1" lang="en-US" sz="2000">
                <a:solidFill>
                  <a:srgbClr val="3f3f3f"/>
                </a:solidFill>
                <a:latin typeface="Calibri"/>
                <a:ea typeface="Calibri"/>
              </a:rPr>
              <a:t>ISO/IEC 9126. </a:t>
            </a:r>
            <a:r>
              <a:rPr lang="en-US" sz="2000">
                <a:solidFill>
                  <a:srgbClr val="3f3f3f"/>
                </a:solidFill>
                <a:latin typeface="Calibri"/>
                <a:ea typeface="Calibri"/>
              </a:rPr>
              <a:t>Desarrolladas entre 1991 y 2001.</a:t>
            </a:r>
            <a:r>
              <a:rPr b="1" lang="en-US" sz="2000">
                <a:solidFill>
                  <a:srgbClr val="3f3f3f"/>
                </a:solidFill>
                <a:latin typeface="Calibri"/>
                <a:ea typeface="Calibri"/>
              </a:rPr>
              <a:t> </a:t>
            </a:r>
            <a:r>
              <a:rPr i="1" lang="en-US" sz="2000">
                <a:solidFill>
                  <a:srgbClr val="3f3f3f"/>
                </a:solidFill>
                <a:latin typeface="Calibri"/>
                <a:ea typeface="Calibri"/>
              </a:rPr>
              <a:t>Software engineering – Product quality</a:t>
            </a:r>
            <a:r>
              <a:rPr lang="en-US" sz="2000">
                <a:solidFill>
                  <a:srgbClr val="3f3f3f"/>
                </a:solidFill>
                <a:latin typeface="Calibri"/>
                <a:ea typeface="Calibri"/>
              </a:rPr>
              <a:t>. (</a:t>
            </a:r>
            <a:r>
              <a:rPr b="1" lang="en-US" sz="2000">
                <a:solidFill>
                  <a:srgbClr val="3f3f3f"/>
                </a:solidFill>
                <a:latin typeface="Calibri"/>
                <a:ea typeface="Calibri"/>
              </a:rPr>
              <a:t>Funcionalidad </a:t>
            </a:r>
            <a:r>
              <a:rPr lang="en-US" sz="2000">
                <a:solidFill>
                  <a:srgbClr val="3f3f3f"/>
                </a:solidFill>
                <a:latin typeface="Calibri"/>
                <a:ea typeface="Calibri"/>
              </a:rPr>
              <a:t>: Adecuación, Exactitud, Atributos del software, Interoperabilidad, Seguridad , Cumplimiento funcional. </a:t>
            </a:r>
            <a:r>
              <a:rPr b="1" lang="en-US" sz="2000">
                <a:solidFill>
                  <a:srgbClr val="3f3f3f"/>
                </a:solidFill>
                <a:latin typeface="Calibri"/>
                <a:ea typeface="Calibri"/>
              </a:rPr>
              <a:t>Fiabilidad: </a:t>
            </a:r>
            <a:r>
              <a:rPr lang="en-US" sz="2000">
                <a:solidFill>
                  <a:srgbClr val="3f3f3f"/>
                </a:solidFill>
                <a:latin typeface="Calibri"/>
                <a:ea typeface="Calibri"/>
              </a:rPr>
              <a:t>Madurez, Recuperabilidad, Tolerancia a fallos , Cumplimiento de Fiabilidad. </a:t>
            </a:r>
            <a:r>
              <a:rPr b="1" lang="en-US" sz="2000">
                <a:solidFill>
                  <a:srgbClr val="3f3f3f"/>
                </a:solidFill>
                <a:latin typeface="Calibri"/>
                <a:ea typeface="Calibri"/>
              </a:rPr>
              <a:t>Usabilidad: </a:t>
            </a:r>
            <a:r>
              <a:rPr lang="en-US" sz="2000">
                <a:solidFill>
                  <a:srgbClr val="3f3f3f"/>
                </a:solidFill>
                <a:latin typeface="Calibri"/>
                <a:ea typeface="Calibri"/>
              </a:rPr>
              <a:t>Aprendizaje, Comprensión, Operatividad, Atractividad. </a:t>
            </a:r>
            <a:r>
              <a:rPr b="1" lang="en-US" sz="2000">
                <a:solidFill>
                  <a:srgbClr val="3f3f3f"/>
                </a:solidFill>
                <a:latin typeface="Calibri"/>
                <a:ea typeface="Calibri"/>
              </a:rPr>
              <a:t>Eficiencia. Portabilidad. Mantenibilidad.)</a:t>
            </a:r>
            <a:r>
              <a:rPr lang="en-US" sz="2000">
                <a:solidFill>
                  <a:srgbClr val="3f3f3f"/>
                </a:solidFill>
                <a:latin typeface="Calibri"/>
                <a:ea typeface="Calibri"/>
              </a:rPr>
              <a:t>
</a:t>
            </a:r>
            <a:endParaRPr/>
          </a:p>
          <a:p>
            <a:pPr>
              <a:lnSpc>
                <a:spcPct val="90000"/>
              </a:lnSpc>
              <a:buFont typeface="Calibri"/>
              <a:buChar char=" "/>
            </a:pPr>
            <a:r>
              <a:rPr b="1" lang="en-US" sz="2000">
                <a:solidFill>
                  <a:srgbClr val="3f3f3f"/>
                </a:solidFill>
                <a:latin typeface="Calibri"/>
                <a:ea typeface="Calibri"/>
              </a:rPr>
              <a:t>ISO/IEC 14598. </a:t>
            </a:r>
            <a:r>
              <a:rPr i="1" lang="en-US" sz="2000">
                <a:solidFill>
                  <a:srgbClr val="3f3f3f"/>
                </a:solidFill>
                <a:latin typeface="Calibri"/>
                <a:ea typeface="Calibri"/>
              </a:rPr>
              <a:t> </a:t>
            </a:r>
            <a:r>
              <a:rPr lang="en-US" sz="2000">
                <a:solidFill>
                  <a:srgbClr val="3f3f3f"/>
                </a:solidFill>
                <a:latin typeface="Calibri"/>
                <a:ea typeface="Calibri"/>
              </a:rPr>
              <a:t>Desarrolladas entre 1999 y 2001. </a:t>
            </a:r>
            <a:r>
              <a:rPr i="1" lang="en-US" sz="2000">
                <a:solidFill>
                  <a:srgbClr val="3f3f3f"/>
                </a:solidFill>
                <a:latin typeface="Calibri"/>
                <a:ea typeface="Calibri"/>
              </a:rPr>
              <a:t>Software product evaluation, </a:t>
            </a:r>
            <a:r>
              <a:rPr b="1" lang="en-US" sz="2000">
                <a:solidFill>
                  <a:srgbClr val="3f3f3f"/>
                </a:solidFill>
                <a:latin typeface="Calibri"/>
                <a:ea typeface="Calibri"/>
              </a:rPr>
              <a:t>Evaluación del producto de software (Recurso, Producto, Proceso, Efecto)</a:t>
            </a:r>
            <a:r>
              <a:rPr lang="en-US" sz="2000">
                <a:solidFill>
                  <a:srgbClr val="3f3f3f"/>
                </a:solidFill>
                <a:latin typeface="Calibri"/>
                <a:ea typeface="Calibri"/>
              </a:rPr>
              <a:t>
</a:t>
            </a:r>
            <a:endParaRPr/>
          </a:p>
          <a:p>
            <a:pPr>
              <a:lnSpc>
                <a:spcPct val="90000"/>
              </a:lnSpc>
            </a:pPr>
            <a:endParaRPr/>
          </a:p>
        </p:txBody>
      </p:sp>
      <p:pic>
        <p:nvPicPr>
          <p:cNvPr id="92" name="Shape 119" descr=""/>
          <p:cNvPicPr/>
          <p:nvPr/>
        </p:nvPicPr>
        <p:blipFill>
          <a:blip r:embed="rId3"/>
          <a:stretch>
            <a:fillRect/>
          </a:stretch>
        </p:blipFill>
        <p:spPr>
          <a:xfrm rot="19404600">
            <a:off x="3011400" y="-115920"/>
            <a:ext cx="1539720" cy="1765440"/>
          </a:xfrm>
          <a:prstGeom prst="rect">
            <a:avLst/>
          </a:prstGeom>
          <a:ln>
            <a:noFill/>
          </a:ln>
        </p:spPr>
      </p:pic>
      <p:sp>
        <p:nvSpPr>
          <p:cNvPr id="93" name="CustomShape 2"/>
          <p:cNvSpPr/>
          <p:nvPr/>
        </p:nvSpPr>
        <p:spPr>
          <a:xfrm>
            <a:off x="4692240" y="896760"/>
            <a:ext cx="4400280" cy="915480"/>
          </a:xfrm>
          <a:prstGeom prst="rect">
            <a:avLst/>
          </a:prstGeom>
          <a:noFill/>
          <a:ln>
            <a:noFill/>
          </a:ln>
        </p:spPr>
        <p:txBody>
          <a:bodyPr/>
          <a:p>
            <a:pPr>
              <a:lnSpc>
                <a:spcPct val="100000"/>
              </a:lnSpc>
            </a:pPr>
            <a:r>
              <a:rPr lang="en-US" sz="4800">
                <a:solidFill>
                  <a:srgbClr val="3f3f3f"/>
                </a:solidFill>
                <a:latin typeface="Calibri"/>
                <a:ea typeface="Calibri"/>
              </a:rPr>
              <a:t>CERTIFICACION</a:t>
            </a:r>
            <a:endParaRPr/>
          </a:p>
        </p:txBody>
      </p:sp>
    </p:spTree>
  </p:cSld>
  <p:transition spd="slow">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906840" y="315720"/>
            <a:ext cx="8315640" cy="1598760"/>
          </a:xfrm>
          <a:prstGeom prst="rect">
            <a:avLst/>
          </a:prstGeom>
        </p:spPr>
        <p:txBody>
          <a:bodyPr anchor="b"/>
          <a:p>
            <a:endParaRPr/>
          </a:p>
        </p:txBody>
      </p:sp>
      <p:sp>
        <p:nvSpPr>
          <p:cNvPr id="95" name="TextShape 2"/>
          <p:cNvSpPr txBox="1"/>
          <p:nvPr/>
        </p:nvSpPr>
        <p:spPr>
          <a:xfrm>
            <a:off x="906840" y="2034360"/>
            <a:ext cx="8315640" cy="4434840"/>
          </a:xfrm>
          <a:prstGeom prst="rect">
            <a:avLst/>
          </a:prstGeom>
        </p:spPr>
        <p:txBody>
          <a:bodyPr lIns="0" rIns="0"/>
          <a:p>
            <a:endParaRPr/>
          </a:p>
        </p:txBody>
      </p:sp>
      <p:pic>
        <p:nvPicPr>
          <p:cNvPr id="96" name="Shape 127" descr=""/>
          <p:cNvPicPr/>
          <p:nvPr/>
        </p:nvPicPr>
        <p:blipFill>
          <a:blip r:embed="rId1"/>
          <a:stretch>
            <a:fillRect/>
          </a:stretch>
        </p:blipFill>
        <p:spPr>
          <a:xfrm>
            <a:off x="1086840" y="196200"/>
            <a:ext cx="7824960" cy="6735240"/>
          </a:xfrm>
          <a:prstGeom prst="rect">
            <a:avLst/>
          </a:prstGeom>
          <a:ln>
            <a:noFill/>
          </a:ln>
        </p:spPr>
      </p:pic>
      <p:pic>
        <p:nvPicPr>
          <p:cNvPr id="97" name="Shape 128" descr=""/>
          <p:cNvPicPr/>
          <p:nvPr/>
        </p:nvPicPr>
        <p:blipFill>
          <a:blip r:embed="rId2"/>
          <a:srcRect l="232689" t="449508" r="364350" b="573084"/>
          <a:stretch>
            <a:fillRect/>
          </a:stretch>
        </p:blipFill>
        <p:spPr>
          <a:xfrm>
            <a:off x="7268400" y="5180040"/>
            <a:ext cx="2811240" cy="1763640"/>
          </a:xfrm>
          <a:prstGeom prst="rect">
            <a:avLst/>
          </a:prstGeom>
          <a:ln>
            <a:noFill/>
          </a:ln>
        </p:spPr>
      </p:pic>
    </p:spTree>
  </p:cSld>
  <p:transition spd="slow">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8" name="Shape 133" descr=""/>
          <p:cNvPicPr/>
          <p:nvPr/>
        </p:nvPicPr>
        <p:blipFill>
          <a:blip r:embed="rId1"/>
          <a:srcRect l="232689" t="449508" r="364350" b="573084"/>
          <a:stretch>
            <a:fillRect/>
          </a:stretch>
        </p:blipFill>
        <p:spPr>
          <a:xfrm>
            <a:off x="7268400" y="5180040"/>
            <a:ext cx="2811240" cy="1763640"/>
          </a:xfrm>
          <a:prstGeom prst="rect">
            <a:avLst/>
          </a:prstGeom>
          <a:ln>
            <a:noFill/>
          </a:ln>
        </p:spPr>
      </p:pic>
      <p:sp>
        <p:nvSpPr>
          <p:cNvPr id="99" name="TextShape 1"/>
          <p:cNvSpPr txBox="1"/>
          <p:nvPr/>
        </p:nvSpPr>
        <p:spPr>
          <a:xfrm>
            <a:off x="906840" y="315720"/>
            <a:ext cx="8315640" cy="1598760"/>
          </a:xfrm>
          <a:prstGeom prst="rect">
            <a:avLst/>
          </a:prstGeom>
        </p:spPr>
        <p:txBody>
          <a:bodyPr anchor="b"/>
          <a:p>
            <a:endParaRPr/>
          </a:p>
        </p:txBody>
      </p:sp>
      <p:sp>
        <p:nvSpPr>
          <p:cNvPr id="100" name="TextShape 2"/>
          <p:cNvSpPr txBox="1"/>
          <p:nvPr/>
        </p:nvSpPr>
        <p:spPr>
          <a:xfrm>
            <a:off x="906840" y="2034360"/>
            <a:ext cx="8315640" cy="4434840"/>
          </a:xfrm>
          <a:prstGeom prst="rect">
            <a:avLst/>
          </a:prstGeom>
        </p:spPr>
        <p:txBody>
          <a:bodyPr lIns="0" rIns="0"/>
          <a:p>
            <a:endParaRPr/>
          </a:p>
        </p:txBody>
      </p:sp>
      <p:pic>
        <p:nvPicPr>
          <p:cNvPr id="101" name="Shape 136" descr=""/>
          <p:cNvPicPr/>
          <p:nvPr/>
        </p:nvPicPr>
        <p:blipFill>
          <a:blip r:embed="rId2"/>
          <a:stretch>
            <a:fillRect/>
          </a:stretch>
        </p:blipFill>
        <p:spPr>
          <a:xfrm>
            <a:off x="284400" y="233280"/>
            <a:ext cx="6983640" cy="6628320"/>
          </a:xfrm>
          <a:prstGeom prst="rect">
            <a:avLst/>
          </a:prstGeom>
          <a:ln>
            <a:noFill/>
          </a:ln>
        </p:spPr>
      </p:pic>
    </p:spTree>
  </p:cSld>
  <p:transition spd="slow">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906840" y="315720"/>
            <a:ext cx="8315640" cy="1598760"/>
          </a:xfrm>
          <a:prstGeom prst="rect">
            <a:avLst/>
          </a:prstGeom>
        </p:spPr>
        <p:txBody>
          <a:bodyPr anchor="b"/>
          <a:p>
            <a:pPr>
              <a:lnSpc>
                <a:spcPct val="85000"/>
              </a:lnSpc>
            </a:pPr>
            <a:r>
              <a:rPr lang="en-US" sz="4800">
                <a:solidFill>
                  <a:srgbClr val="3f3f3f"/>
                </a:solidFill>
                <a:latin typeface="Calibri"/>
                <a:ea typeface="Calibri"/>
              </a:rPr>
              <a:t>POLITICAS DE CALIDAD</a:t>
            </a:r>
            <a:endParaRPr/>
          </a:p>
        </p:txBody>
      </p:sp>
      <p:sp>
        <p:nvSpPr>
          <p:cNvPr id="103" name="TextShape 2"/>
          <p:cNvSpPr txBox="1"/>
          <p:nvPr/>
        </p:nvSpPr>
        <p:spPr>
          <a:xfrm>
            <a:off x="906840" y="2034360"/>
            <a:ext cx="8315640" cy="4434840"/>
          </a:xfrm>
          <a:prstGeom prst="rect">
            <a:avLst/>
          </a:prstGeom>
        </p:spPr>
        <p:txBody>
          <a:bodyPr lIns="0" rIns="0"/>
          <a:p>
            <a:pPr>
              <a:lnSpc>
                <a:spcPct val="80000"/>
              </a:lnSpc>
              <a:buFont typeface="Calibri"/>
              <a:buChar char=" "/>
            </a:pPr>
            <a:r>
              <a:rPr b="1" lang="en-US" sz="2000">
                <a:solidFill>
                  <a:srgbClr val="3f3f3f"/>
                </a:solidFill>
                <a:latin typeface="Calibri"/>
                <a:ea typeface="Calibri"/>
              </a:rPr>
              <a:t>Los requisitos de la norma ISO 9001:2008</a:t>
            </a:r>
            <a:r>
              <a:rPr lang="en-US" sz="2000">
                <a:solidFill>
                  <a:srgbClr val="3f3f3f"/>
                </a:solidFill>
                <a:latin typeface="Calibri"/>
                <a:ea typeface="Calibri"/>
              </a:rPr>
              <a:t>: Establece la necesidad de incluir los compromisos de cumplir con los requisitos de los clientes y de mejorar continuamente la eficacia del sistema de gestión.</a:t>
            </a:r>
            <a:endParaRPr/>
          </a:p>
          <a:p>
            <a:pPr>
              <a:lnSpc>
                <a:spcPct val="80000"/>
              </a:lnSpc>
              <a:buFont typeface="Calibri"/>
              <a:buChar char=" "/>
            </a:pPr>
            <a:r>
              <a:rPr b="1" lang="en-US" sz="2000">
                <a:solidFill>
                  <a:srgbClr val="3f3f3f"/>
                </a:solidFill>
                <a:latin typeface="Calibri"/>
                <a:ea typeface="Calibri"/>
              </a:rPr>
              <a:t>Cliente</a:t>
            </a:r>
            <a:r>
              <a:rPr lang="en-US" sz="2000">
                <a:solidFill>
                  <a:srgbClr val="3f3f3f"/>
                </a:solidFill>
                <a:latin typeface="Calibri"/>
                <a:ea typeface="Calibri"/>
              </a:rPr>
              <a:t>: Le brindamos un producto capaz de ser utilizado adecuadamente en su área administrativa, gestionamos este producto para ofrecer plenamente la satisfacción del cliente.</a:t>
            </a:r>
            <a:endParaRPr/>
          </a:p>
          <a:p>
            <a:pPr>
              <a:lnSpc>
                <a:spcPct val="80000"/>
              </a:lnSpc>
              <a:buFont typeface="Calibri"/>
              <a:buChar char=" "/>
            </a:pPr>
            <a:r>
              <a:rPr b="1" lang="en-US" sz="2000">
                <a:solidFill>
                  <a:srgbClr val="3f3f3f"/>
                </a:solidFill>
                <a:latin typeface="Calibri"/>
                <a:ea typeface="Calibri"/>
              </a:rPr>
              <a:t>Mercado</a:t>
            </a:r>
            <a:r>
              <a:rPr lang="en-US" sz="2000">
                <a:solidFill>
                  <a:srgbClr val="3f3f3f"/>
                </a:solidFill>
                <a:latin typeface="Calibri"/>
                <a:ea typeface="Calibri"/>
              </a:rPr>
              <a:t>: Generamos adecuadamente un mercado meta y la competencia. Siempre estamos a la altura y dispuestos a renovarnos si es necesario.</a:t>
            </a:r>
            <a:endParaRPr/>
          </a:p>
          <a:p>
            <a:pPr>
              <a:lnSpc>
                <a:spcPct val="80000"/>
              </a:lnSpc>
              <a:buFont typeface="Calibri"/>
              <a:buChar char=" "/>
            </a:pPr>
            <a:r>
              <a:rPr b="1" lang="en-US" sz="2000">
                <a:solidFill>
                  <a:srgbClr val="3f3f3f"/>
                </a:solidFill>
                <a:latin typeface="Calibri"/>
                <a:ea typeface="Calibri"/>
              </a:rPr>
              <a:t>Empresa</a:t>
            </a:r>
            <a:r>
              <a:rPr lang="en-US" sz="2000">
                <a:solidFill>
                  <a:srgbClr val="3f3f3f"/>
                </a:solidFill>
                <a:latin typeface="Calibri"/>
                <a:ea typeface="Calibri"/>
              </a:rPr>
              <a:t>: Los conformantes de la empresa trabajan honestamente, con un vocabulario adecuado, las herramientas necesarias y siempre pensando en el producto final del cliente y sus necesidades.</a:t>
            </a:r>
            <a:endParaRPr/>
          </a:p>
          <a:p>
            <a:pPr>
              <a:lnSpc>
                <a:spcPct val="80000"/>
              </a:lnSpc>
              <a:buFont typeface="Calibri"/>
              <a:buChar char=" "/>
            </a:pPr>
            <a:r>
              <a:rPr b="1" lang="en-US" sz="2000">
                <a:solidFill>
                  <a:srgbClr val="3f3f3f"/>
                </a:solidFill>
                <a:latin typeface="Calibri"/>
                <a:ea typeface="Calibri"/>
              </a:rPr>
              <a:t>Dirección:</a:t>
            </a:r>
            <a:r>
              <a:rPr lang="en-US" sz="2000">
                <a:solidFill>
                  <a:srgbClr val="3f3f3f"/>
                </a:solidFill>
                <a:latin typeface="Calibri"/>
                <a:ea typeface="Calibri"/>
              </a:rPr>
              <a:t> los procesos y los encargados de estos, gestionamos y trabajamos para fabricar un producto deseable y con alta calidad.</a:t>
            </a:r>
            <a:endParaRPr/>
          </a:p>
          <a:p>
            <a:pPr>
              <a:lnSpc>
                <a:spcPct val="80000"/>
              </a:lnSpc>
            </a:pPr>
            <a:endParaRPr/>
          </a:p>
        </p:txBody>
      </p:sp>
      <p:pic>
        <p:nvPicPr>
          <p:cNvPr id="104" name="Shape 143" descr=""/>
          <p:cNvPicPr/>
          <p:nvPr/>
        </p:nvPicPr>
        <p:blipFill>
          <a:blip r:embed="rId1"/>
          <a:srcRect l="232689" t="449508" r="364350" b="573084"/>
          <a:stretch>
            <a:fillRect/>
          </a:stretch>
        </p:blipFill>
        <p:spPr>
          <a:xfrm>
            <a:off x="7268400" y="5180040"/>
            <a:ext cx="2811240" cy="1763640"/>
          </a:xfrm>
          <a:prstGeom prst="rect">
            <a:avLst/>
          </a:prstGeom>
          <a:ln>
            <a:noFill/>
          </a:ln>
        </p:spPr>
      </p:pic>
    </p:spTree>
  </p:cSld>
  <p:transition spd="slow">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5" name="Shape 148" descr=""/>
          <p:cNvPicPr/>
          <p:nvPr/>
        </p:nvPicPr>
        <p:blipFill>
          <a:blip r:embed="rId1"/>
          <a:srcRect l="232689" t="449508" r="364350" b="573084"/>
          <a:stretch>
            <a:fillRect/>
          </a:stretch>
        </p:blipFill>
        <p:spPr>
          <a:xfrm>
            <a:off x="7268400" y="5180040"/>
            <a:ext cx="2811240" cy="1763640"/>
          </a:xfrm>
          <a:prstGeom prst="rect">
            <a:avLst/>
          </a:prstGeom>
          <a:ln>
            <a:noFill/>
          </a:ln>
        </p:spPr>
      </p:pic>
      <p:sp>
        <p:nvSpPr>
          <p:cNvPr id="106" name="TextShape 1"/>
          <p:cNvSpPr txBox="1"/>
          <p:nvPr/>
        </p:nvSpPr>
        <p:spPr>
          <a:xfrm>
            <a:off x="906840" y="315720"/>
            <a:ext cx="8315640" cy="1598760"/>
          </a:xfrm>
          <a:prstGeom prst="rect">
            <a:avLst/>
          </a:prstGeom>
        </p:spPr>
        <p:txBody>
          <a:bodyPr anchor="b"/>
          <a:p>
            <a:pPr>
              <a:lnSpc>
                <a:spcPct val="85000"/>
              </a:lnSpc>
            </a:pPr>
            <a:r>
              <a:rPr lang="en-US" sz="4800">
                <a:solidFill>
                  <a:srgbClr val="3f3f3f"/>
                </a:solidFill>
                <a:latin typeface="Calibri"/>
                <a:ea typeface="Calibri"/>
              </a:rPr>
              <a:t>POLITICAS AMBIENTALES</a:t>
            </a:r>
            <a:endParaRPr/>
          </a:p>
        </p:txBody>
      </p:sp>
      <p:sp>
        <p:nvSpPr>
          <p:cNvPr id="107" name="TextShape 2"/>
          <p:cNvSpPr txBox="1"/>
          <p:nvPr/>
        </p:nvSpPr>
        <p:spPr>
          <a:xfrm>
            <a:off x="906840" y="2034360"/>
            <a:ext cx="8315640" cy="4434840"/>
          </a:xfrm>
          <a:prstGeom prst="rect">
            <a:avLst/>
          </a:prstGeom>
        </p:spPr>
        <p:txBody>
          <a:bodyPr lIns="0" rIns="0"/>
          <a:p>
            <a:pPr>
              <a:lnSpc>
                <a:spcPct val="75000"/>
              </a:lnSpc>
              <a:buFont typeface="Calibri"/>
              <a:buChar char=" "/>
            </a:pPr>
            <a:r>
              <a:rPr lang="en-US">
                <a:solidFill>
                  <a:srgbClr val="3f3f3f"/>
                </a:solidFill>
                <a:latin typeface="Calibri"/>
                <a:ea typeface="Calibri"/>
              </a:rPr>
              <a:t>Los principios del </a:t>
            </a:r>
            <a:r>
              <a:rPr b="1" lang="en-US">
                <a:solidFill>
                  <a:srgbClr val="3f3f3f"/>
                </a:solidFill>
                <a:latin typeface="Calibri"/>
                <a:ea typeface="Calibri"/>
              </a:rPr>
              <a:t>desarrollo sustentable.</a:t>
            </a:r>
            <a:endParaRPr/>
          </a:p>
          <a:p>
            <a:pPr>
              <a:lnSpc>
                <a:spcPct val="75000"/>
              </a:lnSpc>
              <a:buFont typeface="Calibri"/>
              <a:buChar char=" "/>
            </a:pPr>
            <a:r>
              <a:rPr lang="en-US">
                <a:solidFill>
                  <a:srgbClr val="3f3f3f"/>
                </a:solidFill>
                <a:latin typeface="Calibri"/>
                <a:ea typeface="Calibri"/>
              </a:rPr>
              <a:t>El principio de </a:t>
            </a:r>
            <a:r>
              <a:rPr b="1" lang="en-US">
                <a:solidFill>
                  <a:srgbClr val="3f3f3f"/>
                </a:solidFill>
                <a:latin typeface="Calibri"/>
                <a:ea typeface="Calibri"/>
              </a:rPr>
              <a:t>responsabilidad</a:t>
            </a:r>
            <a:r>
              <a:rPr lang="en-US">
                <a:solidFill>
                  <a:srgbClr val="3f3f3f"/>
                </a:solidFill>
                <a:latin typeface="Calibri"/>
                <a:ea typeface="Calibri"/>
              </a:rPr>
              <a:t>.</a:t>
            </a:r>
            <a:endParaRPr/>
          </a:p>
          <a:p>
            <a:pPr>
              <a:lnSpc>
                <a:spcPct val="75000"/>
              </a:lnSpc>
              <a:buFont typeface="Calibri"/>
              <a:buChar char=" "/>
            </a:pPr>
            <a:r>
              <a:rPr lang="en-US">
                <a:solidFill>
                  <a:srgbClr val="3f3f3f"/>
                </a:solidFill>
                <a:latin typeface="Calibri"/>
                <a:ea typeface="Calibri"/>
              </a:rPr>
              <a:t>El principio de</a:t>
            </a:r>
            <a:r>
              <a:rPr b="1" lang="en-US">
                <a:solidFill>
                  <a:srgbClr val="3f3f3f"/>
                </a:solidFill>
                <a:latin typeface="Calibri"/>
                <a:ea typeface="Calibri"/>
              </a:rPr>
              <a:t> prevención</a:t>
            </a:r>
            <a:r>
              <a:rPr lang="en-US">
                <a:solidFill>
                  <a:srgbClr val="3f3f3f"/>
                </a:solidFill>
                <a:latin typeface="Calibri"/>
                <a:ea typeface="Calibri"/>
              </a:rPr>
              <a:t>, según el cual siempre es mejor prevenir que corregir.</a:t>
            </a:r>
            <a:endParaRPr/>
          </a:p>
          <a:p>
            <a:pPr>
              <a:lnSpc>
                <a:spcPct val="75000"/>
              </a:lnSpc>
              <a:buFont typeface="Calibri"/>
              <a:buChar char=" "/>
            </a:pPr>
            <a:r>
              <a:rPr lang="en-US">
                <a:solidFill>
                  <a:srgbClr val="3f3f3f"/>
                </a:solidFill>
                <a:latin typeface="Calibri"/>
                <a:ea typeface="Calibri"/>
              </a:rPr>
              <a:t>El principio de</a:t>
            </a:r>
            <a:r>
              <a:rPr b="1" lang="en-US">
                <a:solidFill>
                  <a:srgbClr val="3f3f3f"/>
                </a:solidFill>
                <a:latin typeface="Calibri"/>
                <a:ea typeface="Calibri"/>
              </a:rPr>
              <a:t> sustitución </a:t>
            </a:r>
            <a:r>
              <a:rPr lang="en-US">
                <a:solidFill>
                  <a:srgbClr val="3f3f3f"/>
                </a:solidFill>
                <a:latin typeface="Calibri"/>
                <a:ea typeface="Calibri"/>
              </a:rPr>
              <a:t>que exige remplazar sustancias peligrosas por substitutos menos contaminantes </a:t>
            </a:r>
            <a:endParaRPr/>
          </a:p>
          <a:p>
            <a:pPr>
              <a:lnSpc>
                <a:spcPct val="75000"/>
              </a:lnSpc>
              <a:buFont typeface="Calibri"/>
              <a:buChar char=" "/>
            </a:pPr>
            <a:r>
              <a:rPr lang="en-US">
                <a:solidFill>
                  <a:srgbClr val="3f3f3f"/>
                </a:solidFill>
                <a:latin typeface="Calibri"/>
                <a:ea typeface="Calibri"/>
              </a:rPr>
              <a:t>El principio de: "</a:t>
            </a:r>
            <a:r>
              <a:rPr b="1" lang="en-US">
                <a:solidFill>
                  <a:srgbClr val="3f3f3f"/>
                </a:solidFill>
                <a:latin typeface="Calibri"/>
                <a:ea typeface="Calibri"/>
              </a:rPr>
              <a:t>el que contamina paga</a:t>
            </a:r>
            <a:r>
              <a:rPr lang="en-US">
                <a:solidFill>
                  <a:srgbClr val="3f3f3f"/>
                </a:solidFill>
                <a:latin typeface="Calibri"/>
                <a:ea typeface="Calibri"/>
              </a:rPr>
              <a:t>" para los casos en los que no se puede prevenir el daño ambiental, siempre que sea posible identificar el causante.</a:t>
            </a:r>
            <a:endParaRPr/>
          </a:p>
          <a:p>
            <a:pPr>
              <a:lnSpc>
                <a:spcPct val="75000"/>
              </a:lnSpc>
              <a:buFont typeface="Calibri"/>
              <a:buChar char=" "/>
            </a:pPr>
            <a:r>
              <a:rPr lang="en-US">
                <a:solidFill>
                  <a:srgbClr val="3f3f3f"/>
                </a:solidFill>
                <a:latin typeface="Calibri"/>
                <a:ea typeface="Calibri"/>
              </a:rPr>
              <a:t>El principio de la</a:t>
            </a:r>
            <a:r>
              <a:rPr b="1" lang="en-US">
                <a:solidFill>
                  <a:srgbClr val="3f3f3f"/>
                </a:solidFill>
                <a:latin typeface="Calibri"/>
                <a:ea typeface="Calibri"/>
              </a:rPr>
              <a:t> coherencia</a:t>
            </a:r>
            <a:r>
              <a:rPr lang="en-US">
                <a:solidFill>
                  <a:srgbClr val="3f3f3f"/>
                </a:solidFill>
                <a:latin typeface="Calibri"/>
                <a:ea typeface="Calibri"/>
              </a:rPr>
              <a:t> que requiere la coordinación de la política ambiental con otros departamentos y la integración de cuestiones ambientales en otros campos.</a:t>
            </a:r>
            <a:endParaRPr/>
          </a:p>
          <a:p>
            <a:pPr>
              <a:lnSpc>
                <a:spcPct val="75000"/>
              </a:lnSpc>
              <a:buFont typeface="Calibri"/>
              <a:buChar char=" "/>
            </a:pPr>
            <a:r>
              <a:rPr lang="en-US">
                <a:solidFill>
                  <a:srgbClr val="3f3f3f"/>
                </a:solidFill>
                <a:latin typeface="Calibri"/>
                <a:ea typeface="Calibri"/>
              </a:rPr>
              <a:t>Principio de la </a:t>
            </a:r>
            <a:r>
              <a:rPr b="1" lang="en-US">
                <a:solidFill>
                  <a:srgbClr val="3f3f3f"/>
                </a:solidFill>
                <a:latin typeface="Calibri"/>
                <a:ea typeface="Calibri"/>
              </a:rPr>
              <a:t>cooperación</a:t>
            </a:r>
            <a:r>
              <a:rPr lang="en-US">
                <a:solidFill>
                  <a:srgbClr val="3f3f3f"/>
                </a:solidFill>
                <a:latin typeface="Calibri"/>
                <a:ea typeface="Calibri"/>
              </a:rPr>
              <a:t>, según el que la integración de importantes grupos sociales en la definición de metas ambientales y su realización es indispensable.</a:t>
            </a:r>
            <a:endParaRPr/>
          </a:p>
          <a:p>
            <a:pPr>
              <a:lnSpc>
                <a:spcPct val="75000"/>
              </a:lnSpc>
              <a:buFont typeface="Calibri"/>
              <a:buChar char=" "/>
            </a:pPr>
            <a:r>
              <a:rPr lang="en-US">
                <a:solidFill>
                  <a:srgbClr val="3f3f3f"/>
                </a:solidFill>
                <a:latin typeface="Calibri"/>
                <a:ea typeface="Calibri"/>
              </a:rPr>
              <a:t>La política ambiental debe basarse siempre en los resultados de investigaciones científicas.</a:t>
            </a:r>
            <a:endParaRPr/>
          </a:p>
          <a:p>
            <a:pPr>
              <a:lnSpc>
                <a:spcPct val="75000"/>
              </a:lnSpc>
              <a:buFont typeface="Calibri"/>
              <a:buChar char=" "/>
            </a:pPr>
            <a:r>
              <a:rPr lang="en-US">
                <a:solidFill>
                  <a:srgbClr val="3f3f3f"/>
                </a:solidFill>
                <a:latin typeface="Calibri"/>
                <a:ea typeface="Calibri"/>
              </a:rPr>
              <a:t>Además la política ambiental debe ser </a:t>
            </a:r>
            <a:r>
              <a:rPr b="1" lang="en-US">
                <a:solidFill>
                  <a:srgbClr val="3f3f3f"/>
                </a:solidFill>
                <a:latin typeface="Calibri"/>
                <a:ea typeface="Calibri"/>
              </a:rPr>
              <a:t>seria y responsable</a:t>
            </a:r>
            <a:r>
              <a:rPr lang="en-US">
                <a:solidFill>
                  <a:srgbClr val="3f3f3f"/>
                </a:solidFill>
                <a:latin typeface="Calibri"/>
                <a:ea typeface="Calibri"/>
              </a:rPr>
              <a:t>, teniendo en cuenta el factor humano.</a:t>
            </a:r>
            <a:endParaRPr/>
          </a:p>
        </p:txBody>
      </p:sp>
      <p:pic>
        <p:nvPicPr>
          <p:cNvPr id="108" name="Shape 151" descr=""/>
          <p:cNvPicPr/>
          <p:nvPr/>
        </p:nvPicPr>
        <p:blipFill>
          <a:blip r:embed="rId2"/>
          <a:srcRect l="184490" t="444102" r="204874" b="788974"/>
          <a:stretch>
            <a:fillRect/>
          </a:stretch>
        </p:blipFill>
        <p:spPr>
          <a:xfrm>
            <a:off x="6072480" y="205560"/>
            <a:ext cx="4006800" cy="1709280"/>
          </a:xfrm>
          <a:prstGeom prst="rect">
            <a:avLst/>
          </a:prstGeom>
          <a:ln>
            <a:noFill/>
          </a:ln>
        </p:spPr>
      </p:pic>
    </p:spTree>
  </p:cSld>
  <p:transition spd="slow">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