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3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39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85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39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62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19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34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95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53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8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17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61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14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1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E7D6-9E78-41F2-932C-E0C8994275C6}" type="datetimeFigureOut">
              <a:rPr lang="tr-TR" smtClean="0"/>
              <a:t>11.05.2021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6A995A-8872-4AD5-AEE4-52C89E301C92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4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kara_Provi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for who is planning to open a Coffee House in Ankara, Turkey.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suggests the best locations for Coffee Houses in Ankara. Ankara is the capital of Turkey with a population of 5M.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Ankara have the most as well as the best Coffee Houses.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Also, this project answers the questions “Where should I open a Coffee House?” and “Where should I stay If I want a tasty coffee?”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C319C1-7BAC-4D4B-8E08-33833091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District of Ankara are obtained from </a:t>
            </a:r>
            <a:r>
              <a:rPr lang="en-US" u="sng" dirty="0">
                <a:hlinkClick r:id="rId2"/>
              </a:rPr>
              <a:t>https://en.wikipedia.org/wiki/Ankara_Province</a:t>
            </a:r>
            <a:r>
              <a:rPr lang="en-US" dirty="0"/>
              <a:t>[1]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[2]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/>
              <a:t>Master data which includes “District”, “Latitude” and “Longitude” information of Ankara</a:t>
            </a:r>
            <a:r>
              <a:rPr lang="tr-TR" dirty="0"/>
              <a:t>.</a:t>
            </a:r>
          </a:p>
          <a:p>
            <a:r>
              <a:rPr lang="en-US" dirty="0"/>
              <a:t>Python Folium library was used to visualize map of Ankara and its districts. In order to get Latitude and Longitudes of Ankara, </a:t>
            </a:r>
            <a:r>
              <a:rPr lang="en-US" dirty="0" err="1"/>
              <a:t>geopy</a:t>
            </a:r>
            <a:r>
              <a:rPr lang="en-US" dirty="0"/>
              <a:t> and geocoder are used. The map below was obtained.</a:t>
            </a:r>
            <a:endParaRPr lang="tr-TR" dirty="0"/>
          </a:p>
          <a:p>
            <a:r>
              <a:rPr lang="en-US" dirty="0"/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/>
              <a:t>Forsquare</a:t>
            </a:r>
            <a:r>
              <a:rPr lang="en-US" dirty="0"/>
              <a:t> API. 15 venues are returned.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E40F5D-BD1B-499A-ACD5-A14911A86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93E4986-3DE2-44E2-B819-2C09A3AB2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1584" y="2160588"/>
            <a:ext cx="6508870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415AA51-2D63-49E5-8F95-AC6DBDCEA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A2E4-3773-4545-A116-CF38811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F4E7BB-3E3C-4CEC-AE1C-FF23E3142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45" y="2160588"/>
            <a:ext cx="849974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There are common venues in districts, so unsupervised K-means algorithm was used to cluster districts. K-Means cluster was set to 3 clusters, to reach optimum accuracy.</a:t>
            </a:r>
            <a:endParaRPr lang="tr-TR" dirty="0"/>
          </a:p>
          <a:p>
            <a:r>
              <a:rPr lang="en-US" dirty="0"/>
              <a:t>Cluster 0: “Cafe” and “Plaza”</a:t>
            </a:r>
            <a:endParaRPr lang="tr-TR" dirty="0"/>
          </a:p>
          <a:p>
            <a:r>
              <a:rPr lang="en-US" dirty="0"/>
              <a:t>Cluster 1: “Café” “Restaurant” and “Park”</a:t>
            </a:r>
            <a:endParaRPr lang="tr-TR" dirty="0"/>
          </a:p>
          <a:p>
            <a:r>
              <a:rPr lang="en-US" dirty="0"/>
              <a:t>Cluster 2: “Turkish Restaurant” and “Bistro”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E2D5FFE-7552-48CE-8365-A59E0A853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596" y="2943857"/>
            <a:ext cx="2838846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/>
              <a:t>neighbourhood</a:t>
            </a:r>
            <a:r>
              <a:rPr lang="en-US" dirty="0"/>
              <a:t> or street can also be drilled.</a:t>
            </a:r>
            <a:endParaRPr lang="tr-TR" dirty="0"/>
          </a:p>
          <a:p>
            <a:r>
              <a:rPr lang="en-US" dirty="0"/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/>
              <a:t>Ayaş</a:t>
            </a:r>
            <a:r>
              <a:rPr lang="en-US" dirty="0"/>
              <a:t> and </a:t>
            </a:r>
            <a:r>
              <a:rPr lang="en-US" dirty="0" err="1"/>
              <a:t>Akyurt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401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Faceta</vt:lpstr>
      <vt:lpstr>Introduction </vt:lpstr>
      <vt:lpstr>Data</vt:lpstr>
      <vt:lpstr>Methodology</vt:lpstr>
      <vt:lpstr>Methodology</vt:lpstr>
      <vt:lpstr>Presentación de PowerPoint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Fehmi Firat Polat</dc:creator>
  <cp:lastModifiedBy>HEBERT RAUL LADERA CASTILLO</cp:lastModifiedBy>
  <cp:revision>3</cp:revision>
  <dcterms:created xsi:type="dcterms:W3CDTF">2020-01-21T22:22:32Z</dcterms:created>
  <dcterms:modified xsi:type="dcterms:W3CDTF">2021-05-11T18:22:41Z</dcterms:modified>
</cp:coreProperties>
</file>